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397" r:id="rId2"/>
    <p:sldId id="311" r:id="rId3"/>
    <p:sldId id="422" r:id="rId4"/>
    <p:sldId id="434" r:id="rId5"/>
    <p:sldId id="435" r:id="rId6"/>
    <p:sldId id="457" r:id="rId7"/>
    <p:sldId id="276" r:id="rId8"/>
    <p:sldId id="474" r:id="rId9"/>
    <p:sldId id="437" r:id="rId10"/>
    <p:sldId id="283" r:id="rId11"/>
    <p:sldId id="406" r:id="rId12"/>
    <p:sldId id="443" r:id="rId13"/>
    <p:sldId id="277" r:id="rId14"/>
    <p:sldId id="383" r:id="rId15"/>
    <p:sldId id="46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6600"/>
    <a:srgbClr val="A66DD1"/>
    <a:srgbClr val="CDE1FF"/>
    <a:srgbClr val="FFC39B"/>
    <a:srgbClr val="008000"/>
    <a:srgbClr val="CBAAE4"/>
    <a:srgbClr val="DAC2EC"/>
    <a:srgbClr val="C9FFC9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24DE7F-1FB7-49B0-888A-17094CFB1E29}" v="67" dt="2022-02-01T14:33:10.4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54" autoAdjust="0"/>
    <p:restoredTop sz="94660"/>
  </p:normalViewPr>
  <p:slideViewPr>
    <p:cSldViewPr snapToGrid="0">
      <p:cViewPr varScale="1">
        <p:scale>
          <a:sx n="62" d="100"/>
          <a:sy n="62" d="100"/>
        </p:scale>
        <p:origin x="1280" y="5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 Mayberry" userId="cecd4e79-e9a6-45b1-a01a-f51df2288f6a" providerId="ADAL" clId="{0729C8E0-6432-466F-8910-A0796233C127}"/>
    <pc:docChg chg="custSel addSld delSld modSld sldOrd">
      <pc:chgData name="Jason  Mayberry" userId="cecd4e79-e9a6-45b1-a01a-f51df2288f6a" providerId="ADAL" clId="{0729C8E0-6432-466F-8910-A0796233C127}" dt="2021-02-03T13:21:22.867" v="689" actId="1076"/>
      <pc:docMkLst>
        <pc:docMk/>
      </pc:docMkLst>
      <pc:sldChg chg="del">
        <pc:chgData name="Jason  Mayberry" userId="cecd4e79-e9a6-45b1-a01a-f51df2288f6a" providerId="ADAL" clId="{0729C8E0-6432-466F-8910-A0796233C127}" dt="2021-01-27T15:00:59.728" v="9" actId="47"/>
        <pc:sldMkLst>
          <pc:docMk/>
          <pc:sldMk cId="1642360984" sldId="274"/>
        </pc:sldMkLst>
      </pc:sldChg>
      <pc:sldChg chg="addSp delSp modSp mod modAnim">
        <pc:chgData name="Jason  Mayberry" userId="cecd4e79-e9a6-45b1-a01a-f51df2288f6a" providerId="ADAL" clId="{0729C8E0-6432-466F-8910-A0796233C127}" dt="2021-01-29T09:01:54.641" v="553" actId="20577"/>
        <pc:sldMkLst>
          <pc:docMk/>
          <pc:sldMk cId="2842046901" sldId="276"/>
        </pc:sldMkLst>
        <pc:spChg chg="del">
          <ac:chgData name="Jason  Mayberry" userId="cecd4e79-e9a6-45b1-a01a-f51df2288f6a" providerId="ADAL" clId="{0729C8E0-6432-466F-8910-A0796233C127}" dt="2021-01-27T23:51:20.541" v="313" actId="478"/>
          <ac:spMkLst>
            <pc:docMk/>
            <pc:sldMk cId="2842046901" sldId="276"/>
            <ac:spMk id="2" creationId="{00000000-0000-0000-0000-000000000000}"/>
          </ac:spMkLst>
        </pc:spChg>
        <pc:spChg chg="add mod">
          <ac:chgData name="Jason  Mayberry" userId="cecd4e79-e9a6-45b1-a01a-f51df2288f6a" providerId="ADAL" clId="{0729C8E0-6432-466F-8910-A0796233C127}" dt="2021-01-27T22:11:25.258" v="205" actId="207"/>
          <ac:spMkLst>
            <pc:docMk/>
            <pc:sldMk cId="2842046901" sldId="276"/>
            <ac:spMk id="364" creationId="{1AA3F741-841C-46B5-BCF2-C841978EC438}"/>
          </ac:spMkLst>
        </pc:spChg>
        <pc:spChg chg="del mod">
          <ac:chgData name="Jason  Mayberry" userId="cecd4e79-e9a6-45b1-a01a-f51df2288f6a" providerId="ADAL" clId="{0729C8E0-6432-466F-8910-A0796233C127}" dt="2021-01-29T09:01:50.676" v="552" actId="478"/>
          <ac:spMkLst>
            <pc:docMk/>
            <pc:sldMk cId="2842046901" sldId="276"/>
            <ac:spMk id="367" creationId="{F22E690B-4825-45BA-ADB5-32886BF7C9C8}"/>
          </ac:spMkLst>
        </pc:spChg>
        <pc:spChg chg="del mod">
          <ac:chgData name="Jason  Mayberry" userId="cecd4e79-e9a6-45b1-a01a-f51df2288f6a" providerId="ADAL" clId="{0729C8E0-6432-466F-8910-A0796233C127}" dt="2021-01-29T09:01:46.922" v="550" actId="478"/>
          <ac:spMkLst>
            <pc:docMk/>
            <pc:sldMk cId="2842046901" sldId="276"/>
            <ac:spMk id="368" creationId="{C1300067-A11F-4C8A-8DCC-4DE9450C0D24}"/>
          </ac:spMkLst>
        </pc:spChg>
        <pc:spChg chg="del mod">
          <ac:chgData name="Jason  Mayberry" userId="cecd4e79-e9a6-45b1-a01a-f51df2288f6a" providerId="ADAL" clId="{0729C8E0-6432-466F-8910-A0796233C127}" dt="2021-01-29T09:01:48.723" v="551" actId="478"/>
          <ac:spMkLst>
            <pc:docMk/>
            <pc:sldMk cId="2842046901" sldId="276"/>
            <ac:spMk id="370" creationId="{5A37E67E-2169-40C2-A9F0-7EFADB25A1AA}"/>
          </ac:spMkLst>
        </pc:spChg>
        <pc:spChg chg="mod">
          <ac:chgData name="Jason  Mayberry" userId="cecd4e79-e9a6-45b1-a01a-f51df2288f6a" providerId="ADAL" clId="{0729C8E0-6432-466F-8910-A0796233C127}" dt="2021-01-29T09:01:50.676" v="552" actId="478"/>
          <ac:spMkLst>
            <pc:docMk/>
            <pc:sldMk cId="2842046901" sldId="276"/>
            <ac:spMk id="372" creationId="{930C2347-E5B4-431D-943F-FDA9D05A9568}"/>
          </ac:spMkLst>
        </pc:spChg>
        <pc:spChg chg="mod">
          <ac:chgData name="Jason  Mayberry" userId="cecd4e79-e9a6-45b1-a01a-f51df2288f6a" providerId="ADAL" clId="{0729C8E0-6432-466F-8910-A0796233C127}" dt="2021-01-29T09:01:50.676" v="552" actId="478"/>
          <ac:spMkLst>
            <pc:docMk/>
            <pc:sldMk cId="2842046901" sldId="276"/>
            <ac:spMk id="373" creationId="{24831CE4-3667-48EC-9D7D-85200A8D919E}"/>
          </ac:spMkLst>
        </pc:spChg>
        <pc:spChg chg="mod">
          <ac:chgData name="Jason  Mayberry" userId="cecd4e79-e9a6-45b1-a01a-f51df2288f6a" providerId="ADAL" clId="{0729C8E0-6432-466F-8910-A0796233C127}" dt="2021-01-29T09:01:50.676" v="552" actId="478"/>
          <ac:spMkLst>
            <pc:docMk/>
            <pc:sldMk cId="2842046901" sldId="276"/>
            <ac:spMk id="374" creationId="{053707EF-038B-4EF4-ABA2-87E94B2E32B6}"/>
          </ac:spMkLst>
        </pc:spChg>
        <pc:spChg chg="mod">
          <ac:chgData name="Jason  Mayberry" userId="cecd4e79-e9a6-45b1-a01a-f51df2288f6a" providerId="ADAL" clId="{0729C8E0-6432-466F-8910-A0796233C127}" dt="2021-01-29T09:01:50.676" v="552" actId="478"/>
          <ac:spMkLst>
            <pc:docMk/>
            <pc:sldMk cId="2842046901" sldId="276"/>
            <ac:spMk id="377" creationId="{CF3CEB45-7169-4E6D-B3DE-6051B68F9CEA}"/>
          </ac:spMkLst>
        </pc:spChg>
        <pc:spChg chg="mod">
          <ac:chgData name="Jason  Mayberry" userId="cecd4e79-e9a6-45b1-a01a-f51df2288f6a" providerId="ADAL" clId="{0729C8E0-6432-466F-8910-A0796233C127}" dt="2021-01-29T09:01:50.676" v="552" actId="478"/>
          <ac:spMkLst>
            <pc:docMk/>
            <pc:sldMk cId="2842046901" sldId="276"/>
            <ac:spMk id="378" creationId="{00E6A560-23C7-48D5-8EE9-1CA800E05F46}"/>
          </ac:spMkLst>
        </pc:spChg>
        <pc:spChg chg="mod">
          <ac:chgData name="Jason  Mayberry" userId="cecd4e79-e9a6-45b1-a01a-f51df2288f6a" providerId="ADAL" clId="{0729C8E0-6432-466F-8910-A0796233C127}" dt="2021-01-29T09:01:50.676" v="552" actId="478"/>
          <ac:spMkLst>
            <pc:docMk/>
            <pc:sldMk cId="2842046901" sldId="276"/>
            <ac:spMk id="379" creationId="{370B9933-0F27-41FD-AE20-BAA7293AAAE5}"/>
          </ac:spMkLst>
        </pc:spChg>
        <pc:spChg chg="mod">
          <ac:chgData name="Jason  Mayberry" userId="cecd4e79-e9a6-45b1-a01a-f51df2288f6a" providerId="ADAL" clId="{0729C8E0-6432-466F-8910-A0796233C127}" dt="2021-01-29T09:01:50.676" v="552" actId="478"/>
          <ac:spMkLst>
            <pc:docMk/>
            <pc:sldMk cId="2842046901" sldId="276"/>
            <ac:spMk id="380" creationId="{9DD29731-C559-4983-8923-1EAD45B25FE9}"/>
          </ac:spMkLst>
        </pc:spChg>
        <pc:spChg chg="mod">
          <ac:chgData name="Jason  Mayberry" userId="cecd4e79-e9a6-45b1-a01a-f51df2288f6a" providerId="ADAL" clId="{0729C8E0-6432-466F-8910-A0796233C127}" dt="2021-01-29T09:01:50.676" v="552" actId="478"/>
          <ac:spMkLst>
            <pc:docMk/>
            <pc:sldMk cId="2842046901" sldId="276"/>
            <ac:spMk id="381" creationId="{8A99444B-FF87-4007-BEF5-38755EEAC022}"/>
          </ac:spMkLst>
        </pc:spChg>
        <pc:spChg chg="mod">
          <ac:chgData name="Jason  Mayberry" userId="cecd4e79-e9a6-45b1-a01a-f51df2288f6a" providerId="ADAL" clId="{0729C8E0-6432-466F-8910-A0796233C127}" dt="2021-01-29T09:01:50.676" v="552" actId="478"/>
          <ac:spMkLst>
            <pc:docMk/>
            <pc:sldMk cId="2842046901" sldId="276"/>
            <ac:spMk id="382" creationId="{E67103E5-92C1-4140-A8A2-76610830378F}"/>
          </ac:spMkLst>
        </pc:spChg>
        <pc:spChg chg="mod">
          <ac:chgData name="Jason  Mayberry" userId="cecd4e79-e9a6-45b1-a01a-f51df2288f6a" providerId="ADAL" clId="{0729C8E0-6432-466F-8910-A0796233C127}" dt="2021-01-29T09:01:50.676" v="552" actId="478"/>
          <ac:spMkLst>
            <pc:docMk/>
            <pc:sldMk cId="2842046901" sldId="276"/>
            <ac:spMk id="383" creationId="{7CC25300-33AD-43DF-9A51-4F9EC39380B3}"/>
          </ac:spMkLst>
        </pc:spChg>
        <pc:spChg chg="mod">
          <ac:chgData name="Jason  Mayberry" userId="cecd4e79-e9a6-45b1-a01a-f51df2288f6a" providerId="ADAL" clId="{0729C8E0-6432-466F-8910-A0796233C127}" dt="2021-01-29T09:01:50.676" v="552" actId="478"/>
          <ac:spMkLst>
            <pc:docMk/>
            <pc:sldMk cId="2842046901" sldId="276"/>
            <ac:spMk id="384" creationId="{9D2B8482-CA7E-44E1-8DE4-731141FC5A0D}"/>
          </ac:spMkLst>
        </pc:spChg>
        <pc:spChg chg="mod">
          <ac:chgData name="Jason  Mayberry" userId="cecd4e79-e9a6-45b1-a01a-f51df2288f6a" providerId="ADAL" clId="{0729C8E0-6432-466F-8910-A0796233C127}" dt="2021-01-29T09:01:54.641" v="553" actId="20577"/>
          <ac:spMkLst>
            <pc:docMk/>
            <pc:sldMk cId="2842046901" sldId="276"/>
            <ac:spMk id="385" creationId="{8300A82A-EB87-43D8-840F-AE0C4A6ACD92}"/>
          </ac:spMkLst>
        </pc:spChg>
        <pc:spChg chg="mod">
          <ac:chgData name="Jason  Mayberry" userId="cecd4e79-e9a6-45b1-a01a-f51df2288f6a" providerId="ADAL" clId="{0729C8E0-6432-466F-8910-A0796233C127}" dt="2021-01-29T09:01:50.676" v="552" actId="478"/>
          <ac:spMkLst>
            <pc:docMk/>
            <pc:sldMk cId="2842046901" sldId="276"/>
            <ac:spMk id="386" creationId="{0D45D6F3-5B1E-4564-8D3A-713077F73DDA}"/>
          </ac:spMkLst>
        </pc:spChg>
        <pc:spChg chg="mod">
          <ac:chgData name="Jason  Mayberry" userId="cecd4e79-e9a6-45b1-a01a-f51df2288f6a" providerId="ADAL" clId="{0729C8E0-6432-466F-8910-A0796233C127}" dt="2021-01-29T09:01:50.676" v="552" actId="478"/>
          <ac:spMkLst>
            <pc:docMk/>
            <pc:sldMk cId="2842046901" sldId="276"/>
            <ac:spMk id="387" creationId="{E5584F54-BF78-475E-8AF9-B40B07FDEE73}"/>
          </ac:spMkLst>
        </pc:spChg>
        <pc:spChg chg="mod">
          <ac:chgData name="Jason  Mayberry" userId="cecd4e79-e9a6-45b1-a01a-f51df2288f6a" providerId="ADAL" clId="{0729C8E0-6432-466F-8910-A0796233C127}" dt="2021-01-29T09:01:50.676" v="552" actId="478"/>
          <ac:spMkLst>
            <pc:docMk/>
            <pc:sldMk cId="2842046901" sldId="276"/>
            <ac:spMk id="388" creationId="{EAEED909-F369-4231-9AC1-1797324712A3}"/>
          </ac:spMkLst>
        </pc:spChg>
        <pc:spChg chg="mod">
          <ac:chgData name="Jason  Mayberry" userId="cecd4e79-e9a6-45b1-a01a-f51df2288f6a" providerId="ADAL" clId="{0729C8E0-6432-466F-8910-A0796233C127}" dt="2021-01-29T09:01:50.676" v="552" actId="478"/>
          <ac:spMkLst>
            <pc:docMk/>
            <pc:sldMk cId="2842046901" sldId="276"/>
            <ac:spMk id="389" creationId="{0825CDED-0D32-48B5-BD3B-6F56566A8FB2}"/>
          </ac:spMkLst>
        </pc:spChg>
        <pc:spChg chg="mod">
          <ac:chgData name="Jason  Mayberry" userId="cecd4e79-e9a6-45b1-a01a-f51df2288f6a" providerId="ADAL" clId="{0729C8E0-6432-466F-8910-A0796233C127}" dt="2021-01-29T09:01:50.676" v="552" actId="478"/>
          <ac:spMkLst>
            <pc:docMk/>
            <pc:sldMk cId="2842046901" sldId="276"/>
            <ac:spMk id="390" creationId="{658E114C-A427-433E-8EF9-E92FA1825FB6}"/>
          </ac:spMkLst>
        </pc:spChg>
        <pc:spChg chg="mod">
          <ac:chgData name="Jason  Mayberry" userId="cecd4e79-e9a6-45b1-a01a-f51df2288f6a" providerId="ADAL" clId="{0729C8E0-6432-466F-8910-A0796233C127}" dt="2021-01-29T09:01:50.676" v="552" actId="478"/>
          <ac:spMkLst>
            <pc:docMk/>
            <pc:sldMk cId="2842046901" sldId="276"/>
            <ac:spMk id="391" creationId="{5CCCB257-2A43-40FF-8140-9517DBDA7652}"/>
          </ac:spMkLst>
        </pc:spChg>
        <pc:spChg chg="mod">
          <ac:chgData name="Jason  Mayberry" userId="cecd4e79-e9a6-45b1-a01a-f51df2288f6a" providerId="ADAL" clId="{0729C8E0-6432-466F-8910-A0796233C127}" dt="2021-01-29T09:01:50.676" v="552" actId="478"/>
          <ac:spMkLst>
            <pc:docMk/>
            <pc:sldMk cId="2842046901" sldId="276"/>
            <ac:spMk id="392" creationId="{A3F77309-CD42-4BD3-98A8-3C0603A911BC}"/>
          </ac:spMkLst>
        </pc:spChg>
        <pc:spChg chg="mod">
          <ac:chgData name="Jason  Mayberry" userId="cecd4e79-e9a6-45b1-a01a-f51df2288f6a" providerId="ADAL" clId="{0729C8E0-6432-466F-8910-A0796233C127}" dt="2021-01-29T09:01:50.676" v="552" actId="478"/>
          <ac:spMkLst>
            <pc:docMk/>
            <pc:sldMk cId="2842046901" sldId="276"/>
            <ac:spMk id="393" creationId="{78DB2E94-D5F8-4694-815F-669185895A0E}"/>
          </ac:spMkLst>
        </pc:spChg>
        <pc:spChg chg="mod">
          <ac:chgData name="Jason  Mayberry" userId="cecd4e79-e9a6-45b1-a01a-f51df2288f6a" providerId="ADAL" clId="{0729C8E0-6432-466F-8910-A0796233C127}" dt="2021-01-29T09:01:50.676" v="552" actId="478"/>
          <ac:spMkLst>
            <pc:docMk/>
            <pc:sldMk cId="2842046901" sldId="276"/>
            <ac:spMk id="394" creationId="{37D2E979-6871-4615-B8DF-E7EB8A3B1D81}"/>
          </ac:spMkLst>
        </pc:spChg>
        <pc:spChg chg="mod">
          <ac:chgData name="Jason  Mayberry" userId="cecd4e79-e9a6-45b1-a01a-f51df2288f6a" providerId="ADAL" clId="{0729C8E0-6432-466F-8910-A0796233C127}" dt="2021-01-29T09:01:50.676" v="552" actId="478"/>
          <ac:spMkLst>
            <pc:docMk/>
            <pc:sldMk cId="2842046901" sldId="276"/>
            <ac:spMk id="395" creationId="{DF10EBD9-9A0D-4F6D-8ADE-E322CADD663F}"/>
          </ac:spMkLst>
        </pc:spChg>
        <pc:spChg chg="mod">
          <ac:chgData name="Jason  Mayberry" userId="cecd4e79-e9a6-45b1-a01a-f51df2288f6a" providerId="ADAL" clId="{0729C8E0-6432-466F-8910-A0796233C127}" dt="2021-01-29T09:01:50.676" v="552" actId="478"/>
          <ac:spMkLst>
            <pc:docMk/>
            <pc:sldMk cId="2842046901" sldId="276"/>
            <ac:spMk id="396" creationId="{2B15707F-2E92-4D34-B319-06248979BC1F}"/>
          </ac:spMkLst>
        </pc:spChg>
        <pc:spChg chg="mod">
          <ac:chgData name="Jason  Mayberry" userId="cecd4e79-e9a6-45b1-a01a-f51df2288f6a" providerId="ADAL" clId="{0729C8E0-6432-466F-8910-A0796233C127}" dt="2021-01-29T09:01:50.676" v="552" actId="478"/>
          <ac:spMkLst>
            <pc:docMk/>
            <pc:sldMk cId="2842046901" sldId="276"/>
            <ac:spMk id="397" creationId="{691EC42D-57CF-4A66-A5FF-DB6702E81340}"/>
          </ac:spMkLst>
        </pc:spChg>
        <pc:spChg chg="mod">
          <ac:chgData name="Jason  Mayberry" userId="cecd4e79-e9a6-45b1-a01a-f51df2288f6a" providerId="ADAL" clId="{0729C8E0-6432-466F-8910-A0796233C127}" dt="2021-01-29T09:01:50.676" v="552" actId="478"/>
          <ac:spMkLst>
            <pc:docMk/>
            <pc:sldMk cId="2842046901" sldId="276"/>
            <ac:spMk id="398" creationId="{172F4B68-0A5A-49BA-92B2-5D224F5B8ED5}"/>
          </ac:spMkLst>
        </pc:spChg>
        <pc:spChg chg="mod">
          <ac:chgData name="Jason  Mayberry" userId="cecd4e79-e9a6-45b1-a01a-f51df2288f6a" providerId="ADAL" clId="{0729C8E0-6432-466F-8910-A0796233C127}" dt="2021-01-29T09:01:50.676" v="552" actId="478"/>
          <ac:spMkLst>
            <pc:docMk/>
            <pc:sldMk cId="2842046901" sldId="276"/>
            <ac:spMk id="399" creationId="{CFA96378-63D7-4874-9B9C-D015EDABA6D2}"/>
          </ac:spMkLst>
        </pc:spChg>
        <pc:spChg chg="mod">
          <ac:chgData name="Jason  Mayberry" userId="cecd4e79-e9a6-45b1-a01a-f51df2288f6a" providerId="ADAL" clId="{0729C8E0-6432-466F-8910-A0796233C127}" dt="2021-01-29T09:01:50.676" v="552" actId="478"/>
          <ac:spMkLst>
            <pc:docMk/>
            <pc:sldMk cId="2842046901" sldId="276"/>
            <ac:spMk id="400" creationId="{3409EF91-3251-4B87-939B-587A46EAB69B}"/>
          </ac:spMkLst>
        </pc:spChg>
        <pc:spChg chg="mod">
          <ac:chgData name="Jason  Mayberry" userId="cecd4e79-e9a6-45b1-a01a-f51df2288f6a" providerId="ADAL" clId="{0729C8E0-6432-466F-8910-A0796233C127}" dt="2021-01-29T09:01:50.676" v="552" actId="478"/>
          <ac:spMkLst>
            <pc:docMk/>
            <pc:sldMk cId="2842046901" sldId="276"/>
            <ac:spMk id="401" creationId="{6508718C-2287-487B-8377-284D4B42833C}"/>
          </ac:spMkLst>
        </pc:spChg>
        <pc:spChg chg="mod">
          <ac:chgData name="Jason  Mayberry" userId="cecd4e79-e9a6-45b1-a01a-f51df2288f6a" providerId="ADAL" clId="{0729C8E0-6432-466F-8910-A0796233C127}" dt="2021-01-29T09:01:50.676" v="552" actId="478"/>
          <ac:spMkLst>
            <pc:docMk/>
            <pc:sldMk cId="2842046901" sldId="276"/>
            <ac:spMk id="402" creationId="{D9396AD3-3B15-472C-B811-D40A5D57741A}"/>
          </ac:spMkLst>
        </pc:spChg>
        <pc:spChg chg="mod">
          <ac:chgData name="Jason  Mayberry" userId="cecd4e79-e9a6-45b1-a01a-f51df2288f6a" providerId="ADAL" clId="{0729C8E0-6432-466F-8910-A0796233C127}" dt="2021-01-29T09:01:50.676" v="552" actId="478"/>
          <ac:spMkLst>
            <pc:docMk/>
            <pc:sldMk cId="2842046901" sldId="276"/>
            <ac:spMk id="403" creationId="{902AED8F-FA3E-45A4-8A5A-9E51EEB0EB3C}"/>
          </ac:spMkLst>
        </pc:spChg>
        <pc:spChg chg="mod">
          <ac:chgData name="Jason  Mayberry" userId="cecd4e79-e9a6-45b1-a01a-f51df2288f6a" providerId="ADAL" clId="{0729C8E0-6432-466F-8910-A0796233C127}" dt="2021-01-29T09:01:50.676" v="552" actId="478"/>
          <ac:spMkLst>
            <pc:docMk/>
            <pc:sldMk cId="2842046901" sldId="276"/>
            <ac:spMk id="404" creationId="{E0FF38F1-416D-48CA-B58B-626EB48C5D4C}"/>
          </ac:spMkLst>
        </pc:spChg>
        <pc:spChg chg="mod">
          <ac:chgData name="Jason  Mayberry" userId="cecd4e79-e9a6-45b1-a01a-f51df2288f6a" providerId="ADAL" clId="{0729C8E0-6432-466F-8910-A0796233C127}" dt="2021-01-29T09:01:50.676" v="552" actId="478"/>
          <ac:spMkLst>
            <pc:docMk/>
            <pc:sldMk cId="2842046901" sldId="276"/>
            <ac:spMk id="405" creationId="{5FD0E618-FE99-4212-9114-9BCF3C799602}"/>
          </ac:spMkLst>
        </pc:spChg>
        <pc:spChg chg="mod">
          <ac:chgData name="Jason  Mayberry" userId="cecd4e79-e9a6-45b1-a01a-f51df2288f6a" providerId="ADAL" clId="{0729C8E0-6432-466F-8910-A0796233C127}" dt="2021-01-29T09:01:50.676" v="552" actId="478"/>
          <ac:spMkLst>
            <pc:docMk/>
            <pc:sldMk cId="2842046901" sldId="276"/>
            <ac:spMk id="406" creationId="{E0407F7C-A8F1-4D96-B9B5-9901ED923B3F}"/>
          </ac:spMkLst>
        </pc:spChg>
        <pc:spChg chg="mod">
          <ac:chgData name="Jason  Mayberry" userId="cecd4e79-e9a6-45b1-a01a-f51df2288f6a" providerId="ADAL" clId="{0729C8E0-6432-466F-8910-A0796233C127}" dt="2021-01-29T09:01:50.676" v="552" actId="478"/>
          <ac:spMkLst>
            <pc:docMk/>
            <pc:sldMk cId="2842046901" sldId="276"/>
            <ac:spMk id="407" creationId="{C5DDFE50-716C-4AD9-B56C-427EFA12B0C2}"/>
          </ac:spMkLst>
        </pc:spChg>
        <pc:spChg chg="mod">
          <ac:chgData name="Jason  Mayberry" userId="cecd4e79-e9a6-45b1-a01a-f51df2288f6a" providerId="ADAL" clId="{0729C8E0-6432-466F-8910-A0796233C127}" dt="2021-01-29T09:01:50.676" v="552" actId="478"/>
          <ac:spMkLst>
            <pc:docMk/>
            <pc:sldMk cId="2842046901" sldId="276"/>
            <ac:spMk id="408" creationId="{7BD79A21-467F-48C0-9704-501E7AA59636}"/>
          </ac:spMkLst>
        </pc:spChg>
        <pc:spChg chg="mod">
          <ac:chgData name="Jason  Mayberry" userId="cecd4e79-e9a6-45b1-a01a-f51df2288f6a" providerId="ADAL" clId="{0729C8E0-6432-466F-8910-A0796233C127}" dt="2021-01-29T09:01:50.676" v="552" actId="478"/>
          <ac:spMkLst>
            <pc:docMk/>
            <pc:sldMk cId="2842046901" sldId="276"/>
            <ac:spMk id="409" creationId="{35B577B2-9540-4711-8289-22C8629020E4}"/>
          </ac:spMkLst>
        </pc:spChg>
        <pc:spChg chg="mod">
          <ac:chgData name="Jason  Mayberry" userId="cecd4e79-e9a6-45b1-a01a-f51df2288f6a" providerId="ADAL" clId="{0729C8E0-6432-466F-8910-A0796233C127}" dt="2021-01-29T09:01:50.676" v="552" actId="478"/>
          <ac:spMkLst>
            <pc:docMk/>
            <pc:sldMk cId="2842046901" sldId="276"/>
            <ac:spMk id="410" creationId="{923BD22F-8091-43E6-B0F8-14421D632D82}"/>
          </ac:spMkLst>
        </pc:spChg>
        <pc:spChg chg="mod">
          <ac:chgData name="Jason  Mayberry" userId="cecd4e79-e9a6-45b1-a01a-f51df2288f6a" providerId="ADAL" clId="{0729C8E0-6432-466F-8910-A0796233C127}" dt="2021-01-29T09:01:50.676" v="552" actId="478"/>
          <ac:spMkLst>
            <pc:docMk/>
            <pc:sldMk cId="2842046901" sldId="276"/>
            <ac:spMk id="411" creationId="{569088EA-935F-44F6-A76F-8CFA576B45AC}"/>
          </ac:spMkLst>
        </pc:spChg>
        <pc:spChg chg="mod">
          <ac:chgData name="Jason  Mayberry" userId="cecd4e79-e9a6-45b1-a01a-f51df2288f6a" providerId="ADAL" clId="{0729C8E0-6432-466F-8910-A0796233C127}" dt="2021-01-29T09:01:50.676" v="552" actId="478"/>
          <ac:spMkLst>
            <pc:docMk/>
            <pc:sldMk cId="2842046901" sldId="276"/>
            <ac:spMk id="412" creationId="{0FB54DF2-EA07-47B4-A0EA-B6B004717213}"/>
          </ac:spMkLst>
        </pc:spChg>
        <pc:spChg chg="mod">
          <ac:chgData name="Jason  Mayberry" userId="cecd4e79-e9a6-45b1-a01a-f51df2288f6a" providerId="ADAL" clId="{0729C8E0-6432-466F-8910-A0796233C127}" dt="2021-01-29T09:01:50.676" v="552" actId="478"/>
          <ac:spMkLst>
            <pc:docMk/>
            <pc:sldMk cId="2842046901" sldId="276"/>
            <ac:spMk id="413" creationId="{B2DA5B35-7D23-48CD-9A56-E55E59162671}"/>
          </ac:spMkLst>
        </pc:spChg>
        <pc:spChg chg="mod">
          <ac:chgData name="Jason  Mayberry" userId="cecd4e79-e9a6-45b1-a01a-f51df2288f6a" providerId="ADAL" clId="{0729C8E0-6432-466F-8910-A0796233C127}" dt="2021-01-29T09:01:50.676" v="552" actId="478"/>
          <ac:spMkLst>
            <pc:docMk/>
            <pc:sldMk cId="2842046901" sldId="276"/>
            <ac:spMk id="414" creationId="{B5C758E2-5C3B-4218-82DF-AC972949B002}"/>
          </ac:spMkLst>
        </pc:spChg>
        <pc:spChg chg="mod">
          <ac:chgData name="Jason  Mayberry" userId="cecd4e79-e9a6-45b1-a01a-f51df2288f6a" providerId="ADAL" clId="{0729C8E0-6432-466F-8910-A0796233C127}" dt="2021-01-29T09:01:50.676" v="552" actId="478"/>
          <ac:spMkLst>
            <pc:docMk/>
            <pc:sldMk cId="2842046901" sldId="276"/>
            <ac:spMk id="415" creationId="{968D22DF-A456-4B43-8E4C-ACA9804921A5}"/>
          </ac:spMkLst>
        </pc:spChg>
        <pc:spChg chg="mod">
          <ac:chgData name="Jason  Mayberry" userId="cecd4e79-e9a6-45b1-a01a-f51df2288f6a" providerId="ADAL" clId="{0729C8E0-6432-466F-8910-A0796233C127}" dt="2021-01-29T09:01:50.676" v="552" actId="478"/>
          <ac:spMkLst>
            <pc:docMk/>
            <pc:sldMk cId="2842046901" sldId="276"/>
            <ac:spMk id="416" creationId="{E9CD4049-2F1F-4625-A9A2-1D5DD822A068}"/>
          </ac:spMkLst>
        </pc:spChg>
        <pc:spChg chg="mod">
          <ac:chgData name="Jason  Mayberry" userId="cecd4e79-e9a6-45b1-a01a-f51df2288f6a" providerId="ADAL" clId="{0729C8E0-6432-466F-8910-A0796233C127}" dt="2021-01-29T09:01:50.676" v="552" actId="478"/>
          <ac:spMkLst>
            <pc:docMk/>
            <pc:sldMk cId="2842046901" sldId="276"/>
            <ac:spMk id="417" creationId="{F462B206-DF87-4B95-938B-B57E4FA1DF5C}"/>
          </ac:spMkLst>
        </pc:spChg>
        <pc:spChg chg="mod">
          <ac:chgData name="Jason  Mayberry" userId="cecd4e79-e9a6-45b1-a01a-f51df2288f6a" providerId="ADAL" clId="{0729C8E0-6432-466F-8910-A0796233C127}" dt="2021-01-29T09:01:50.676" v="552" actId="478"/>
          <ac:spMkLst>
            <pc:docMk/>
            <pc:sldMk cId="2842046901" sldId="276"/>
            <ac:spMk id="418" creationId="{0A9F9258-F5A2-491C-8086-59281A63D42F}"/>
          </ac:spMkLst>
        </pc:spChg>
        <pc:spChg chg="mod">
          <ac:chgData name="Jason  Mayberry" userId="cecd4e79-e9a6-45b1-a01a-f51df2288f6a" providerId="ADAL" clId="{0729C8E0-6432-466F-8910-A0796233C127}" dt="2021-01-29T09:01:50.676" v="552" actId="478"/>
          <ac:spMkLst>
            <pc:docMk/>
            <pc:sldMk cId="2842046901" sldId="276"/>
            <ac:spMk id="419" creationId="{6A9F2A6E-B161-4561-88BF-B31C8AE5DEB9}"/>
          </ac:spMkLst>
        </pc:spChg>
        <pc:spChg chg="mod">
          <ac:chgData name="Jason  Mayberry" userId="cecd4e79-e9a6-45b1-a01a-f51df2288f6a" providerId="ADAL" clId="{0729C8E0-6432-466F-8910-A0796233C127}" dt="2021-01-29T09:01:50.676" v="552" actId="478"/>
          <ac:spMkLst>
            <pc:docMk/>
            <pc:sldMk cId="2842046901" sldId="276"/>
            <ac:spMk id="420" creationId="{434FD060-11B1-45A0-A34A-66A08B5E2716}"/>
          </ac:spMkLst>
        </pc:spChg>
        <pc:spChg chg="mod">
          <ac:chgData name="Jason  Mayberry" userId="cecd4e79-e9a6-45b1-a01a-f51df2288f6a" providerId="ADAL" clId="{0729C8E0-6432-466F-8910-A0796233C127}" dt="2021-01-29T09:01:50.676" v="552" actId="478"/>
          <ac:spMkLst>
            <pc:docMk/>
            <pc:sldMk cId="2842046901" sldId="276"/>
            <ac:spMk id="421" creationId="{3C0B972D-CA8A-43AD-856C-0AA6614ECAA1}"/>
          </ac:spMkLst>
        </pc:spChg>
        <pc:spChg chg="mod">
          <ac:chgData name="Jason  Mayberry" userId="cecd4e79-e9a6-45b1-a01a-f51df2288f6a" providerId="ADAL" clId="{0729C8E0-6432-466F-8910-A0796233C127}" dt="2021-01-28T00:00:28.001" v="518" actId="113"/>
          <ac:spMkLst>
            <pc:docMk/>
            <pc:sldMk cId="2842046901" sldId="276"/>
            <ac:spMk id="39939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10:59.748" v="202" actId="571"/>
          <ac:spMkLst>
            <pc:docMk/>
            <pc:sldMk cId="2842046901" sldId="276"/>
            <ac:spMk id="39942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10:59.748" v="202" actId="571"/>
          <ac:spMkLst>
            <pc:docMk/>
            <pc:sldMk cId="2842046901" sldId="276"/>
            <ac:spMk id="39943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10:59.748" v="202" actId="571"/>
          <ac:spMkLst>
            <pc:docMk/>
            <pc:sldMk cId="2842046901" sldId="276"/>
            <ac:spMk id="39944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10:59.748" v="202" actId="571"/>
          <ac:spMkLst>
            <pc:docMk/>
            <pc:sldMk cId="2842046901" sldId="276"/>
            <ac:spMk id="39945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10:59.748" v="202" actId="571"/>
          <ac:spMkLst>
            <pc:docMk/>
            <pc:sldMk cId="2842046901" sldId="276"/>
            <ac:spMk id="39947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10:59.748" v="202" actId="571"/>
          <ac:spMkLst>
            <pc:docMk/>
            <pc:sldMk cId="2842046901" sldId="276"/>
            <ac:spMk id="39948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10:59.748" v="202" actId="571"/>
          <ac:spMkLst>
            <pc:docMk/>
            <pc:sldMk cId="2842046901" sldId="276"/>
            <ac:spMk id="39950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10:59.748" v="202" actId="571"/>
          <ac:spMkLst>
            <pc:docMk/>
            <pc:sldMk cId="2842046901" sldId="276"/>
            <ac:spMk id="39951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10:59.748" v="202" actId="571"/>
          <ac:spMkLst>
            <pc:docMk/>
            <pc:sldMk cId="2842046901" sldId="276"/>
            <ac:spMk id="39952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10:59.748" v="202" actId="571"/>
          <ac:spMkLst>
            <pc:docMk/>
            <pc:sldMk cId="2842046901" sldId="276"/>
            <ac:spMk id="39953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10:59.748" v="202" actId="571"/>
          <ac:spMkLst>
            <pc:docMk/>
            <pc:sldMk cId="2842046901" sldId="276"/>
            <ac:spMk id="39955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10:59.748" v="202" actId="571"/>
          <ac:spMkLst>
            <pc:docMk/>
            <pc:sldMk cId="2842046901" sldId="276"/>
            <ac:spMk id="39956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10:59.748" v="202" actId="571"/>
          <ac:spMkLst>
            <pc:docMk/>
            <pc:sldMk cId="2842046901" sldId="276"/>
            <ac:spMk id="39958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10:59.748" v="202" actId="571"/>
          <ac:spMkLst>
            <pc:docMk/>
            <pc:sldMk cId="2842046901" sldId="276"/>
            <ac:spMk id="39959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10:59.748" v="202" actId="571"/>
          <ac:spMkLst>
            <pc:docMk/>
            <pc:sldMk cId="2842046901" sldId="276"/>
            <ac:spMk id="39960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10:59.748" v="202" actId="571"/>
          <ac:spMkLst>
            <pc:docMk/>
            <pc:sldMk cId="2842046901" sldId="276"/>
            <ac:spMk id="39961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10:59.748" v="202" actId="571"/>
          <ac:spMkLst>
            <pc:docMk/>
            <pc:sldMk cId="2842046901" sldId="276"/>
            <ac:spMk id="39963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10:59.748" v="202" actId="571"/>
          <ac:spMkLst>
            <pc:docMk/>
            <pc:sldMk cId="2842046901" sldId="276"/>
            <ac:spMk id="39964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10:59.748" v="202" actId="571"/>
          <ac:spMkLst>
            <pc:docMk/>
            <pc:sldMk cId="2842046901" sldId="276"/>
            <ac:spMk id="39966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10:59.748" v="202" actId="571"/>
          <ac:spMkLst>
            <pc:docMk/>
            <pc:sldMk cId="2842046901" sldId="276"/>
            <ac:spMk id="39967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10:59.748" v="202" actId="571"/>
          <ac:spMkLst>
            <pc:docMk/>
            <pc:sldMk cId="2842046901" sldId="276"/>
            <ac:spMk id="39969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10:59.748" v="202" actId="571"/>
          <ac:spMkLst>
            <pc:docMk/>
            <pc:sldMk cId="2842046901" sldId="276"/>
            <ac:spMk id="39970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10:59.748" v="202" actId="571"/>
          <ac:spMkLst>
            <pc:docMk/>
            <pc:sldMk cId="2842046901" sldId="276"/>
            <ac:spMk id="39972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10:59.748" v="202" actId="571"/>
          <ac:spMkLst>
            <pc:docMk/>
            <pc:sldMk cId="2842046901" sldId="276"/>
            <ac:spMk id="39973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10:59.748" v="202" actId="571"/>
          <ac:spMkLst>
            <pc:docMk/>
            <pc:sldMk cId="2842046901" sldId="276"/>
            <ac:spMk id="39975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10:59.748" v="202" actId="571"/>
          <ac:spMkLst>
            <pc:docMk/>
            <pc:sldMk cId="2842046901" sldId="276"/>
            <ac:spMk id="39976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10:59.748" v="202" actId="571"/>
          <ac:spMkLst>
            <pc:docMk/>
            <pc:sldMk cId="2842046901" sldId="276"/>
            <ac:spMk id="39978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10:59.748" v="202" actId="571"/>
          <ac:spMkLst>
            <pc:docMk/>
            <pc:sldMk cId="2842046901" sldId="276"/>
            <ac:spMk id="39979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10:59.748" v="202" actId="571"/>
          <ac:spMkLst>
            <pc:docMk/>
            <pc:sldMk cId="2842046901" sldId="276"/>
            <ac:spMk id="39981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10:59.748" v="202" actId="571"/>
          <ac:spMkLst>
            <pc:docMk/>
            <pc:sldMk cId="2842046901" sldId="276"/>
            <ac:spMk id="39982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10:59.748" v="202" actId="571"/>
          <ac:spMkLst>
            <pc:docMk/>
            <pc:sldMk cId="2842046901" sldId="276"/>
            <ac:spMk id="39984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10:59.748" v="202" actId="571"/>
          <ac:spMkLst>
            <pc:docMk/>
            <pc:sldMk cId="2842046901" sldId="276"/>
            <ac:spMk id="39985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10:59.748" v="202" actId="571"/>
          <ac:spMkLst>
            <pc:docMk/>
            <pc:sldMk cId="2842046901" sldId="276"/>
            <ac:spMk id="39986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10:59.748" v="202" actId="571"/>
          <ac:spMkLst>
            <pc:docMk/>
            <pc:sldMk cId="2842046901" sldId="276"/>
            <ac:spMk id="39987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10:59.748" v="202" actId="571"/>
          <ac:spMkLst>
            <pc:docMk/>
            <pc:sldMk cId="2842046901" sldId="276"/>
            <ac:spMk id="39988" creationId="{00000000-0000-0000-0000-000000000000}"/>
          </ac:spMkLst>
        </pc:spChg>
        <pc:spChg chg="mod topLvl">
          <ac:chgData name="Jason  Mayberry" userId="cecd4e79-e9a6-45b1-a01a-f51df2288f6a" providerId="ADAL" clId="{0729C8E0-6432-466F-8910-A0796233C127}" dt="2021-01-27T22:10:59.748" v="202" actId="571"/>
          <ac:spMkLst>
            <pc:docMk/>
            <pc:sldMk cId="2842046901" sldId="276"/>
            <ac:spMk id="39990" creationId="{00000000-0000-0000-0000-000000000000}"/>
          </ac:spMkLst>
        </pc:spChg>
        <pc:spChg chg="mod topLvl">
          <ac:chgData name="Jason  Mayberry" userId="cecd4e79-e9a6-45b1-a01a-f51df2288f6a" providerId="ADAL" clId="{0729C8E0-6432-466F-8910-A0796233C127}" dt="2021-01-27T22:11:38.430" v="206" actId="164"/>
          <ac:spMkLst>
            <pc:docMk/>
            <pc:sldMk cId="2842046901" sldId="276"/>
            <ac:spMk id="39991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11:25.258" v="205" actId="207"/>
          <ac:spMkLst>
            <pc:docMk/>
            <pc:sldMk cId="2842046901" sldId="276"/>
            <ac:spMk id="39993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11:25.258" v="205" actId="207"/>
          <ac:spMkLst>
            <pc:docMk/>
            <pc:sldMk cId="2842046901" sldId="276"/>
            <ac:spMk id="39994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11:25.258" v="205" actId="207"/>
          <ac:spMkLst>
            <pc:docMk/>
            <pc:sldMk cId="2842046901" sldId="276"/>
            <ac:spMk id="39995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11:25.258" v="205" actId="207"/>
          <ac:spMkLst>
            <pc:docMk/>
            <pc:sldMk cId="2842046901" sldId="276"/>
            <ac:spMk id="39996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11:25.258" v="205" actId="207"/>
          <ac:spMkLst>
            <pc:docMk/>
            <pc:sldMk cId="2842046901" sldId="276"/>
            <ac:spMk id="39997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11:25.258" v="205" actId="207"/>
          <ac:spMkLst>
            <pc:docMk/>
            <pc:sldMk cId="2842046901" sldId="276"/>
            <ac:spMk id="39998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5:02.383" v="166" actId="207"/>
          <ac:spMkLst>
            <pc:docMk/>
            <pc:sldMk cId="2842046901" sldId="276"/>
            <ac:spMk id="40002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19.754" v="177" actId="1076"/>
          <ac:spMkLst>
            <pc:docMk/>
            <pc:sldMk cId="2842046901" sldId="276"/>
            <ac:spMk id="40057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19.754" v="177" actId="1076"/>
          <ac:spMkLst>
            <pc:docMk/>
            <pc:sldMk cId="2842046901" sldId="276"/>
            <ac:spMk id="40062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19.754" v="177" actId="1076"/>
          <ac:spMkLst>
            <pc:docMk/>
            <pc:sldMk cId="2842046901" sldId="276"/>
            <ac:spMk id="40063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39.551" v="180" actId="166"/>
          <ac:spMkLst>
            <pc:docMk/>
            <pc:sldMk cId="2842046901" sldId="276"/>
            <ac:spMk id="40064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39.551" v="180" actId="166"/>
          <ac:spMkLst>
            <pc:docMk/>
            <pc:sldMk cId="2842046901" sldId="276"/>
            <ac:spMk id="40065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39.551" v="180" actId="166"/>
          <ac:spMkLst>
            <pc:docMk/>
            <pc:sldMk cId="2842046901" sldId="276"/>
            <ac:spMk id="40066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19.754" v="177" actId="1076"/>
          <ac:spMkLst>
            <pc:docMk/>
            <pc:sldMk cId="2842046901" sldId="276"/>
            <ac:spMk id="40067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19.754" v="177" actId="1076"/>
          <ac:spMkLst>
            <pc:docMk/>
            <pc:sldMk cId="2842046901" sldId="276"/>
            <ac:spMk id="40068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19.754" v="177" actId="1076"/>
          <ac:spMkLst>
            <pc:docMk/>
            <pc:sldMk cId="2842046901" sldId="276"/>
            <ac:spMk id="40069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19.754" v="177" actId="1076"/>
          <ac:spMkLst>
            <pc:docMk/>
            <pc:sldMk cId="2842046901" sldId="276"/>
            <ac:spMk id="40070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19.754" v="177" actId="1076"/>
          <ac:spMkLst>
            <pc:docMk/>
            <pc:sldMk cId="2842046901" sldId="276"/>
            <ac:spMk id="40071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19.754" v="177" actId="1076"/>
          <ac:spMkLst>
            <pc:docMk/>
            <pc:sldMk cId="2842046901" sldId="276"/>
            <ac:spMk id="40072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19.754" v="177" actId="1076"/>
          <ac:spMkLst>
            <pc:docMk/>
            <pc:sldMk cId="2842046901" sldId="276"/>
            <ac:spMk id="40073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19.754" v="177" actId="1076"/>
          <ac:spMkLst>
            <pc:docMk/>
            <pc:sldMk cId="2842046901" sldId="276"/>
            <ac:spMk id="40074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19.754" v="177" actId="1076"/>
          <ac:spMkLst>
            <pc:docMk/>
            <pc:sldMk cId="2842046901" sldId="276"/>
            <ac:spMk id="40075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19.754" v="177" actId="1076"/>
          <ac:spMkLst>
            <pc:docMk/>
            <pc:sldMk cId="2842046901" sldId="276"/>
            <ac:spMk id="40076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19.754" v="177" actId="1076"/>
          <ac:spMkLst>
            <pc:docMk/>
            <pc:sldMk cId="2842046901" sldId="276"/>
            <ac:spMk id="40077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19.754" v="177" actId="1076"/>
          <ac:spMkLst>
            <pc:docMk/>
            <pc:sldMk cId="2842046901" sldId="276"/>
            <ac:spMk id="40078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39.551" v="180" actId="166"/>
          <ac:spMkLst>
            <pc:docMk/>
            <pc:sldMk cId="2842046901" sldId="276"/>
            <ac:spMk id="40079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39.551" v="180" actId="166"/>
          <ac:spMkLst>
            <pc:docMk/>
            <pc:sldMk cId="2842046901" sldId="276"/>
            <ac:spMk id="40080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39.551" v="180" actId="166"/>
          <ac:spMkLst>
            <pc:docMk/>
            <pc:sldMk cId="2842046901" sldId="276"/>
            <ac:spMk id="40081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39.551" v="180" actId="166"/>
          <ac:spMkLst>
            <pc:docMk/>
            <pc:sldMk cId="2842046901" sldId="276"/>
            <ac:spMk id="40082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39.551" v="180" actId="166"/>
          <ac:spMkLst>
            <pc:docMk/>
            <pc:sldMk cId="2842046901" sldId="276"/>
            <ac:spMk id="40083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19.754" v="177" actId="1076"/>
          <ac:spMkLst>
            <pc:docMk/>
            <pc:sldMk cId="2842046901" sldId="276"/>
            <ac:spMk id="40084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19.754" v="177" actId="1076"/>
          <ac:spMkLst>
            <pc:docMk/>
            <pc:sldMk cId="2842046901" sldId="276"/>
            <ac:spMk id="40085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19.754" v="177" actId="1076"/>
          <ac:spMkLst>
            <pc:docMk/>
            <pc:sldMk cId="2842046901" sldId="276"/>
            <ac:spMk id="40086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19.754" v="177" actId="1076"/>
          <ac:spMkLst>
            <pc:docMk/>
            <pc:sldMk cId="2842046901" sldId="276"/>
            <ac:spMk id="40087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19.754" v="177" actId="1076"/>
          <ac:spMkLst>
            <pc:docMk/>
            <pc:sldMk cId="2842046901" sldId="276"/>
            <ac:spMk id="40088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19.754" v="177" actId="1076"/>
          <ac:spMkLst>
            <pc:docMk/>
            <pc:sldMk cId="2842046901" sldId="276"/>
            <ac:spMk id="40089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19.754" v="177" actId="1076"/>
          <ac:spMkLst>
            <pc:docMk/>
            <pc:sldMk cId="2842046901" sldId="276"/>
            <ac:spMk id="40090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19.754" v="177" actId="1076"/>
          <ac:spMkLst>
            <pc:docMk/>
            <pc:sldMk cId="2842046901" sldId="276"/>
            <ac:spMk id="40091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19.754" v="177" actId="1076"/>
          <ac:spMkLst>
            <pc:docMk/>
            <pc:sldMk cId="2842046901" sldId="276"/>
            <ac:spMk id="40092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19.754" v="177" actId="1076"/>
          <ac:spMkLst>
            <pc:docMk/>
            <pc:sldMk cId="2842046901" sldId="276"/>
            <ac:spMk id="40093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19.754" v="177" actId="1076"/>
          <ac:spMkLst>
            <pc:docMk/>
            <pc:sldMk cId="2842046901" sldId="276"/>
            <ac:spMk id="40094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25.997" v="178" actId="208"/>
          <ac:spMkLst>
            <pc:docMk/>
            <pc:sldMk cId="2842046901" sldId="276"/>
            <ac:spMk id="40095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30.404" v="179" actId="2085"/>
          <ac:spMkLst>
            <pc:docMk/>
            <pc:sldMk cId="2842046901" sldId="276"/>
            <ac:spMk id="40096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19.754" v="177" actId="1076"/>
          <ac:spMkLst>
            <pc:docMk/>
            <pc:sldMk cId="2842046901" sldId="276"/>
            <ac:spMk id="40098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19.754" v="177" actId="1076"/>
          <ac:spMkLst>
            <pc:docMk/>
            <pc:sldMk cId="2842046901" sldId="276"/>
            <ac:spMk id="40099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19.754" v="177" actId="1076"/>
          <ac:spMkLst>
            <pc:docMk/>
            <pc:sldMk cId="2842046901" sldId="276"/>
            <ac:spMk id="40100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19.754" v="177" actId="1076"/>
          <ac:spMkLst>
            <pc:docMk/>
            <pc:sldMk cId="2842046901" sldId="276"/>
            <ac:spMk id="40101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19.754" v="177" actId="1076"/>
          <ac:spMkLst>
            <pc:docMk/>
            <pc:sldMk cId="2842046901" sldId="276"/>
            <ac:spMk id="40102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19.754" v="177" actId="1076"/>
          <ac:spMkLst>
            <pc:docMk/>
            <pc:sldMk cId="2842046901" sldId="276"/>
            <ac:spMk id="40103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19.754" v="177" actId="1076"/>
          <ac:spMkLst>
            <pc:docMk/>
            <pc:sldMk cId="2842046901" sldId="276"/>
            <ac:spMk id="40104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19.754" v="177" actId="1076"/>
          <ac:spMkLst>
            <pc:docMk/>
            <pc:sldMk cId="2842046901" sldId="276"/>
            <ac:spMk id="40105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19.754" v="177" actId="1076"/>
          <ac:spMkLst>
            <pc:docMk/>
            <pc:sldMk cId="2842046901" sldId="276"/>
            <ac:spMk id="40106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9:56.197" v="198" actId="207"/>
          <ac:spMkLst>
            <pc:docMk/>
            <pc:sldMk cId="2842046901" sldId="276"/>
            <ac:spMk id="40107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19.754" v="177" actId="1076"/>
          <ac:spMkLst>
            <pc:docMk/>
            <pc:sldMk cId="2842046901" sldId="276"/>
            <ac:spMk id="40109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19.754" v="177" actId="1076"/>
          <ac:spMkLst>
            <pc:docMk/>
            <pc:sldMk cId="2842046901" sldId="276"/>
            <ac:spMk id="40110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19.754" v="177" actId="1076"/>
          <ac:spMkLst>
            <pc:docMk/>
            <pc:sldMk cId="2842046901" sldId="276"/>
            <ac:spMk id="40111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19.754" v="177" actId="1076"/>
          <ac:spMkLst>
            <pc:docMk/>
            <pc:sldMk cId="2842046901" sldId="276"/>
            <ac:spMk id="40112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19.754" v="177" actId="1076"/>
          <ac:spMkLst>
            <pc:docMk/>
            <pc:sldMk cId="2842046901" sldId="276"/>
            <ac:spMk id="40113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19.754" v="177" actId="1076"/>
          <ac:spMkLst>
            <pc:docMk/>
            <pc:sldMk cId="2842046901" sldId="276"/>
            <ac:spMk id="40114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19.754" v="177" actId="1076"/>
          <ac:spMkLst>
            <pc:docMk/>
            <pc:sldMk cId="2842046901" sldId="276"/>
            <ac:spMk id="40115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19.754" v="177" actId="1076"/>
          <ac:spMkLst>
            <pc:docMk/>
            <pc:sldMk cId="2842046901" sldId="276"/>
            <ac:spMk id="40116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19.754" v="177" actId="1076"/>
          <ac:spMkLst>
            <pc:docMk/>
            <pc:sldMk cId="2842046901" sldId="276"/>
            <ac:spMk id="40117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19.754" v="177" actId="1076"/>
          <ac:spMkLst>
            <pc:docMk/>
            <pc:sldMk cId="2842046901" sldId="276"/>
            <ac:spMk id="40118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19.754" v="177" actId="1076"/>
          <ac:spMkLst>
            <pc:docMk/>
            <pc:sldMk cId="2842046901" sldId="276"/>
            <ac:spMk id="40119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19.754" v="177" actId="1076"/>
          <ac:spMkLst>
            <pc:docMk/>
            <pc:sldMk cId="2842046901" sldId="276"/>
            <ac:spMk id="40120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19.754" v="177" actId="1076"/>
          <ac:spMkLst>
            <pc:docMk/>
            <pc:sldMk cId="2842046901" sldId="276"/>
            <ac:spMk id="40121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56.268" v="181" actId="1076"/>
          <ac:spMkLst>
            <pc:docMk/>
            <pc:sldMk cId="2842046901" sldId="276"/>
            <ac:spMk id="40177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8:30.039" v="185" actId="207"/>
          <ac:spMkLst>
            <pc:docMk/>
            <pc:sldMk cId="2842046901" sldId="276"/>
            <ac:spMk id="40181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8:39.205" v="186" actId="166"/>
          <ac:spMkLst>
            <pc:docMk/>
            <pc:sldMk cId="2842046901" sldId="276"/>
            <ac:spMk id="40182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8:39.205" v="186" actId="166"/>
          <ac:spMkLst>
            <pc:docMk/>
            <pc:sldMk cId="2842046901" sldId="276"/>
            <ac:spMk id="40183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8:20.463" v="183" actId="208"/>
          <ac:spMkLst>
            <pc:docMk/>
            <pc:sldMk cId="2842046901" sldId="276"/>
            <ac:spMk id="40184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8:20.463" v="183" actId="208"/>
          <ac:spMkLst>
            <pc:docMk/>
            <pc:sldMk cId="2842046901" sldId="276"/>
            <ac:spMk id="40185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8:20.463" v="183" actId="208"/>
          <ac:spMkLst>
            <pc:docMk/>
            <pc:sldMk cId="2842046901" sldId="276"/>
            <ac:spMk id="40186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8:39.205" v="186" actId="166"/>
          <ac:spMkLst>
            <pc:docMk/>
            <pc:sldMk cId="2842046901" sldId="276"/>
            <ac:spMk id="40187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8:39.205" v="186" actId="166"/>
          <ac:spMkLst>
            <pc:docMk/>
            <pc:sldMk cId="2842046901" sldId="276"/>
            <ac:spMk id="40188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8:39.205" v="186" actId="166"/>
          <ac:spMkLst>
            <pc:docMk/>
            <pc:sldMk cId="2842046901" sldId="276"/>
            <ac:spMk id="40189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8:39.205" v="186" actId="166"/>
          <ac:spMkLst>
            <pc:docMk/>
            <pc:sldMk cId="2842046901" sldId="276"/>
            <ac:spMk id="40190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56.268" v="181" actId="1076"/>
          <ac:spMkLst>
            <pc:docMk/>
            <pc:sldMk cId="2842046901" sldId="276"/>
            <ac:spMk id="40191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8:20.463" v="183" actId="208"/>
          <ac:spMkLst>
            <pc:docMk/>
            <pc:sldMk cId="2842046901" sldId="276"/>
            <ac:spMk id="40192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8:20.463" v="183" actId="208"/>
          <ac:spMkLst>
            <pc:docMk/>
            <pc:sldMk cId="2842046901" sldId="276"/>
            <ac:spMk id="40193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8:20.463" v="183" actId="208"/>
          <ac:spMkLst>
            <pc:docMk/>
            <pc:sldMk cId="2842046901" sldId="276"/>
            <ac:spMk id="40194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8:20.463" v="183" actId="208"/>
          <ac:spMkLst>
            <pc:docMk/>
            <pc:sldMk cId="2842046901" sldId="276"/>
            <ac:spMk id="40195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8:20.463" v="183" actId="208"/>
          <ac:spMkLst>
            <pc:docMk/>
            <pc:sldMk cId="2842046901" sldId="276"/>
            <ac:spMk id="40196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8:20.463" v="183" actId="208"/>
          <ac:spMkLst>
            <pc:docMk/>
            <pc:sldMk cId="2842046901" sldId="276"/>
            <ac:spMk id="40197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8:20.463" v="183" actId="208"/>
          <ac:spMkLst>
            <pc:docMk/>
            <pc:sldMk cId="2842046901" sldId="276"/>
            <ac:spMk id="40198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56.268" v="181" actId="1076"/>
          <ac:spMkLst>
            <pc:docMk/>
            <pc:sldMk cId="2842046901" sldId="276"/>
            <ac:spMk id="40199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8:20.463" v="183" actId="208"/>
          <ac:spMkLst>
            <pc:docMk/>
            <pc:sldMk cId="2842046901" sldId="276"/>
            <ac:spMk id="40200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8:20.463" v="183" actId="208"/>
          <ac:spMkLst>
            <pc:docMk/>
            <pc:sldMk cId="2842046901" sldId="276"/>
            <ac:spMk id="40201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56.268" v="181" actId="1076"/>
          <ac:spMkLst>
            <pc:docMk/>
            <pc:sldMk cId="2842046901" sldId="276"/>
            <ac:spMk id="40202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56.268" v="181" actId="1076"/>
          <ac:spMkLst>
            <pc:docMk/>
            <pc:sldMk cId="2842046901" sldId="276"/>
            <ac:spMk id="40204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56.268" v="181" actId="1076"/>
          <ac:spMkLst>
            <pc:docMk/>
            <pc:sldMk cId="2842046901" sldId="276"/>
            <ac:spMk id="40205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8:39.205" v="186" actId="166"/>
          <ac:spMkLst>
            <pc:docMk/>
            <pc:sldMk cId="2842046901" sldId="276"/>
            <ac:spMk id="40206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56.268" v="181" actId="1076"/>
          <ac:spMkLst>
            <pc:docMk/>
            <pc:sldMk cId="2842046901" sldId="276"/>
            <ac:spMk id="40207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56.268" v="181" actId="1076"/>
          <ac:spMkLst>
            <pc:docMk/>
            <pc:sldMk cId="2842046901" sldId="276"/>
            <ac:spMk id="40208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56.268" v="181" actId="1076"/>
          <ac:spMkLst>
            <pc:docMk/>
            <pc:sldMk cId="2842046901" sldId="276"/>
            <ac:spMk id="40209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56.268" v="181" actId="1076"/>
          <ac:spMkLst>
            <pc:docMk/>
            <pc:sldMk cId="2842046901" sldId="276"/>
            <ac:spMk id="40210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56.268" v="181" actId="1076"/>
          <ac:spMkLst>
            <pc:docMk/>
            <pc:sldMk cId="2842046901" sldId="276"/>
            <ac:spMk id="40211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56.268" v="181" actId="1076"/>
          <ac:spMkLst>
            <pc:docMk/>
            <pc:sldMk cId="2842046901" sldId="276"/>
            <ac:spMk id="40212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10:01.078" v="199" actId="207"/>
          <ac:spMkLst>
            <pc:docMk/>
            <pc:sldMk cId="2842046901" sldId="276"/>
            <ac:spMk id="40213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56.268" v="181" actId="1076"/>
          <ac:spMkLst>
            <pc:docMk/>
            <pc:sldMk cId="2842046901" sldId="276"/>
            <ac:spMk id="40215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56.268" v="181" actId="1076"/>
          <ac:spMkLst>
            <pc:docMk/>
            <pc:sldMk cId="2842046901" sldId="276"/>
            <ac:spMk id="40216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56.268" v="181" actId="1076"/>
          <ac:spMkLst>
            <pc:docMk/>
            <pc:sldMk cId="2842046901" sldId="276"/>
            <ac:spMk id="40217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56.268" v="181" actId="1076"/>
          <ac:spMkLst>
            <pc:docMk/>
            <pc:sldMk cId="2842046901" sldId="276"/>
            <ac:spMk id="40218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56.268" v="181" actId="1076"/>
          <ac:spMkLst>
            <pc:docMk/>
            <pc:sldMk cId="2842046901" sldId="276"/>
            <ac:spMk id="40219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56.268" v="181" actId="1076"/>
          <ac:spMkLst>
            <pc:docMk/>
            <pc:sldMk cId="2842046901" sldId="276"/>
            <ac:spMk id="40220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56.268" v="181" actId="1076"/>
          <ac:spMkLst>
            <pc:docMk/>
            <pc:sldMk cId="2842046901" sldId="276"/>
            <ac:spMk id="40221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56.268" v="181" actId="1076"/>
          <ac:spMkLst>
            <pc:docMk/>
            <pc:sldMk cId="2842046901" sldId="276"/>
            <ac:spMk id="40222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56.268" v="181" actId="1076"/>
          <ac:spMkLst>
            <pc:docMk/>
            <pc:sldMk cId="2842046901" sldId="276"/>
            <ac:spMk id="40223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56.268" v="181" actId="1076"/>
          <ac:spMkLst>
            <pc:docMk/>
            <pc:sldMk cId="2842046901" sldId="276"/>
            <ac:spMk id="40224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56.268" v="181" actId="1076"/>
          <ac:spMkLst>
            <pc:docMk/>
            <pc:sldMk cId="2842046901" sldId="276"/>
            <ac:spMk id="40225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56.268" v="181" actId="1076"/>
          <ac:spMkLst>
            <pc:docMk/>
            <pc:sldMk cId="2842046901" sldId="276"/>
            <ac:spMk id="40226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56.268" v="181" actId="1076"/>
          <ac:spMkLst>
            <pc:docMk/>
            <pc:sldMk cId="2842046901" sldId="276"/>
            <ac:spMk id="40227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5:07.924" v="168" actId="207"/>
          <ac:spMkLst>
            <pc:docMk/>
            <pc:sldMk cId="2842046901" sldId="276"/>
            <ac:spMk id="40277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56.268" v="181" actId="1076"/>
          <ac:spMkLst>
            <pc:docMk/>
            <pc:sldMk cId="2842046901" sldId="276"/>
            <ac:spMk id="40291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7:19.754" v="177" actId="1076"/>
          <ac:spMkLst>
            <pc:docMk/>
            <pc:sldMk cId="2842046901" sldId="276"/>
            <ac:spMk id="40292" creationId="{00000000-0000-0000-0000-000000000000}"/>
          </ac:spMkLst>
        </pc:spChg>
        <pc:grpChg chg="del mod">
          <ac:chgData name="Jason  Mayberry" userId="cecd4e79-e9a6-45b1-a01a-f51df2288f6a" providerId="ADAL" clId="{0729C8E0-6432-466F-8910-A0796233C127}" dt="2021-01-27T22:10:38.476" v="200" actId="165"/>
          <ac:grpSpMkLst>
            <pc:docMk/>
            <pc:sldMk cId="2842046901" sldId="276"/>
            <ac:grpSpMk id="3" creationId="{00000000-0000-0000-0000-000000000000}"/>
          </ac:grpSpMkLst>
        </pc:grpChg>
        <pc:grpChg chg="mod">
          <ac:chgData name="Jason  Mayberry" userId="cecd4e79-e9a6-45b1-a01a-f51df2288f6a" providerId="ADAL" clId="{0729C8E0-6432-466F-8910-A0796233C127}" dt="2021-01-27T22:07:56.268" v="181" actId="1076"/>
          <ac:grpSpMkLst>
            <pc:docMk/>
            <pc:sldMk cId="2842046901" sldId="276"/>
            <ac:grpSpMk id="5" creationId="{00000000-0000-0000-0000-000000000000}"/>
          </ac:grpSpMkLst>
        </pc:grpChg>
        <pc:grpChg chg="mod">
          <ac:chgData name="Jason  Mayberry" userId="cecd4e79-e9a6-45b1-a01a-f51df2288f6a" providerId="ADAL" clId="{0729C8E0-6432-466F-8910-A0796233C127}" dt="2021-01-27T22:07:19.754" v="177" actId="1076"/>
          <ac:grpSpMkLst>
            <pc:docMk/>
            <pc:sldMk cId="2842046901" sldId="276"/>
            <ac:grpSpMk id="6" creationId="{00000000-0000-0000-0000-000000000000}"/>
          </ac:grpSpMkLst>
        </pc:grpChg>
        <pc:grpChg chg="add mod">
          <ac:chgData name="Jason  Mayberry" userId="cecd4e79-e9a6-45b1-a01a-f51df2288f6a" providerId="ADAL" clId="{0729C8E0-6432-466F-8910-A0796233C127}" dt="2021-01-27T22:10:59.748" v="202" actId="571"/>
          <ac:grpSpMkLst>
            <pc:docMk/>
            <pc:sldMk cId="2842046901" sldId="276"/>
            <ac:grpSpMk id="8" creationId="{4D5EB967-DA94-4456-A0FE-64C3F7D76C35}"/>
          </ac:grpSpMkLst>
        </pc:grpChg>
        <pc:grpChg chg="add mod">
          <ac:chgData name="Jason  Mayberry" userId="cecd4e79-e9a6-45b1-a01a-f51df2288f6a" providerId="ADAL" clId="{0729C8E0-6432-466F-8910-A0796233C127}" dt="2021-01-27T22:11:38.430" v="206" actId="164"/>
          <ac:grpSpMkLst>
            <pc:docMk/>
            <pc:sldMk cId="2842046901" sldId="276"/>
            <ac:grpSpMk id="9" creationId="{EF9678E5-B5B3-4456-B5F9-59501A81CB4C}"/>
          </ac:grpSpMkLst>
        </pc:grpChg>
        <pc:grpChg chg="add del mod">
          <ac:chgData name="Jason  Mayberry" userId="cecd4e79-e9a6-45b1-a01a-f51df2288f6a" providerId="ADAL" clId="{0729C8E0-6432-466F-8910-A0796233C127}" dt="2021-01-29T09:01:50.676" v="552" actId="478"/>
          <ac:grpSpMkLst>
            <pc:docMk/>
            <pc:sldMk cId="2842046901" sldId="276"/>
            <ac:grpSpMk id="365" creationId="{50147AD1-FBFE-4B0F-B55F-9748A8C7C178}"/>
          </ac:grpSpMkLst>
        </pc:grpChg>
        <pc:grpChg chg="mod">
          <ac:chgData name="Jason  Mayberry" userId="cecd4e79-e9a6-45b1-a01a-f51df2288f6a" providerId="ADAL" clId="{0729C8E0-6432-466F-8910-A0796233C127}" dt="2021-01-29T09:01:50.676" v="552" actId="478"/>
          <ac:grpSpMkLst>
            <pc:docMk/>
            <pc:sldMk cId="2842046901" sldId="276"/>
            <ac:grpSpMk id="366" creationId="{1C601BF5-6777-48CE-A74B-232FEB03A8E6}"/>
          </ac:grpSpMkLst>
        </pc:grpChg>
        <pc:grpChg chg="mod">
          <ac:chgData name="Jason  Mayberry" userId="cecd4e79-e9a6-45b1-a01a-f51df2288f6a" providerId="ADAL" clId="{0729C8E0-6432-466F-8910-A0796233C127}" dt="2021-01-29T09:01:50.676" v="552" actId="478"/>
          <ac:grpSpMkLst>
            <pc:docMk/>
            <pc:sldMk cId="2842046901" sldId="276"/>
            <ac:grpSpMk id="369" creationId="{F4C23E0E-7232-4892-974A-25BAB60FADCF}"/>
          </ac:grpSpMkLst>
        </pc:grpChg>
        <pc:grpChg chg="mod">
          <ac:chgData name="Jason  Mayberry" userId="cecd4e79-e9a6-45b1-a01a-f51df2288f6a" providerId="ADAL" clId="{0729C8E0-6432-466F-8910-A0796233C127}" dt="2021-01-29T09:01:50.676" v="552" actId="478"/>
          <ac:grpSpMkLst>
            <pc:docMk/>
            <pc:sldMk cId="2842046901" sldId="276"/>
            <ac:grpSpMk id="371" creationId="{62AD9A8F-3344-427C-BC00-E984AE974E5C}"/>
          </ac:grpSpMkLst>
        </pc:grpChg>
        <pc:grpChg chg="mod">
          <ac:chgData name="Jason  Mayberry" userId="cecd4e79-e9a6-45b1-a01a-f51df2288f6a" providerId="ADAL" clId="{0729C8E0-6432-466F-8910-A0796233C127}" dt="2021-01-29T09:01:50.676" v="552" actId="478"/>
          <ac:grpSpMkLst>
            <pc:docMk/>
            <pc:sldMk cId="2842046901" sldId="276"/>
            <ac:grpSpMk id="375" creationId="{9E72C6A7-6EB5-46FA-A1C8-F35A462936E5}"/>
          </ac:grpSpMkLst>
        </pc:grpChg>
        <pc:grpChg chg="mod">
          <ac:chgData name="Jason  Mayberry" userId="cecd4e79-e9a6-45b1-a01a-f51df2288f6a" providerId="ADAL" clId="{0729C8E0-6432-466F-8910-A0796233C127}" dt="2021-01-29T09:01:50.676" v="552" actId="478"/>
          <ac:grpSpMkLst>
            <pc:docMk/>
            <pc:sldMk cId="2842046901" sldId="276"/>
            <ac:grpSpMk id="376" creationId="{E6A39417-2051-429B-B69A-41B0B46C16D6}"/>
          </ac:grpSpMkLst>
        </pc:grpChg>
        <pc:grpChg chg="mod topLvl">
          <ac:chgData name="Jason  Mayberry" userId="cecd4e79-e9a6-45b1-a01a-f51df2288f6a" providerId="ADAL" clId="{0729C8E0-6432-466F-8910-A0796233C127}" dt="2021-01-27T22:10:59.748" v="202" actId="571"/>
          <ac:grpSpMkLst>
            <pc:docMk/>
            <pc:sldMk cId="2842046901" sldId="276"/>
            <ac:grpSpMk id="39940" creationId="{00000000-0000-0000-0000-000000000000}"/>
          </ac:grpSpMkLst>
        </pc:grpChg>
        <pc:grpChg chg="mod">
          <ac:chgData name="Jason  Mayberry" userId="cecd4e79-e9a6-45b1-a01a-f51df2288f6a" providerId="ADAL" clId="{0729C8E0-6432-466F-8910-A0796233C127}" dt="2021-01-27T22:10:59.748" v="202" actId="571"/>
          <ac:grpSpMkLst>
            <pc:docMk/>
            <pc:sldMk cId="2842046901" sldId="276"/>
            <ac:grpSpMk id="39941" creationId="{00000000-0000-0000-0000-000000000000}"/>
          </ac:grpSpMkLst>
        </pc:grpChg>
        <pc:grpChg chg="mod">
          <ac:chgData name="Jason  Mayberry" userId="cecd4e79-e9a6-45b1-a01a-f51df2288f6a" providerId="ADAL" clId="{0729C8E0-6432-466F-8910-A0796233C127}" dt="2021-01-27T22:10:59.748" v="202" actId="571"/>
          <ac:grpSpMkLst>
            <pc:docMk/>
            <pc:sldMk cId="2842046901" sldId="276"/>
            <ac:grpSpMk id="39946" creationId="{00000000-0000-0000-0000-000000000000}"/>
          </ac:grpSpMkLst>
        </pc:grpChg>
        <pc:grpChg chg="mod">
          <ac:chgData name="Jason  Mayberry" userId="cecd4e79-e9a6-45b1-a01a-f51df2288f6a" providerId="ADAL" clId="{0729C8E0-6432-466F-8910-A0796233C127}" dt="2021-01-27T22:10:59.748" v="202" actId="571"/>
          <ac:grpSpMkLst>
            <pc:docMk/>
            <pc:sldMk cId="2842046901" sldId="276"/>
            <ac:grpSpMk id="39949" creationId="{00000000-0000-0000-0000-000000000000}"/>
          </ac:grpSpMkLst>
        </pc:grpChg>
        <pc:grpChg chg="mod">
          <ac:chgData name="Jason  Mayberry" userId="cecd4e79-e9a6-45b1-a01a-f51df2288f6a" providerId="ADAL" clId="{0729C8E0-6432-466F-8910-A0796233C127}" dt="2021-01-27T22:10:59.748" v="202" actId="571"/>
          <ac:grpSpMkLst>
            <pc:docMk/>
            <pc:sldMk cId="2842046901" sldId="276"/>
            <ac:grpSpMk id="39954" creationId="{00000000-0000-0000-0000-000000000000}"/>
          </ac:grpSpMkLst>
        </pc:grpChg>
        <pc:grpChg chg="mod">
          <ac:chgData name="Jason  Mayberry" userId="cecd4e79-e9a6-45b1-a01a-f51df2288f6a" providerId="ADAL" clId="{0729C8E0-6432-466F-8910-A0796233C127}" dt="2021-01-27T22:10:59.748" v="202" actId="571"/>
          <ac:grpSpMkLst>
            <pc:docMk/>
            <pc:sldMk cId="2842046901" sldId="276"/>
            <ac:grpSpMk id="39957" creationId="{00000000-0000-0000-0000-000000000000}"/>
          </ac:grpSpMkLst>
        </pc:grpChg>
        <pc:grpChg chg="mod">
          <ac:chgData name="Jason  Mayberry" userId="cecd4e79-e9a6-45b1-a01a-f51df2288f6a" providerId="ADAL" clId="{0729C8E0-6432-466F-8910-A0796233C127}" dt="2021-01-27T22:10:59.748" v="202" actId="571"/>
          <ac:grpSpMkLst>
            <pc:docMk/>
            <pc:sldMk cId="2842046901" sldId="276"/>
            <ac:grpSpMk id="39962" creationId="{00000000-0000-0000-0000-000000000000}"/>
          </ac:grpSpMkLst>
        </pc:grpChg>
        <pc:grpChg chg="mod">
          <ac:chgData name="Jason  Mayberry" userId="cecd4e79-e9a6-45b1-a01a-f51df2288f6a" providerId="ADAL" clId="{0729C8E0-6432-466F-8910-A0796233C127}" dt="2021-01-27T22:10:59.748" v="202" actId="571"/>
          <ac:grpSpMkLst>
            <pc:docMk/>
            <pc:sldMk cId="2842046901" sldId="276"/>
            <ac:grpSpMk id="39965" creationId="{00000000-0000-0000-0000-000000000000}"/>
          </ac:grpSpMkLst>
        </pc:grpChg>
        <pc:grpChg chg="mod">
          <ac:chgData name="Jason  Mayberry" userId="cecd4e79-e9a6-45b1-a01a-f51df2288f6a" providerId="ADAL" clId="{0729C8E0-6432-466F-8910-A0796233C127}" dt="2021-01-27T22:10:59.748" v="202" actId="571"/>
          <ac:grpSpMkLst>
            <pc:docMk/>
            <pc:sldMk cId="2842046901" sldId="276"/>
            <ac:grpSpMk id="39968" creationId="{00000000-0000-0000-0000-000000000000}"/>
          </ac:grpSpMkLst>
        </pc:grpChg>
        <pc:grpChg chg="mod">
          <ac:chgData name="Jason  Mayberry" userId="cecd4e79-e9a6-45b1-a01a-f51df2288f6a" providerId="ADAL" clId="{0729C8E0-6432-466F-8910-A0796233C127}" dt="2021-01-27T22:10:59.748" v="202" actId="571"/>
          <ac:grpSpMkLst>
            <pc:docMk/>
            <pc:sldMk cId="2842046901" sldId="276"/>
            <ac:grpSpMk id="39971" creationId="{00000000-0000-0000-0000-000000000000}"/>
          </ac:grpSpMkLst>
        </pc:grpChg>
        <pc:grpChg chg="mod">
          <ac:chgData name="Jason  Mayberry" userId="cecd4e79-e9a6-45b1-a01a-f51df2288f6a" providerId="ADAL" clId="{0729C8E0-6432-466F-8910-A0796233C127}" dt="2021-01-27T22:10:59.748" v="202" actId="571"/>
          <ac:grpSpMkLst>
            <pc:docMk/>
            <pc:sldMk cId="2842046901" sldId="276"/>
            <ac:grpSpMk id="39974" creationId="{00000000-0000-0000-0000-000000000000}"/>
          </ac:grpSpMkLst>
        </pc:grpChg>
        <pc:grpChg chg="mod">
          <ac:chgData name="Jason  Mayberry" userId="cecd4e79-e9a6-45b1-a01a-f51df2288f6a" providerId="ADAL" clId="{0729C8E0-6432-466F-8910-A0796233C127}" dt="2021-01-27T22:10:59.748" v="202" actId="571"/>
          <ac:grpSpMkLst>
            <pc:docMk/>
            <pc:sldMk cId="2842046901" sldId="276"/>
            <ac:grpSpMk id="39977" creationId="{00000000-0000-0000-0000-000000000000}"/>
          </ac:grpSpMkLst>
        </pc:grpChg>
        <pc:grpChg chg="mod">
          <ac:chgData name="Jason  Mayberry" userId="cecd4e79-e9a6-45b1-a01a-f51df2288f6a" providerId="ADAL" clId="{0729C8E0-6432-466F-8910-A0796233C127}" dt="2021-01-27T22:10:59.748" v="202" actId="571"/>
          <ac:grpSpMkLst>
            <pc:docMk/>
            <pc:sldMk cId="2842046901" sldId="276"/>
            <ac:grpSpMk id="39980" creationId="{00000000-0000-0000-0000-000000000000}"/>
          </ac:grpSpMkLst>
        </pc:grpChg>
        <pc:grpChg chg="mod">
          <ac:chgData name="Jason  Mayberry" userId="cecd4e79-e9a6-45b1-a01a-f51df2288f6a" providerId="ADAL" clId="{0729C8E0-6432-466F-8910-A0796233C127}" dt="2021-01-27T22:10:59.748" v="202" actId="571"/>
          <ac:grpSpMkLst>
            <pc:docMk/>
            <pc:sldMk cId="2842046901" sldId="276"/>
            <ac:grpSpMk id="39983" creationId="{00000000-0000-0000-0000-000000000000}"/>
          </ac:grpSpMkLst>
        </pc:grpChg>
        <pc:grpChg chg="mod topLvl">
          <ac:chgData name="Jason  Mayberry" userId="cecd4e79-e9a6-45b1-a01a-f51df2288f6a" providerId="ADAL" clId="{0729C8E0-6432-466F-8910-A0796233C127}" dt="2021-01-27T22:10:59.748" v="202" actId="571"/>
          <ac:grpSpMkLst>
            <pc:docMk/>
            <pc:sldMk cId="2842046901" sldId="276"/>
            <ac:grpSpMk id="39992" creationId="{00000000-0000-0000-0000-000000000000}"/>
          </ac:grpSpMkLst>
        </pc:grpChg>
        <pc:grpChg chg="mod">
          <ac:chgData name="Jason  Mayberry" userId="cecd4e79-e9a6-45b1-a01a-f51df2288f6a" providerId="ADAL" clId="{0729C8E0-6432-466F-8910-A0796233C127}" dt="2021-01-27T22:07:19.754" v="177" actId="1076"/>
          <ac:grpSpMkLst>
            <pc:docMk/>
            <pc:sldMk cId="2842046901" sldId="276"/>
            <ac:grpSpMk id="40056" creationId="{00000000-0000-0000-0000-000000000000}"/>
          </ac:grpSpMkLst>
        </pc:grpChg>
        <pc:grpChg chg="mod">
          <ac:chgData name="Jason  Mayberry" userId="cecd4e79-e9a6-45b1-a01a-f51df2288f6a" providerId="ADAL" clId="{0729C8E0-6432-466F-8910-A0796233C127}" dt="2021-01-27T22:07:19.754" v="177" actId="1076"/>
          <ac:grpSpMkLst>
            <pc:docMk/>
            <pc:sldMk cId="2842046901" sldId="276"/>
            <ac:grpSpMk id="40058" creationId="{00000000-0000-0000-0000-000000000000}"/>
          </ac:grpSpMkLst>
        </pc:grpChg>
        <pc:grpChg chg="mod">
          <ac:chgData name="Jason  Mayberry" userId="cecd4e79-e9a6-45b1-a01a-f51df2288f6a" providerId="ADAL" clId="{0729C8E0-6432-466F-8910-A0796233C127}" dt="2021-01-27T22:07:19.754" v="177" actId="1076"/>
          <ac:grpSpMkLst>
            <pc:docMk/>
            <pc:sldMk cId="2842046901" sldId="276"/>
            <ac:grpSpMk id="40059" creationId="{00000000-0000-0000-0000-000000000000}"/>
          </ac:grpSpMkLst>
        </pc:grpChg>
        <pc:grpChg chg="mod">
          <ac:chgData name="Jason  Mayberry" userId="cecd4e79-e9a6-45b1-a01a-f51df2288f6a" providerId="ADAL" clId="{0729C8E0-6432-466F-8910-A0796233C127}" dt="2021-01-27T22:07:19.754" v="177" actId="1076"/>
          <ac:grpSpMkLst>
            <pc:docMk/>
            <pc:sldMk cId="2842046901" sldId="276"/>
            <ac:grpSpMk id="40060" creationId="{00000000-0000-0000-0000-000000000000}"/>
          </ac:grpSpMkLst>
        </pc:grpChg>
        <pc:grpChg chg="mod">
          <ac:chgData name="Jason  Mayberry" userId="cecd4e79-e9a6-45b1-a01a-f51df2288f6a" providerId="ADAL" clId="{0729C8E0-6432-466F-8910-A0796233C127}" dt="2021-01-27T22:07:19.754" v="177" actId="1076"/>
          <ac:grpSpMkLst>
            <pc:docMk/>
            <pc:sldMk cId="2842046901" sldId="276"/>
            <ac:grpSpMk id="40061" creationId="{00000000-0000-0000-0000-000000000000}"/>
          </ac:grpSpMkLst>
        </pc:grpChg>
        <pc:grpChg chg="mod">
          <ac:chgData name="Jason  Mayberry" userId="cecd4e79-e9a6-45b1-a01a-f51df2288f6a" providerId="ADAL" clId="{0729C8E0-6432-466F-8910-A0796233C127}" dt="2021-01-27T22:07:19.754" v="177" actId="1076"/>
          <ac:grpSpMkLst>
            <pc:docMk/>
            <pc:sldMk cId="2842046901" sldId="276"/>
            <ac:grpSpMk id="40097" creationId="{00000000-0000-0000-0000-000000000000}"/>
          </ac:grpSpMkLst>
        </pc:grpChg>
        <pc:grpChg chg="mod">
          <ac:chgData name="Jason  Mayberry" userId="cecd4e79-e9a6-45b1-a01a-f51df2288f6a" providerId="ADAL" clId="{0729C8E0-6432-466F-8910-A0796233C127}" dt="2021-01-27T22:07:19.754" v="177" actId="1076"/>
          <ac:grpSpMkLst>
            <pc:docMk/>
            <pc:sldMk cId="2842046901" sldId="276"/>
            <ac:grpSpMk id="40108" creationId="{00000000-0000-0000-0000-000000000000}"/>
          </ac:grpSpMkLst>
        </pc:grpChg>
        <pc:grpChg chg="mod">
          <ac:chgData name="Jason  Mayberry" userId="cecd4e79-e9a6-45b1-a01a-f51df2288f6a" providerId="ADAL" clId="{0729C8E0-6432-466F-8910-A0796233C127}" dt="2021-01-27T22:07:56.268" v="181" actId="1076"/>
          <ac:grpSpMkLst>
            <pc:docMk/>
            <pc:sldMk cId="2842046901" sldId="276"/>
            <ac:grpSpMk id="40176" creationId="{00000000-0000-0000-0000-000000000000}"/>
          </ac:grpSpMkLst>
        </pc:grpChg>
        <pc:grpChg chg="mod">
          <ac:chgData name="Jason  Mayberry" userId="cecd4e79-e9a6-45b1-a01a-f51df2288f6a" providerId="ADAL" clId="{0729C8E0-6432-466F-8910-A0796233C127}" dt="2021-01-27T22:07:56.268" v="181" actId="1076"/>
          <ac:grpSpMkLst>
            <pc:docMk/>
            <pc:sldMk cId="2842046901" sldId="276"/>
            <ac:grpSpMk id="40178" creationId="{00000000-0000-0000-0000-000000000000}"/>
          </ac:grpSpMkLst>
        </pc:grpChg>
        <pc:grpChg chg="mod">
          <ac:chgData name="Jason  Mayberry" userId="cecd4e79-e9a6-45b1-a01a-f51df2288f6a" providerId="ADAL" clId="{0729C8E0-6432-466F-8910-A0796233C127}" dt="2021-01-27T22:07:56.268" v="181" actId="1076"/>
          <ac:grpSpMkLst>
            <pc:docMk/>
            <pc:sldMk cId="2842046901" sldId="276"/>
            <ac:grpSpMk id="40179" creationId="{00000000-0000-0000-0000-000000000000}"/>
          </ac:grpSpMkLst>
        </pc:grpChg>
        <pc:grpChg chg="mod">
          <ac:chgData name="Jason  Mayberry" userId="cecd4e79-e9a6-45b1-a01a-f51df2288f6a" providerId="ADAL" clId="{0729C8E0-6432-466F-8910-A0796233C127}" dt="2021-01-27T22:07:56.268" v="181" actId="1076"/>
          <ac:grpSpMkLst>
            <pc:docMk/>
            <pc:sldMk cId="2842046901" sldId="276"/>
            <ac:grpSpMk id="40180" creationId="{00000000-0000-0000-0000-000000000000}"/>
          </ac:grpSpMkLst>
        </pc:grpChg>
        <pc:grpChg chg="mod">
          <ac:chgData name="Jason  Mayberry" userId="cecd4e79-e9a6-45b1-a01a-f51df2288f6a" providerId="ADAL" clId="{0729C8E0-6432-466F-8910-A0796233C127}" dt="2021-01-27T22:07:56.268" v="181" actId="1076"/>
          <ac:grpSpMkLst>
            <pc:docMk/>
            <pc:sldMk cId="2842046901" sldId="276"/>
            <ac:grpSpMk id="40203" creationId="{00000000-0000-0000-0000-000000000000}"/>
          </ac:grpSpMkLst>
        </pc:grpChg>
        <pc:grpChg chg="mod">
          <ac:chgData name="Jason  Mayberry" userId="cecd4e79-e9a6-45b1-a01a-f51df2288f6a" providerId="ADAL" clId="{0729C8E0-6432-466F-8910-A0796233C127}" dt="2021-01-27T22:07:56.268" v="181" actId="1076"/>
          <ac:grpSpMkLst>
            <pc:docMk/>
            <pc:sldMk cId="2842046901" sldId="276"/>
            <ac:grpSpMk id="40214" creationId="{00000000-0000-0000-0000-000000000000}"/>
          </ac:grpSpMkLst>
        </pc:grpChg>
        <pc:picChg chg="mod topLvl">
          <ac:chgData name="Jason  Mayberry" userId="cecd4e79-e9a6-45b1-a01a-f51df2288f6a" providerId="ADAL" clId="{0729C8E0-6432-466F-8910-A0796233C127}" dt="2021-01-27T22:11:38.430" v="206" actId="164"/>
          <ac:picMkLst>
            <pc:docMk/>
            <pc:sldMk cId="2842046901" sldId="276"/>
            <ac:picMk id="39989" creationId="{00000000-0000-0000-0000-000000000000}"/>
          </ac:picMkLst>
        </pc:picChg>
        <pc:picChg chg="mod topLvl">
          <ac:chgData name="Jason  Mayberry" userId="cecd4e79-e9a6-45b1-a01a-f51df2288f6a" providerId="ADAL" clId="{0729C8E0-6432-466F-8910-A0796233C127}" dt="2021-01-27T22:11:38.430" v="206" actId="164"/>
          <ac:picMkLst>
            <pc:docMk/>
            <pc:sldMk cId="2842046901" sldId="276"/>
            <ac:picMk id="39999" creationId="{00000000-0000-0000-0000-000000000000}"/>
          </ac:picMkLst>
        </pc:picChg>
      </pc:sldChg>
      <pc:sldChg chg="modSp mod">
        <pc:chgData name="Jason  Mayberry" userId="cecd4e79-e9a6-45b1-a01a-f51df2288f6a" providerId="ADAL" clId="{0729C8E0-6432-466F-8910-A0796233C127}" dt="2021-01-29T18:02:00.792" v="600" actId="20577"/>
        <pc:sldMkLst>
          <pc:docMk/>
          <pc:sldMk cId="1329946628" sldId="277"/>
        </pc:sldMkLst>
        <pc:spChg chg="mod">
          <ac:chgData name="Jason  Mayberry" userId="cecd4e79-e9a6-45b1-a01a-f51df2288f6a" providerId="ADAL" clId="{0729C8E0-6432-466F-8910-A0796233C127}" dt="2021-01-29T18:02:00.792" v="600" actId="20577"/>
          <ac:spMkLst>
            <pc:docMk/>
            <pc:sldMk cId="1329946628" sldId="277"/>
            <ac:spMk id="40963" creationId="{00000000-0000-0000-0000-000000000000}"/>
          </ac:spMkLst>
        </pc:spChg>
      </pc:sldChg>
      <pc:sldChg chg="ord">
        <pc:chgData name="Jason  Mayberry" userId="cecd4e79-e9a6-45b1-a01a-f51df2288f6a" providerId="ADAL" clId="{0729C8E0-6432-466F-8910-A0796233C127}" dt="2021-01-27T22:02:07.090" v="163"/>
        <pc:sldMkLst>
          <pc:docMk/>
          <pc:sldMk cId="2808009944" sldId="283"/>
        </pc:sldMkLst>
      </pc:sldChg>
      <pc:sldChg chg="add">
        <pc:chgData name="Jason  Mayberry" userId="cecd4e79-e9a6-45b1-a01a-f51df2288f6a" providerId="ADAL" clId="{0729C8E0-6432-466F-8910-A0796233C127}" dt="2021-02-01T16:06:44.382" v="601"/>
        <pc:sldMkLst>
          <pc:docMk/>
          <pc:sldMk cId="2947602923" sldId="311"/>
        </pc:sldMkLst>
      </pc:sldChg>
      <pc:sldChg chg="del">
        <pc:chgData name="Jason  Mayberry" userId="cecd4e79-e9a6-45b1-a01a-f51df2288f6a" providerId="ADAL" clId="{0729C8E0-6432-466F-8910-A0796233C127}" dt="2021-01-27T15:00:17.443" v="4" actId="47"/>
        <pc:sldMkLst>
          <pc:docMk/>
          <pc:sldMk cId="3815796817" sldId="391"/>
        </pc:sldMkLst>
      </pc:sldChg>
      <pc:sldChg chg="del">
        <pc:chgData name="Jason  Mayberry" userId="cecd4e79-e9a6-45b1-a01a-f51df2288f6a" providerId="ADAL" clId="{0729C8E0-6432-466F-8910-A0796233C127}" dt="2021-01-27T15:00:23.979" v="6" actId="47"/>
        <pc:sldMkLst>
          <pc:docMk/>
          <pc:sldMk cId="3672898231" sldId="393"/>
        </pc:sldMkLst>
      </pc:sldChg>
      <pc:sldChg chg="ord">
        <pc:chgData name="Jason  Mayberry" userId="cecd4e79-e9a6-45b1-a01a-f51df2288f6a" providerId="ADAL" clId="{0729C8E0-6432-466F-8910-A0796233C127}" dt="2021-01-27T14:56:19.806" v="1"/>
        <pc:sldMkLst>
          <pc:docMk/>
          <pc:sldMk cId="2512911175" sldId="399"/>
        </pc:sldMkLst>
      </pc:sldChg>
      <pc:sldChg chg="add">
        <pc:chgData name="Jason  Mayberry" userId="cecd4e79-e9a6-45b1-a01a-f51df2288f6a" providerId="ADAL" clId="{0729C8E0-6432-466F-8910-A0796233C127}" dt="2021-02-01T16:06:44.382" v="601"/>
        <pc:sldMkLst>
          <pc:docMk/>
          <pc:sldMk cId="3950381389" sldId="422"/>
        </pc:sldMkLst>
      </pc:sldChg>
      <pc:sldChg chg="add">
        <pc:chgData name="Jason  Mayberry" userId="cecd4e79-e9a6-45b1-a01a-f51df2288f6a" providerId="ADAL" clId="{0729C8E0-6432-466F-8910-A0796233C127}" dt="2021-01-27T15:00:15.986" v="3"/>
        <pc:sldMkLst>
          <pc:docMk/>
          <pc:sldMk cId="3807567719" sldId="434"/>
        </pc:sldMkLst>
      </pc:sldChg>
      <pc:sldChg chg="add">
        <pc:chgData name="Jason  Mayberry" userId="cecd4e79-e9a6-45b1-a01a-f51df2288f6a" providerId="ADAL" clId="{0729C8E0-6432-466F-8910-A0796233C127}" dt="2021-01-27T15:03:00.874" v="23"/>
        <pc:sldMkLst>
          <pc:docMk/>
          <pc:sldMk cId="3792072809" sldId="435"/>
        </pc:sldMkLst>
      </pc:sldChg>
      <pc:sldChg chg="addSp delSp modSp add mod modAnim">
        <pc:chgData name="Jason  Mayberry" userId="cecd4e79-e9a6-45b1-a01a-f51df2288f6a" providerId="ADAL" clId="{0729C8E0-6432-466F-8910-A0796233C127}" dt="2021-02-01T20:54:21.540" v="635" actId="114"/>
        <pc:sldMkLst>
          <pc:docMk/>
          <pc:sldMk cId="424452791" sldId="437"/>
        </pc:sldMkLst>
        <pc:spChg chg="del">
          <ac:chgData name="Jason  Mayberry" userId="cecd4e79-e9a6-45b1-a01a-f51df2288f6a" providerId="ADAL" clId="{0729C8E0-6432-466F-8910-A0796233C127}" dt="2021-01-27T15:04:10.632" v="25" actId="478"/>
          <ac:spMkLst>
            <pc:docMk/>
            <pc:sldMk cId="424452791" sldId="437"/>
            <ac:spMk id="2" creationId="{00000000-0000-0000-0000-000000000000}"/>
          </ac:spMkLst>
        </pc:spChg>
        <pc:spChg chg="add mod">
          <ac:chgData name="Jason  Mayberry" userId="cecd4e79-e9a6-45b1-a01a-f51df2288f6a" providerId="ADAL" clId="{0729C8E0-6432-466F-8910-A0796233C127}" dt="2021-01-27T21:58:44.462" v="127" actId="553"/>
          <ac:spMkLst>
            <pc:docMk/>
            <pc:sldMk cId="424452791" sldId="437"/>
            <ac:spMk id="417" creationId="{1C623BC4-25A5-4952-B35A-048B83F8E8E3}"/>
          </ac:spMkLst>
        </pc:spChg>
        <pc:spChg chg="add mod">
          <ac:chgData name="Jason  Mayberry" userId="cecd4e79-e9a6-45b1-a01a-f51df2288f6a" providerId="ADAL" clId="{0729C8E0-6432-466F-8910-A0796233C127}" dt="2021-01-27T21:58:44.462" v="127" actId="553"/>
          <ac:spMkLst>
            <pc:docMk/>
            <pc:sldMk cId="424452791" sldId="437"/>
            <ac:spMk id="418" creationId="{C83A2409-ECA9-47AB-B0F7-C088DE05A122}"/>
          </ac:spMkLst>
        </pc:spChg>
        <pc:spChg chg="add mod">
          <ac:chgData name="Jason  Mayberry" userId="cecd4e79-e9a6-45b1-a01a-f51df2288f6a" providerId="ADAL" clId="{0729C8E0-6432-466F-8910-A0796233C127}" dt="2021-01-27T21:58:44.462" v="127" actId="553"/>
          <ac:spMkLst>
            <pc:docMk/>
            <pc:sldMk cId="424452791" sldId="437"/>
            <ac:spMk id="419" creationId="{60ADEA23-98F3-47DF-A2FA-E64D2D4B9F7F}"/>
          </ac:spMkLst>
        </pc:spChg>
        <pc:spChg chg="add mod">
          <ac:chgData name="Jason  Mayberry" userId="cecd4e79-e9a6-45b1-a01a-f51df2288f6a" providerId="ADAL" clId="{0729C8E0-6432-466F-8910-A0796233C127}" dt="2021-01-27T21:58:44.462" v="127" actId="553"/>
          <ac:spMkLst>
            <pc:docMk/>
            <pc:sldMk cId="424452791" sldId="437"/>
            <ac:spMk id="420" creationId="{B7CBB226-C1D4-4D27-96E4-888C7A1E5099}"/>
          </ac:spMkLst>
        </pc:spChg>
        <pc:spChg chg="add mod">
          <ac:chgData name="Jason  Mayberry" userId="cecd4e79-e9a6-45b1-a01a-f51df2288f6a" providerId="ADAL" clId="{0729C8E0-6432-466F-8910-A0796233C127}" dt="2021-01-27T21:58:44.462" v="127" actId="553"/>
          <ac:spMkLst>
            <pc:docMk/>
            <pc:sldMk cId="424452791" sldId="437"/>
            <ac:spMk id="421" creationId="{FC087026-7E74-46E1-9FDA-88B6C4488C71}"/>
          </ac:spMkLst>
        </pc:spChg>
        <pc:spChg chg="add mod">
          <ac:chgData name="Jason  Mayberry" userId="cecd4e79-e9a6-45b1-a01a-f51df2288f6a" providerId="ADAL" clId="{0729C8E0-6432-466F-8910-A0796233C127}" dt="2021-01-27T22:01:27.451" v="158" actId="1076"/>
          <ac:spMkLst>
            <pc:docMk/>
            <pc:sldMk cId="424452791" sldId="437"/>
            <ac:spMk id="422" creationId="{539AAAB8-D7F2-48F3-9A49-D4F348A577FB}"/>
          </ac:spMkLst>
        </pc:spChg>
        <pc:spChg chg="add mod">
          <ac:chgData name="Jason  Mayberry" userId="cecd4e79-e9a6-45b1-a01a-f51df2288f6a" providerId="ADAL" clId="{0729C8E0-6432-466F-8910-A0796233C127}" dt="2021-01-27T22:01:27.451" v="158" actId="1076"/>
          <ac:spMkLst>
            <pc:docMk/>
            <pc:sldMk cId="424452791" sldId="437"/>
            <ac:spMk id="423" creationId="{BBA52A5F-0727-45BB-BB95-E1E9857F0A49}"/>
          </ac:spMkLst>
        </pc:spChg>
        <pc:spChg chg="add mod">
          <ac:chgData name="Jason  Mayberry" userId="cecd4e79-e9a6-45b1-a01a-f51df2288f6a" providerId="ADAL" clId="{0729C8E0-6432-466F-8910-A0796233C127}" dt="2021-01-27T22:01:27.451" v="158" actId="1076"/>
          <ac:spMkLst>
            <pc:docMk/>
            <pc:sldMk cId="424452791" sldId="437"/>
            <ac:spMk id="424" creationId="{3493ADE2-2CCF-4A66-9D38-E0CD182C2D75}"/>
          </ac:spMkLst>
        </pc:spChg>
        <pc:spChg chg="add mod">
          <ac:chgData name="Jason  Mayberry" userId="cecd4e79-e9a6-45b1-a01a-f51df2288f6a" providerId="ADAL" clId="{0729C8E0-6432-466F-8910-A0796233C127}" dt="2021-01-27T22:01:27.451" v="158" actId="1076"/>
          <ac:spMkLst>
            <pc:docMk/>
            <pc:sldMk cId="424452791" sldId="437"/>
            <ac:spMk id="425" creationId="{6CC0783D-EC55-4309-B12C-47E755B2628A}"/>
          </ac:spMkLst>
        </pc:spChg>
        <pc:spChg chg="add mod">
          <ac:chgData name="Jason  Mayberry" userId="cecd4e79-e9a6-45b1-a01a-f51df2288f6a" providerId="ADAL" clId="{0729C8E0-6432-466F-8910-A0796233C127}" dt="2021-01-27T22:01:27.451" v="158" actId="1076"/>
          <ac:spMkLst>
            <pc:docMk/>
            <pc:sldMk cId="424452791" sldId="437"/>
            <ac:spMk id="426" creationId="{EEBC97DB-252F-4ECD-9EFC-929A77C086EA}"/>
          </ac:spMkLst>
        </pc:spChg>
        <pc:spChg chg="add mod">
          <ac:chgData name="Jason  Mayberry" userId="cecd4e79-e9a6-45b1-a01a-f51df2288f6a" providerId="ADAL" clId="{0729C8E0-6432-466F-8910-A0796233C127}" dt="2021-01-27T22:01:27.451" v="158" actId="1076"/>
          <ac:spMkLst>
            <pc:docMk/>
            <pc:sldMk cId="424452791" sldId="437"/>
            <ac:spMk id="427" creationId="{36A6A08E-38F2-4515-9590-FD73BD31BE2B}"/>
          </ac:spMkLst>
        </pc:spChg>
        <pc:spChg chg="del mod">
          <ac:chgData name="Jason  Mayberry" userId="cecd4e79-e9a6-45b1-a01a-f51df2288f6a" providerId="ADAL" clId="{0729C8E0-6432-466F-8910-A0796233C127}" dt="2021-01-29T09:01:19.771" v="548" actId="478"/>
          <ac:spMkLst>
            <pc:docMk/>
            <pc:sldMk cId="424452791" sldId="437"/>
            <ac:spMk id="429" creationId="{400F6A11-027D-4642-ABCA-72D70398A73D}"/>
          </ac:spMkLst>
        </pc:spChg>
        <pc:spChg chg="del mod">
          <ac:chgData name="Jason  Mayberry" userId="cecd4e79-e9a6-45b1-a01a-f51df2288f6a" providerId="ADAL" clId="{0729C8E0-6432-466F-8910-A0796233C127}" dt="2021-01-29T09:00:20.504" v="547" actId="478"/>
          <ac:spMkLst>
            <pc:docMk/>
            <pc:sldMk cId="424452791" sldId="437"/>
            <ac:spMk id="432" creationId="{329151E2-0C16-4150-8C5A-04004D84E221}"/>
          </ac:spMkLst>
        </pc:spChg>
        <pc:spChg chg="mod">
          <ac:chgData name="Jason  Mayberry" userId="cecd4e79-e9a6-45b1-a01a-f51df2288f6a" providerId="ADAL" clId="{0729C8E0-6432-466F-8910-A0796233C127}" dt="2021-01-29T09:01:19.771" v="548" actId="478"/>
          <ac:spMkLst>
            <pc:docMk/>
            <pc:sldMk cId="424452791" sldId="437"/>
            <ac:spMk id="434" creationId="{1AAB5EFC-CED8-4097-91FC-8572C4AC37FD}"/>
          </ac:spMkLst>
        </pc:spChg>
        <pc:spChg chg="mod">
          <ac:chgData name="Jason  Mayberry" userId="cecd4e79-e9a6-45b1-a01a-f51df2288f6a" providerId="ADAL" clId="{0729C8E0-6432-466F-8910-A0796233C127}" dt="2021-01-29T09:01:19.771" v="548" actId="478"/>
          <ac:spMkLst>
            <pc:docMk/>
            <pc:sldMk cId="424452791" sldId="437"/>
            <ac:spMk id="435" creationId="{062EB077-C0F9-4878-B0C0-8E766AC142CD}"/>
          </ac:spMkLst>
        </pc:spChg>
        <pc:spChg chg="mod">
          <ac:chgData name="Jason  Mayberry" userId="cecd4e79-e9a6-45b1-a01a-f51df2288f6a" providerId="ADAL" clId="{0729C8E0-6432-466F-8910-A0796233C127}" dt="2021-01-29T09:01:19.771" v="548" actId="478"/>
          <ac:spMkLst>
            <pc:docMk/>
            <pc:sldMk cId="424452791" sldId="437"/>
            <ac:spMk id="436" creationId="{B444EFD8-BA85-4B24-97B6-D730FD29657E}"/>
          </ac:spMkLst>
        </pc:spChg>
        <pc:spChg chg="mod">
          <ac:chgData name="Jason  Mayberry" userId="cecd4e79-e9a6-45b1-a01a-f51df2288f6a" providerId="ADAL" clId="{0729C8E0-6432-466F-8910-A0796233C127}" dt="2021-01-29T09:01:19.771" v="548" actId="478"/>
          <ac:spMkLst>
            <pc:docMk/>
            <pc:sldMk cId="424452791" sldId="437"/>
            <ac:spMk id="437" creationId="{493E42CB-7006-48D2-9E6E-B8C7995F02C1}"/>
          </ac:spMkLst>
        </pc:spChg>
        <pc:spChg chg="mod">
          <ac:chgData name="Jason  Mayberry" userId="cecd4e79-e9a6-45b1-a01a-f51df2288f6a" providerId="ADAL" clId="{0729C8E0-6432-466F-8910-A0796233C127}" dt="2021-01-29T09:01:19.771" v="548" actId="478"/>
          <ac:spMkLst>
            <pc:docMk/>
            <pc:sldMk cId="424452791" sldId="437"/>
            <ac:spMk id="438" creationId="{EDF5F563-FA0B-4144-892B-50D191C9C60D}"/>
          </ac:spMkLst>
        </pc:spChg>
        <pc:spChg chg="mod">
          <ac:chgData name="Jason  Mayberry" userId="cecd4e79-e9a6-45b1-a01a-f51df2288f6a" providerId="ADAL" clId="{0729C8E0-6432-466F-8910-A0796233C127}" dt="2021-01-29T09:01:19.771" v="548" actId="478"/>
          <ac:spMkLst>
            <pc:docMk/>
            <pc:sldMk cId="424452791" sldId="437"/>
            <ac:spMk id="439" creationId="{4A5B9E03-86C5-4DA7-B16F-37324603DBB9}"/>
          </ac:spMkLst>
        </pc:spChg>
        <pc:spChg chg="mod">
          <ac:chgData name="Jason  Mayberry" userId="cecd4e79-e9a6-45b1-a01a-f51df2288f6a" providerId="ADAL" clId="{0729C8E0-6432-466F-8910-A0796233C127}" dt="2021-01-29T09:01:19.771" v="548" actId="478"/>
          <ac:spMkLst>
            <pc:docMk/>
            <pc:sldMk cId="424452791" sldId="437"/>
            <ac:spMk id="440" creationId="{A1EA5C98-4F23-4D68-8DBD-E674AB5DD5E5}"/>
          </ac:spMkLst>
        </pc:spChg>
        <pc:spChg chg="mod">
          <ac:chgData name="Jason  Mayberry" userId="cecd4e79-e9a6-45b1-a01a-f51df2288f6a" providerId="ADAL" clId="{0729C8E0-6432-466F-8910-A0796233C127}" dt="2021-01-29T09:01:19.771" v="548" actId="478"/>
          <ac:spMkLst>
            <pc:docMk/>
            <pc:sldMk cId="424452791" sldId="437"/>
            <ac:spMk id="441" creationId="{D4F960D6-D0C1-40AF-9B6B-6162A3EF5098}"/>
          </ac:spMkLst>
        </pc:spChg>
        <pc:spChg chg="mod">
          <ac:chgData name="Jason  Mayberry" userId="cecd4e79-e9a6-45b1-a01a-f51df2288f6a" providerId="ADAL" clId="{0729C8E0-6432-466F-8910-A0796233C127}" dt="2021-01-29T09:01:19.771" v="548" actId="478"/>
          <ac:spMkLst>
            <pc:docMk/>
            <pc:sldMk cId="424452791" sldId="437"/>
            <ac:spMk id="442" creationId="{8E83D62B-7BBD-47F2-BED6-1973A1DEF800}"/>
          </ac:spMkLst>
        </pc:spChg>
        <pc:spChg chg="mod">
          <ac:chgData name="Jason  Mayberry" userId="cecd4e79-e9a6-45b1-a01a-f51df2288f6a" providerId="ADAL" clId="{0729C8E0-6432-466F-8910-A0796233C127}" dt="2021-01-29T09:01:19.771" v="548" actId="478"/>
          <ac:spMkLst>
            <pc:docMk/>
            <pc:sldMk cId="424452791" sldId="437"/>
            <ac:spMk id="443" creationId="{461F71A5-9E02-4A4A-80FC-067626FE474E}"/>
          </ac:spMkLst>
        </pc:spChg>
        <pc:spChg chg="mod">
          <ac:chgData name="Jason  Mayberry" userId="cecd4e79-e9a6-45b1-a01a-f51df2288f6a" providerId="ADAL" clId="{0729C8E0-6432-466F-8910-A0796233C127}" dt="2021-01-29T09:01:19.771" v="548" actId="478"/>
          <ac:spMkLst>
            <pc:docMk/>
            <pc:sldMk cId="424452791" sldId="437"/>
            <ac:spMk id="444" creationId="{5B5E6A33-795B-4D8A-9164-F5D95D06F70D}"/>
          </ac:spMkLst>
        </pc:spChg>
        <pc:spChg chg="mod">
          <ac:chgData name="Jason  Mayberry" userId="cecd4e79-e9a6-45b1-a01a-f51df2288f6a" providerId="ADAL" clId="{0729C8E0-6432-466F-8910-A0796233C127}" dt="2021-01-29T09:01:19.771" v="548" actId="478"/>
          <ac:spMkLst>
            <pc:docMk/>
            <pc:sldMk cId="424452791" sldId="437"/>
            <ac:spMk id="445" creationId="{4F25D312-B98C-4B24-9A06-E8504DE2F8C9}"/>
          </ac:spMkLst>
        </pc:spChg>
        <pc:spChg chg="mod">
          <ac:chgData name="Jason  Mayberry" userId="cecd4e79-e9a6-45b1-a01a-f51df2288f6a" providerId="ADAL" clId="{0729C8E0-6432-466F-8910-A0796233C127}" dt="2021-01-29T09:01:19.771" v="548" actId="478"/>
          <ac:spMkLst>
            <pc:docMk/>
            <pc:sldMk cId="424452791" sldId="437"/>
            <ac:spMk id="446" creationId="{96B732B3-1123-4FB2-A2C4-286017B53AB7}"/>
          </ac:spMkLst>
        </pc:spChg>
        <pc:spChg chg="mod">
          <ac:chgData name="Jason  Mayberry" userId="cecd4e79-e9a6-45b1-a01a-f51df2288f6a" providerId="ADAL" clId="{0729C8E0-6432-466F-8910-A0796233C127}" dt="2021-01-29T09:01:19.771" v="548" actId="478"/>
          <ac:spMkLst>
            <pc:docMk/>
            <pc:sldMk cId="424452791" sldId="437"/>
            <ac:spMk id="449" creationId="{EFE2034F-E714-4E6B-972C-95B072C8DBFA}"/>
          </ac:spMkLst>
        </pc:spChg>
        <pc:spChg chg="mod">
          <ac:chgData name="Jason  Mayberry" userId="cecd4e79-e9a6-45b1-a01a-f51df2288f6a" providerId="ADAL" clId="{0729C8E0-6432-466F-8910-A0796233C127}" dt="2021-01-29T09:01:19.771" v="548" actId="478"/>
          <ac:spMkLst>
            <pc:docMk/>
            <pc:sldMk cId="424452791" sldId="437"/>
            <ac:spMk id="450" creationId="{8904C5A1-BC70-42C5-B255-5FED038521E6}"/>
          </ac:spMkLst>
        </pc:spChg>
        <pc:spChg chg="mod">
          <ac:chgData name="Jason  Mayberry" userId="cecd4e79-e9a6-45b1-a01a-f51df2288f6a" providerId="ADAL" clId="{0729C8E0-6432-466F-8910-A0796233C127}" dt="2021-01-29T09:01:19.771" v="548" actId="478"/>
          <ac:spMkLst>
            <pc:docMk/>
            <pc:sldMk cId="424452791" sldId="437"/>
            <ac:spMk id="451" creationId="{91214260-73AF-4714-9F2A-74C099030B09}"/>
          </ac:spMkLst>
        </pc:spChg>
        <pc:spChg chg="mod">
          <ac:chgData name="Jason  Mayberry" userId="cecd4e79-e9a6-45b1-a01a-f51df2288f6a" providerId="ADAL" clId="{0729C8E0-6432-466F-8910-A0796233C127}" dt="2021-01-29T09:01:19.771" v="548" actId="478"/>
          <ac:spMkLst>
            <pc:docMk/>
            <pc:sldMk cId="424452791" sldId="437"/>
            <ac:spMk id="452" creationId="{7C7035D4-B519-4178-8D4D-F8FEA6B6D0D8}"/>
          </ac:spMkLst>
        </pc:spChg>
        <pc:spChg chg="mod">
          <ac:chgData name="Jason  Mayberry" userId="cecd4e79-e9a6-45b1-a01a-f51df2288f6a" providerId="ADAL" clId="{0729C8E0-6432-466F-8910-A0796233C127}" dt="2021-01-29T09:01:19.771" v="548" actId="478"/>
          <ac:spMkLst>
            <pc:docMk/>
            <pc:sldMk cId="424452791" sldId="437"/>
            <ac:spMk id="453" creationId="{77035090-452D-449E-9FDD-DF851EFB201E}"/>
          </ac:spMkLst>
        </pc:spChg>
        <pc:spChg chg="mod">
          <ac:chgData name="Jason  Mayberry" userId="cecd4e79-e9a6-45b1-a01a-f51df2288f6a" providerId="ADAL" clId="{0729C8E0-6432-466F-8910-A0796233C127}" dt="2021-01-29T09:01:19.771" v="548" actId="478"/>
          <ac:spMkLst>
            <pc:docMk/>
            <pc:sldMk cId="424452791" sldId="437"/>
            <ac:spMk id="454" creationId="{B044EF80-C231-4A83-A341-CA796805DE91}"/>
          </ac:spMkLst>
        </pc:spChg>
        <pc:spChg chg="mod">
          <ac:chgData name="Jason  Mayberry" userId="cecd4e79-e9a6-45b1-a01a-f51df2288f6a" providerId="ADAL" clId="{0729C8E0-6432-466F-8910-A0796233C127}" dt="2021-01-29T09:01:19.771" v="548" actId="478"/>
          <ac:spMkLst>
            <pc:docMk/>
            <pc:sldMk cId="424452791" sldId="437"/>
            <ac:spMk id="455" creationId="{03150A20-7A8D-4EF3-AABE-E15A5777DE7B}"/>
          </ac:spMkLst>
        </pc:spChg>
        <pc:spChg chg="mod">
          <ac:chgData name="Jason  Mayberry" userId="cecd4e79-e9a6-45b1-a01a-f51df2288f6a" providerId="ADAL" clId="{0729C8E0-6432-466F-8910-A0796233C127}" dt="2021-01-29T09:01:19.771" v="548" actId="478"/>
          <ac:spMkLst>
            <pc:docMk/>
            <pc:sldMk cId="424452791" sldId="437"/>
            <ac:spMk id="456" creationId="{9CC6DC4D-9004-46C3-AD5C-43EA63069612}"/>
          </ac:spMkLst>
        </pc:spChg>
        <pc:spChg chg="mod">
          <ac:chgData name="Jason  Mayberry" userId="cecd4e79-e9a6-45b1-a01a-f51df2288f6a" providerId="ADAL" clId="{0729C8E0-6432-466F-8910-A0796233C127}" dt="2021-01-29T09:01:19.771" v="548" actId="478"/>
          <ac:spMkLst>
            <pc:docMk/>
            <pc:sldMk cId="424452791" sldId="437"/>
            <ac:spMk id="457" creationId="{89DDF088-95CB-4E3E-B2B8-D82189CC6720}"/>
          </ac:spMkLst>
        </pc:spChg>
        <pc:spChg chg="mod">
          <ac:chgData name="Jason  Mayberry" userId="cecd4e79-e9a6-45b1-a01a-f51df2288f6a" providerId="ADAL" clId="{0729C8E0-6432-466F-8910-A0796233C127}" dt="2021-01-29T09:01:19.771" v="548" actId="478"/>
          <ac:spMkLst>
            <pc:docMk/>
            <pc:sldMk cId="424452791" sldId="437"/>
            <ac:spMk id="458" creationId="{EC2E1432-D552-4FFB-B322-4DAFA635584F}"/>
          </ac:spMkLst>
        </pc:spChg>
        <pc:spChg chg="mod">
          <ac:chgData name="Jason  Mayberry" userId="cecd4e79-e9a6-45b1-a01a-f51df2288f6a" providerId="ADAL" clId="{0729C8E0-6432-466F-8910-A0796233C127}" dt="2021-01-29T09:01:19.771" v="548" actId="478"/>
          <ac:spMkLst>
            <pc:docMk/>
            <pc:sldMk cId="424452791" sldId="437"/>
            <ac:spMk id="459" creationId="{6AE7E9EF-D0BB-4618-B606-0656B52F349D}"/>
          </ac:spMkLst>
        </pc:spChg>
        <pc:spChg chg="mod">
          <ac:chgData name="Jason  Mayberry" userId="cecd4e79-e9a6-45b1-a01a-f51df2288f6a" providerId="ADAL" clId="{0729C8E0-6432-466F-8910-A0796233C127}" dt="2021-01-29T09:01:19.771" v="548" actId="478"/>
          <ac:spMkLst>
            <pc:docMk/>
            <pc:sldMk cId="424452791" sldId="437"/>
            <ac:spMk id="460" creationId="{AE6ADD8B-7C39-4D51-B41F-02281915080A}"/>
          </ac:spMkLst>
        </pc:spChg>
        <pc:spChg chg="mod">
          <ac:chgData name="Jason  Mayberry" userId="cecd4e79-e9a6-45b1-a01a-f51df2288f6a" providerId="ADAL" clId="{0729C8E0-6432-466F-8910-A0796233C127}" dt="2021-01-29T09:01:19.771" v="548" actId="478"/>
          <ac:spMkLst>
            <pc:docMk/>
            <pc:sldMk cId="424452791" sldId="437"/>
            <ac:spMk id="461" creationId="{2EC5F388-5096-4F2B-816B-9FA12BF8EEF6}"/>
          </ac:spMkLst>
        </pc:spChg>
        <pc:spChg chg="mod">
          <ac:chgData name="Jason  Mayberry" userId="cecd4e79-e9a6-45b1-a01a-f51df2288f6a" providerId="ADAL" clId="{0729C8E0-6432-466F-8910-A0796233C127}" dt="2021-01-29T09:01:19.771" v="548" actId="478"/>
          <ac:spMkLst>
            <pc:docMk/>
            <pc:sldMk cId="424452791" sldId="437"/>
            <ac:spMk id="462" creationId="{8D96AA19-2F47-4BC4-810E-4F83E8E3BB56}"/>
          </ac:spMkLst>
        </pc:spChg>
        <pc:spChg chg="mod">
          <ac:chgData name="Jason  Mayberry" userId="cecd4e79-e9a6-45b1-a01a-f51df2288f6a" providerId="ADAL" clId="{0729C8E0-6432-466F-8910-A0796233C127}" dt="2021-01-29T09:01:19.771" v="548" actId="478"/>
          <ac:spMkLst>
            <pc:docMk/>
            <pc:sldMk cId="424452791" sldId="437"/>
            <ac:spMk id="463" creationId="{EDCA4275-59A6-4D42-8D3D-6DAE9EAB7B41}"/>
          </ac:spMkLst>
        </pc:spChg>
        <pc:spChg chg="mod">
          <ac:chgData name="Jason  Mayberry" userId="cecd4e79-e9a6-45b1-a01a-f51df2288f6a" providerId="ADAL" clId="{0729C8E0-6432-466F-8910-A0796233C127}" dt="2021-01-29T09:01:19.771" v="548" actId="478"/>
          <ac:spMkLst>
            <pc:docMk/>
            <pc:sldMk cId="424452791" sldId="437"/>
            <ac:spMk id="464" creationId="{580C2991-7CC9-4142-BB65-7C47EE54D5E6}"/>
          </ac:spMkLst>
        </pc:spChg>
        <pc:spChg chg="mod">
          <ac:chgData name="Jason  Mayberry" userId="cecd4e79-e9a6-45b1-a01a-f51df2288f6a" providerId="ADAL" clId="{0729C8E0-6432-466F-8910-A0796233C127}" dt="2021-01-29T09:01:19.771" v="548" actId="478"/>
          <ac:spMkLst>
            <pc:docMk/>
            <pc:sldMk cId="424452791" sldId="437"/>
            <ac:spMk id="465" creationId="{A18F4D8A-1D15-465A-8C5B-6D45F05F2511}"/>
          </ac:spMkLst>
        </pc:spChg>
        <pc:spChg chg="mod">
          <ac:chgData name="Jason  Mayberry" userId="cecd4e79-e9a6-45b1-a01a-f51df2288f6a" providerId="ADAL" clId="{0729C8E0-6432-466F-8910-A0796233C127}" dt="2021-01-29T09:01:19.771" v="548" actId="478"/>
          <ac:spMkLst>
            <pc:docMk/>
            <pc:sldMk cId="424452791" sldId="437"/>
            <ac:spMk id="466" creationId="{8D86F97F-C23D-4C67-A58A-6CB3EE2BC106}"/>
          </ac:spMkLst>
        </pc:spChg>
        <pc:spChg chg="mod">
          <ac:chgData name="Jason  Mayberry" userId="cecd4e79-e9a6-45b1-a01a-f51df2288f6a" providerId="ADAL" clId="{0729C8E0-6432-466F-8910-A0796233C127}" dt="2021-01-29T09:01:19.771" v="548" actId="478"/>
          <ac:spMkLst>
            <pc:docMk/>
            <pc:sldMk cId="424452791" sldId="437"/>
            <ac:spMk id="467" creationId="{E069AD8D-F821-4806-BF45-8172E6D3E0FC}"/>
          </ac:spMkLst>
        </pc:spChg>
        <pc:spChg chg="mod">
          <ac:chgData name="Jason  Mayberry" userId="cecd4e79-e9a6-45b1-a01a-f51df2288f6a" providerId="ADAL" clId="{0729C8E0-6432-466F-8910-A0796233C127}" dt="2021-01-29T09:01:19.771" v="548" actId="478"/>
          <ac:spMkLst>
            <pc:docMk/>
            <pc:sldMk cId="424452791" sldId="437"/>
            <ac:spMk id="468" creationId="{BA1D0C12-3ABC-477A-A27D-767522BDD489}"/>
          </ac:spMkLst>
        </pc:spChg>
        <pc:spChg chg="mod">
          <ac:chgData name="Jason  Mayberry" userId="cecd4e79-e9a6-45b1-a01a-f51df2288f6a" providerId="ADAL" clId="{0729C8E0-6432-466F-8910-A0796233C127}" dt="2021-01-29T09:01:19.771" v="548" actId="478"/>
          <ac:spMkLst>
            <pc:docMk/>
            <pc:sldMk cId="424452791" sldId="437"/>
            <ac:spMk id="469" creationId="{81AE21EA-E6E3-4FEA-A982-91B1632F5362}"/>
          </ac:spMkLst>
        </pc:spChg>
        <pc:spChg chg="mod">
          <ac:chgData name="Jason  Mayberry" userId="cecd4e79-e9a6-45b1-a01a-f51df2288f6a" providerId="ADAL" clId="{0729C8E0-6432-466F-8910-A0796233C127}" dt="2021-01-29T09:01:19.771" v="548" actId="478"/>
          <ac:spMkLst>
            <pc:docMk/>
            <pc:sldMk cId="424452791" sldId="437"/>
            <ac:spMk id="470" creationId="{A95F83A4-B7F1-46F5-9F63-3595F3C278F1}"/>
          </ac:spMkLst>
        </pc:spChg>
        <pc:spChg chg="mod">
          <ac:chgData name="Jason  Mayberry" userId="cecd4e79-e9a6-45b1-a01a-f51df2288f6a" providerId="ADAL" clId="{0729C8E0-6432-466F-8910-A0796233C127}" dt="2021-01-29T09:01:19.771" v="548" actId="478"/>
          <ac:spMkLst>
            <pc:docMk/>
            <pc:sldMk cId="424452791" sldId="437"/>
            <ac:spMk id="471" creationId="{A2E86493-2E49-4C7F-ACC7-6C980740AB0F}"/>
          </ac:spMkLst>
        </pc:spChg>
        <pc:spChg chg="mod">
          <ac:chgData name="Jason  Mayberry" userId="cecd4e79-e9a6-45b1-a01a-f51df2288f6a" providerId="ADAL" clId="{0729C8E0-6432-466F-8910-A0796233C127}" dt="2021-01-29T09:01:19.771" v="548" actId="478"/>
          <ac:spMkLst>
            <pc:docMk/>
            <pc:sldMk cId="424452791" sldId="437"/>
            <ac:spMk id="472" creationId="{0C117473-3594-4542-A038-834F817B16F8}"/>
          </ac:spMkLst>
        </pc:spChg>
        <pc:spChg chg="mod">
          <ac:chgData name="Jason  Mayberry" userId="cecd4e79-e9a6-45b1-a01a-f51df2288f6a" providerId="ADAL" clId="{0729C8E0-6432-466F-8910-A0796233C127}" dt="2021-01-29T09:01:19.771" v="548" actId="478"/>
          <ac:spMkLst>
            <pc:docMk/>
            <pc:sldMk cId="424452791" sldId="437"/>
            <ac:spMk id="473" creationId="{A5AC3DA4-EE0C-43EB-A34F-FBA85ABE1A53}"/>
          </ac:spMkLst>
        </pc:spChg>
        <pc:spChg chg="mod">
          <ac:chgData name="Jason  Mayberry" userId="cecd4e79-e9a6-45b1-a01a-f51df2288f6a" providerId="ADAL" clId="{0729C8E0-6432-466F-8910-A0796233C127}" dt="2021-01-29T09:01:19.771" v="548" actId="478"/>
          <ac:spMkLst>
            <pc:docMk/>
            <pc:sldMk cId="424452791" sldId="437"/>
            <ac:spMk id="474" creationId="{35C63311-EA47-455F-81D1-C8FD223E4AA5}"/>
          </ac:spMkLst>
        </pc:spChg>
        <pc:spChg chg="mod">
          <ac:chgData name="Jason  Mayberry" userId="cecd4e79-e9a6-45b1-a01a-f51df2288f6a" providerId="ADAL" clId="{0729C8E0-6432-466F-8910-A0796233C127}" dt="2021-01-29T09:01:19.771" v="548" actId="478"/>
          <ac:spMkLst>
            <pc:docMk/>
            <pc:sldMk cId="424452791" sldId="437"/>
            <ac:spMk id="475" creationId="{A6C4AAF5-A1BF-4C76-8ABC-8F6268868134}"/>
          </ac:spMkLst>
        </pc:spChg>
        <pc:spChg chg="mod">
          <ac:chgData name="Jason  Mayberry" userId="cecd4e79-e9a6-45b1-a01a-f51df2288f6a" providerId="ADAL" clId="{0729C8E0-6432-466F-8910-A0796233C127}" dt="2021-01-29T09:01:19.771" v="548" actId="478"/>
          <ac:spMkLst>
            <pc:docMk/>
            <pc:sldMk cId="424452791" sldId="437"/>
            <ac:spMk id="476" creationId="{407C1050-C147-4A26-8C9B-B4FEF27F3D2B}"/>
          </ac:spMkLst>
        </pc:spChg>
        <pc:spChg chg="mod">
          <ac:chgData name="Jason  Mayberry" userId="cecd4e79-e9a6-45b1-a01a-f51df2288f6a" providerId="ADAL" clId="{0729C8E0-6432-466F-8910-A0796233C127}" dt="2021-01-29T09:01:19.771" v="548" actId="478"/>
          <ac:spMkLst>
            <pc:docMk/>
            <pc:sldMk cId="424452791" sldId="437"/>
            <ac:spMk id="477" creationId="{DF69F565-0CF5-4571-AD65-1E861248B7C8}"/>
          </ac:spMkLst>
        </pc:spChg>
        <pc:spChg chg="mod">
          <ac:chgData name="Jason  Mayberry" userId="cecd4e79-e9a6-45b1-a01a-f51df2288f6a" providerId="ADAL" clId="{0729C8E0-6432-466F-8910-A0796233C127}" dt="2021-01-29T09:01:19.771" v="548" actId="478"/>
          <ac:spMkLst>
            <pc:docMk/>
            <pc:sldMk cId="424452791" sldId="437"/>
            <ac:spMk id="478" creationId="{7102D4F2-99FB-4308-B92B-4AC26150855E}"/>
          </ac:spMkLst>
        </pc:spChg>
        <pc:spChg chg="mod">
          <ac:chgData name="Jason  Mayberry" userId="cecd4e79-e9a6-45b1-a01a-f51df2288f6a" providerId="ADAL" clId="{0729C8E0-6432-466F-8910-A0796233C127}" dt="2021-01-29T09:01:19.771" v="548" actId="478"/>
          <ac:spMkLst>
            <pc:docMk/>
            <pc:sldMk cId="424452791" sldId="437"/>
            <ac:spMk id="479" creationId="{BE1CB82D-52A3-4124-865E-56E4AF098057}"/>
          </ac:spMkLst>
        </pc:spChg>
        <pc:spChg chg="mod">
          <ac:chgData name="Jason  Mayberry" userId="cecd4e79-e9a6-45b1-a01a-f51df2288f6a" providerId="ADAL" clId="{0729C8E0-6432-466F-8910-A0796233C127}" dt="2021-02-01T20:54:21.540" v="635" actId="114"/>
          <ac:spMkLst>
            <pc:docMk/>
            <pc:sldMk cId="424452791" sldId="437"/>
            <ac:spMk id="34820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48:57.794" v="87" actId="207"/>
          <ac:spMkLst>
            <pc:docMk/>
            <pc:sldMk cId="424452791" sldId="437"/>
            <ac:spMk id="34822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58:44.462" v="127" actId="553"/>
          <ac:spMkLst>
            <pc:docMk/>
            <pc:sldMk cId="424452791" sldId="437"/>
            <ac:spMk id="34863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58:44.462" v="127" actId="553"/>
          <ac:spMkLst>
            <pc:docMk/>
            <pc:sldMk cId="424452791" sldId="437"/>
            <ac:spMk id="34864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58:44.462" v="127" actId="553"/>
          <ac:spMkLst>
            <pc:docMk/>
            <pc:sldMk cId="424452791" sldId="437"/>
            <ac:spMk id="34865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58:44.462" v="127" actId="553"/>
          <ac:spMkLst>
            <pc:docMk/>
            <pc:sldMk cId="424452791" sldId="437"/>
            <ac:spMk id="34866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0:46.019" v="152" actId="207"/>
          <ac:spMkLst>
            <pc:docMk/>
            <pc:sldMk cId="424452791" sldId="437"/>
            <ac:spMk id="34867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58:44.462" v="127" actId="553"/>
          <ac:spMkLst>
            <pc:docMk/>
            <pc:sldMk cId="424452791" sldId="437"/>
            <ac:spMk id="34868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58:44.462" v="127" actId="553"/>
          <ac:spMkLst>
            <pc:docMk/>
            <pc:sldMk cId="424452791" sldId="437"/>
            <ac:spMk id="34869" creationId="{00000000-0000-0000-0000-000000000000}"/>
          </ac:spMkLst>
        </pc:spChg>
        <pc:spChg chg="del mod">
          <ac:chgData name="Jason  Mayberry" userId="cecd4e79-e9a6-45b1-a01a-f51df2288f6a" providerId="ADAL" clId="{0729C8E0-6432-466F-8910-A0796233C127}" dt="2021-01-27T21:58:05.282" v="121" actId="478"/>
          <ac:spMkLst>
            <pc:docMk/>
            <pc:sldMk cId="424452791" sldId="437"/>
            <ac:spMk id="34870" creationId="{00000000-0000-0000-0000-000000000000}"/>
          </ac:spMkLst>
        </pc:spChg>
        <pc:spChg chg="del mod">
          <ac:chgData name="Jason  Mayberry" userId="cecd4e79-e9a6-45b1-a01a-f51df2288f6a" providerId="ADAL" clId="{0729C8E0-6432-466F-8910-A0796233C127}" dt="2021-01-27T21:58:04.044" v="120" actId="478"/>
          <ac:spMkLst>
            <pc:docMk/>
            <pc:sldMk cId="424452791" sldId="437"/>
            <ac:spMk id="34871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58:44.462" v="127" actId="553"/>
          <ac:spMkLst>
            <pc:docMk/>
            <pc:sldMk cId="424452791" sldId="437"/>
            <ac:spMk id="34872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0:46.019" v="152" actId="207"/>
          <ac:spMkLst>
            <pc:docMk/>
            <pc:sldMk cId="424452791" sldId="437"/>
            <ac:spMk id="34873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58:44.462" v="127" actId="553"/>
          <ac:spMkLst>
            <pc:docMk/>
            <pc:sldMk cId="424452791" sldId="437"/>
            <ac:spMk id="34874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58:44.462" v="127" actId="553"/>
          <ac:spMkLst>
            <pc:docMk/>
            <pc:sldMk cId="424452791" sldId="437"/>
            <ac:spMk id="34875" creationId="{00000000-0000-0000-0000-000000000000}"/>
          </ac:spMkLst>
        </pc:spChg>
        <pc:spChg chg="del mod">
          <ac:chgData name="Jason  Mayberry" userId="cecd4e79-e9a6-45b1-a01a-f51df2288f6a" providerId="ADAL" clId="{0729C8E0-6432-466F-8910-A0796233C127}" dt="2021-01-27T21:58:02.969" v="119" actId="478"/>
          <ac:spMkLst>
            <pc:docMk/>
            <pc:sldMk cId="424452791" sldId="437"/>
            <ac:spMk id="34876" creationId="{00000000-0000-0000-0000-000000000000}"/>
          </ac:spMkLst>
        </pc:spChg>
        <pc:spChg chg="del mod">
          <ac:chgData name="Jason  Mayberry" userId="cecd4e79-e9a6-45b1-a01a-f51df2288f6a" providerId="ADAL" clId="{0729C8E0-6432-466F-8910-A0796233C127}" dt="2021-01-27T21:58:01.819" v="118" actId="478"/>
          <ac:spMkLst>
            <pc:docMk/>
            <pc:sldMk cId="424452791" sldId="437"/>
            <ac:spMk id="34877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58:44.462" v="127" actId="553"/>
          <ac:spMkLst>
            <pc:docMk/>
            <pc:sldMk cId="424452791" sldId="437"/>
            <ac:spMk id="34879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0:46.019" v="152" actId="207"/>
          <ac:spMkLst>
            <pc:docMk/>
            <pc:sldMk cId="424452791" sldId="437"/>
            <ac:spMk id="34880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58:44.462" v="127" actId="553"/>
          <ac:spMkLst>
            <pc:docMk/>
            <pc:sldMk cId="424452791" sldId="437"/>
            <ac:spMk id="34882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0:46.019" v="152" actId="207"/>
          <ac:spMkLst>
            <pc:docMk/>
            <pc:sldMk cId="424452791" sldId="437"/>
            <ac:spMk id="34883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58:44.462" v="127" actId="553"/>
          <ac:spMkLst>
            <pc:docMk/>
            <pc:sldMk cId="424452791" sldId="437"/>
            <ac:spMk id="34884" creationId="{00000000-0000-0000-0000-000000000000}"/>
          </ac:spMkLst>
        </pc:spChg>
        <pc:spChg chg="del mod">
          <ac:chgData name="Jason  Mayberry" userId="cecd4e79-e9a6-45b1-a01a-f51df2288f6a" providerId="ADAL" clId="{0729C8E0-6432-466F-8910-A0796233C127}" dt="2021-01-27T21:58:00.360" v="117" actId="478"/>
          <ac:spMkLst>
            <pc:docMk/>
            <pc:sldMk cId="424452791" sldId="437"/>
            <ac:spMk id="34885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58:44.462" v="127" actId="553"/>
          <ac:spMkLst>
            <pc:docMk/>
            <pc:sldMk cId="424452791" sldId="437"/>
            <ac:spMk id="34886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0:46.019" v="152" actId="207"/>
          <ac:spMkLst>
            <pc:docMk/>
            <pc:sldMk cId="424452791" sldId="437"/>
            <ac:spMk id="34887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58:44.462" v="127" actId="553"/>
          <ac:spMkLst>
            <pc:docMk/>
            <pc:sldMk cId="424452791" sldId="437"/>
            <ac:spMk id="34888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0:46.019" v="152" actId="207"/>
          <ac:spMkLst>
            <pc:docMk/>
            <pc:sldMk cId="424452791" sldId="437"/>
            <ac:spMk id="34889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58:44.462" v="127" actId="553"/>
          <ac:spMkLst>
            <pc:docMk/>
            <pc:sldMk cId="424452791" sldId="437"/>
            <ac:spMk id="34890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58:44.462" v="127" actId="553"/>
          <ac:spMkLst>
            <pc:docMk/>
            <pc:sldMk cId="424452791" sldId="437"/>
            <ac:spMk id="34891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58:44.462" v="127" actId="553"/>
          <ac:spMkLst>
            <pc:docMk/>
            <pc:sldMk cId="424452791" sldId="437"/>
            <ac:spMk id="34892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58:44.462" v="127" actId="553"/>
          <ac:spMkLst>
            <pc:docMk/>
            <pc:sldMk cId="424452791" sldId="437"/>
            <ac:spMk id="34893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58:44.462" v="127" actId="553"/>
          <ac:spMkLst>
            <pc:docMk/>
            <pc:sldMk cId="424452791" sldId="437"/>
            <ac:spMk id="34894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58:44.462" v="127" actId="553"/>
          <ac:spMkLst>
            <pc:docMk/>
            <pc:sldMk cId="424452791" sldId="437"/>
            <ac:spMk id="34895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58:44.462" v="127" actId="553"/>
          <ac:spMkLst>
            <pc:docMk/>
            <pc:sldMk cId="424452791" sldId="437"/>
            <ac:spMk id="34896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58:44.462" v="127" actId="553"/>
          <ac:spMkLst>
            <pc:docMk/>
            <pc:sldMk cId="424452791" sldId="437"/>
            <ac:spMk id="34897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58:44.462" v="127" actId="553"/>
          <ac:spMkLst>
            <pc:docMk/>
            <pc:sldMk cId="424452791" sldId="437"/>
            <ac:spMk id="34898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58:44.462" v="127" actId="553"/>
          <ac:spMkLst>
            <pc:docMk/>
            <pc:sldMk cId="424452791" sldId="437"/>
            <ac:spMk id="34899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41:38.684" v="53" actId="1037"/>
          <ac:spMkLst>
            <pc:docMk/>
            <pc:sldMk cId="424452791" sldId="437"/>
            <ac:spMk id="34937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42:25.106" v="55" actId="207"/>
          <ac:spMkLst>
            <pc:docMk/>
            <pc:sldMk cId="424452791" sldId="437"/>
            <ac:spMk id="34942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43:28.453" v="58" actId="207"/>
          <ac:spMkLst>
            <pc:docMk/>
            <pc:sldMk cId="424452791" sldId="437"/>
            <ac:spMk id="34943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42:40.730" v="57" actId="166"/>
          <ac:spMkLst>
            <pc:docMk/>
            <pc:sldMk cId="424452791" sldId="437"/>
            <ac:spMk id="34944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42:40.730" v="57" actId="166"/>
          <ac:spMkLst>
            <pc:docMk/>
            <pc:sldMk cId="424452791" sldId="437"/>
            <ac:spMk id="34945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42:40.730" v="57" actId="166"/>
          <ac:spMkLst>
            <pc:docMk/>
            <pc:sldMk cId="424452791" sldId="437"/>
            <ac:spMk id="34946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42:40.730" v="57" actId="166"/>
          <ac:spMkLst>
            <pc:docMk/>
            <pc:sldMk cId="424452791" sldId="437"/>
            <ac:spMk id="34947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42:12.815" v="54" actId="208"/>
          <ac:spMkLst>
            <pc:docMk/>
            <pc:sldMk cId="424452791" sldId="437"/>
            <ac:spMk id="34948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42:12.815" v="54" actId="208"/>
          <ac:spMkLst>
            <pc:docMk/>
            <pc:sldMk cId="424452791" sldId="437"/>
            <ac:spMk id="34949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42:12.815" v="54" actId="208"/>
          <ac:spMkLst>
            <pc:docMk/>
            <pc:sldMk cId="424452791" sldId="437"/>
            <ac:spMk id="34950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42:12.815" v="54" actId="208"/>
          <ac:spMkLst>
            <pc:docMk/>
            <pc:sldMk cId="424452791" sldId="437"/>
            <ac:spMk id="34951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42:12.815" v="54" actId="208"/>
          <ac:spMkLst>
            <pc:docMk/>
            <pc:sldMk cId="424452791" sldId="437"/>
            <ac:spMk id="34952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42:12.815" v="54" actId="208"/>
          <ac:spMkLst>
            <pc:docMk/>
            <pc:sldMk cId="424452791" sldId="437"/>
            <ac:spMk id="34953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42:12.815" v="54" actId="208"/>
          <ac:spMkLst>
            <pc:docMk/>
            <pc:sldMk cId="424452791" sldId="437"/>
            <ac:spMk id="34954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42:12.815" v="54" actId="208"/>
          <ac:spMkLst>
            <pc:docMk/>
            <pc:sldMk cId="424452791" sldId="437"/>
            <ac:spMk id="34955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42:12.815" v="54" actId="208"/>
          <ac:spMkLst>
            <pc:docMk/>
            <pc:sldMk cId="424452791" sldId="437"/>
            <ac:spMk id="34956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42:12.815" v="54" actId="208"/>
          <ac:spMkLst>
            <pc:docMk/>
            <pc:sldMk cId="424452791" sldId="437"/>
            <ac:spMk id="34957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41:38.684" v="53" actId="1037"/>
          <ac:spMkLst>
            <pc:docMk/>
            <pc:sldMk cId="424452791" sldId="437"/>
            <ac:spMk id="34958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42:40.730" v="57" actId="166"/>
          <ac:spMkLst>
            <pc:docMk/>
            <pc:sldMk cId="424452791" sldId="437"/>
            <ac:spMk id="34959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42:40.730" v="57" actId="166"/>
          <ac:spMkLst>
            <pc:docMk/>
            <pc:sldMk cId="424452791" sldId="437"/>
            <ac:spMk id="34960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42:40.730" v="57" actId="166"/>
          <ac:spMkLst>
            <pc:docMk/>
            <pc:sldMk cId="424452791" sldId="437"/>
            <ac:spMk id="34961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42:40.730" v="57" actId="166"/>
          <ac:spMkLst>
            <pc:docMk/>
            <pc:sldMk cId="424452791" sldId="437"/>
            <ac:spMk id="34962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41:38.684" v="53" actId="1037"/>
          <ac:spMkLst>
            <pc:docMk/>
            <pc:sldMk cId="424452791" sldId="437"/>
            <ac:spMk id="34963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42:12.815" v="54" actId="208"/>
          <ac:spMkLst>
            <pc:docMk/>
            <pc:sldMk cId="424452791" sldId="437"/>
            <ac:spMk id="34964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41:38.684" v="53" actId="1037"/>
          <ac:spMkLst>
            <pc:docMk/>
            <pc:sldMk cId="424452791" sldId="437"/>
            <ac:spMk id="34965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42:12.815" v="54" actId="208"/>
          <ac:spMkLst>
            <pc:docMk/>
            <pc:sldMk cId="424452791" sldId="437"/>
            <ac:spMk id="34966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42:12.815" v="54" actId="208"/>
          <ac:spMkLst>
            <pc:docMk/>
            <pc:sldMk cId="424452791" sldId="437"/>
            <ac:spMk id="34967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42:12.815" v="54" actId="208"/>
          <ac:spMkLst>
            <pc:docMk/>
            <pc:sldMk cId="424452791" sldId="437"/>
            <ac:spMk id="34968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42:12.815" v="54" actId="208"/>
          <ac:spMkLst>
            <pc:docMk/>
            <pc:sldMk cId="424452791" sldId="437"/>
            <ac:spMk id="34969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42:12.815" v="54" actId="208"/>
          <ac:spMkLst>
            <pc:docMk/>
            <pc:sldMk cId="424452791" sldId="437"/>
            <ac:spMk id="34970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42:12.815" v="54" actId="208"/>
          <ac:spMkLst>
            <pc:docMk/>
            <pc:sldMk cId="424452791" sldId="437"/>
            <ac:spMk id="34971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41:38.684" v="53" actId="1037"/>
          <ac:spMkLst>
            <pc:docMk/>
            <pc:sldMk cId="424452791" sldId="437"/>
            <ac:spMk id="34972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42:12.815" v="54" actId="208"/>
          <ac:spMkLst>
            <pc:docMk/>
            <pc:sldMk cId="424452791" sldId="437"/>
            <ac:spMk id="34973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41:38.684" v="53" actId="1037"/>
          <ac:spMkLst>
            <pc:docMk/>
            <pc:sldMk cId="424452791" sldId="437"/>
            <ac:spMk id="34974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42:12.815" v="54" actId="208"/>
          <ac:spMkLst>
            <pc:docMk/>
            <pc:sldMk cId="424452791" sldId="437"/>
            <ac:spMk id="34975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41:38.684" v="53" actId="1037"/>
          <ac:spMkLst>
            <pc:docMk/>
            <pc:sldMk cId="424452791" sldId="437"/>
            <ac:spMk id="34976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53:15.329" v="90" actId="207"/>
          <ac:spMkLst>
            <pc:docMk/>
            <pc:sldMk cId="424452791" sldId="437"/>
            <ac:spMk id="34978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41:38.684" v="53" actId="1037"/>
          <ac:spMkLst>
            <pc:docMk/>
            <pc:sldMk cId="424452791" sldId="437"/>
            <ac:spMk id="34979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41:38.684" v="53" actId="1037"/>
          <ac:spMkLst>
            <pc:docMk/>
            <pc:sldMk cId="424452791" sldId="437"/>
            <ac:spMk id="34980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41:38.684" v="53" actId="1037"/>
          <ac:spMkLst>
            <pc:docMk/>
            <pc:sldMk cId="424452791" sldId="437"/>
            <ac:spMk id="34981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41:38.684" v="53" actId="1037"/>
          <ac:spMkLst>
            <pc:docMk/>
            <pc:sldMk cId="424452791" sldId="437"/>
            <ac:spMk id="34982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41:38.684" v="53" actId="1037"/>
          <ac:spMkLst>
            <pc:docMk/>
            <pc:sldMk cId="424452791" sldId="437"/>
            <ac:spMk id="34983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41:38.684" v="53" actId="1037"/>
          <ac:spMkLst>
            <pc:docMk/>
            <pc:sldMk cId="424452791" sldId="437"/>
            <ac:spMk id="34984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41:38.684" v="53" actId="1037"/>
          <ac:spMkLst>
            <pc:docMk/>
            <pc:sldMk cId="424452791" sldId="437"/>
            <ac:spMk id="34985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41:38.684" v="53" actId="1037"/>
          <ac:spMkLst>
            <pc:docMk/>
            <pc:sldMk cId="424452791" sldId="437"/>
            <ac:spMk id="34986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3:38.408" v="165" actId="207"/>
          <ac:spMkLst>
            <pc:docMk/>
            <pc:sldMk cId="424452791" sldId="437"/>
            <ac:spMk id="34987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41:38.684" v="53" actId="1037"/>
          <ac:spMkLst>
            <pc:docMk/>
            <pc:sldMk cId="424452791" sldId="437"/>
            <ac:spMk id="34989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41:38.684" v="53" actId="1037"/>
          <ac:spMkLst>
            <pc:docMk/>
            <pc:sldMk cId="424452791" sldId="437"/>
            <ac:spMk id="34990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41:38.684" v="53" actId="1037"/>
          <ac:spMkLst>
            <pc:docMk/>
            <pc:sldMk cId="424452791" sldId="437"/>
            <ac:spMk id="34991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41:38.684" v="53" actId="1037"/>
          <ac:spMkLst>
            <pc:docMk/>
            <pc:sldMk cId="424452791" sldId="437"/>
            <ac:spMk id="34992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41:38.684" v="53" actId="1037"/>
          <ac:spMkLst>
            <pc:docMk/>
            <pc:sldMk cId="424452791" sldId="437"/>
            <ac:spMk id="34993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41:38.684" v="53" actId="1037"/>
          <ac:spMkLst>
            <pc:docMk/>
            <pc:sldMk cId="424452791" sldId="437"/>
            <ac:spMk id="34994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41:38.684" v="53" actId="1037"/>
          <ac:spMkLst>
            <pc:docMk/>
            <pc:sldMk cId="424452791" sldId="437"/>
            <ac:spMk id="34995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41:38.684" v="53" actId="1037"/>
          <ac:spMkLst>
            <pc:docMk/>
            <pc:sldMk cId="424452791" sldId="437"/>
            <ac:spMk id="34996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41:38.684" v="53" actId="1037"/>
          <ac:spMkLst>
            <pc:docMk/>
            <pc:sldMk cId="424452791" sldId="437"/>
            <ac:spMk id="34997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41:38.684" v="53" actId="1037"/>
          <ac:spMkLst>
            <pc:docMk/>
            <pc:sldMk cId="424452791" sldId="437"/>
            <ac:spMk id="34998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41:38.684" v="53" actId="1037"/>
          <ac:spMkLst>
            <pc:docMk/>
            <pc:sldMk cId="424452791" sldId="437"/>
            <ac:spMk id="34999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41:38.684" v="53" actId="1037"/>
          <ac:spMkLst>
            <pc:docMk/>
            <pc:sldMk cId="424452791" sldId="437"/>
            <ac:spMk id="35000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41:38.684" v="53" actId="1037"/>
          <ac:spMkLst>
            <pc:docMk/>
            <pc:sldMk cId="424452791" sldId="437"/>
            <ac:spMk id="35001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888" v="568" actId="1076"/>
          <ac:spMkLst>
            <pc:docMk/>
            <pc:sldMk cId="424452791" sldId="437"/>
            <ac:spMk id="35003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888" v="568" actId="1076"/>
          <ac:spMkLst>
            <pc:docMk/>
            <pc:sldMk cId="424452791" sldId="437"/>
            <ac:spMk id="35007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888" v="568" actId="1076"/>
          <ac:spMkLst>
            <pc:docMk/>
            <pc:sldMk cId="424452791" sldId="437"/>
            <ac:spMk id="35008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888" v="568" actId="1076"/>
          <ac:spMkLst>
            <pc:docMk/>
            <pc:sldMk cId="424452791" sldId="437"/>
            <ac:spMk id="35009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888" v="568" actId="1076"/>
          <ac:spMkLst>
            <pc:docMk/>
            <pc:sldMk cId="424452791" sldId="437"/>
            <ac:spMk id="35010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888" v="568" actId="1076"/>
          <ac:spMkLst>
            <pc:docMk/>
            <pc:sldMk cId="424452791" sldId="437"/>
            <ac:spMk id="35011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888" v="568" actId="1076"/>
          <ac:spMkLst>
            <pc:docMk/>
            <pc:sldMk cId="424452791" sldId="437"/>
            <ac:spMk id="35012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888" v="568" actId="1076"/>
          <ac:spMkLst>
            <pc:docMk/>
            <pc:sldMk cId="424452791" sldId="437"/>
            <ac:spMk id="35013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888" v="568" actId="1076"/>
          <ac:spMkLst>
            <pc:docMk/>
            <pc:sldMk cId="424452791" sldId="437"/>
            <ac:spMk id="35014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888" v="568" actId="1076"/>
          <ac:spMkLst>
            <pc:docMk/>
            <pc:sldMk cId="424452791" sldId="437"/>
            <ac:spMk id="35015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888" v="568" actId="1076"/>
          <ac:spMkLst>
            <pc:docMk/>
            <pc:sldMk cId="424452791" sldId="437"/>
            <ac:spMk id="35016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888" v="568" actId="1076"/>
          <ac:spMkLst>
            <pc:docMk/>
            <pc:sldMk cId="424452791" sldId="437"/>
            <ac:spMk id="35017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888" v="568" actId="1076"/>
          <ac:spMkLst>
            <pc:docMk/>
            <pc:sldMk cId="424452791" sldId="437"/>
            <ac:spMk id="35018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888" v="568" actId="1076"/>
          <ac:spMkLst>
            <pc:docMk/>
            <pc:sldMk cId="424452791" sldId="437"/>
            <ac:spMk id="35019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888" v="568" actId="1076"/>
          <ac:spMkLst>
            <pc:docMk/>
            <pc:sldMk cId="424452791" sldId="437"/>
            <ac:spMk id="35020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888" v="568" actId="1076"/>
          <ac:spMkLst>
            <pc:docMk/>
            <pc:sldMk cId="424452791" sldId="437"/>
            <ac:spMk id="35021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888" v="568" actId="1076"/>
          <ac:spMkLst>
            <pc:docMk/>
            <pc:sldMk cId="424452791" sldId="437"/>
            <ac:spMk id="35022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888" v="568" actId="1076"/>
          <ac:spMkLst>
            <pc:docMk/>
            <pc:sldMk cId="424452791" sldId="437"/>
            <ac:spMk id="35023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888" v="568" actId="1076"/>
          <ac:spMkLst>
            <pc:docMk/>
            <pc:sldMk cId="424452791" sldId="437"/>
            <ac:spMk id="35024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888" v="568" actId="1076"/>
          <ac:spMkLst>
            <pc:docMk/>
            <pc:sldMk cId="424452791" sldId="437"/>
            <ac:spMk id="35025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888" v="568" actId="1076"/>
          <ac:spMkLst>
            <pc:docMk/>
            <pc:sldMk cId="424452791" sldId="437"/>
            <ac:spMk id="35026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888" v="568" actId="1076"/>
          <ac:spMkLst>
            <pc:docMk/>
            <pc:sldMk cId="424452791" sldId="437"/>
            <ac:spMk id="35027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888" v="568" actId="1076"/>
          <ac:spMkLst>
            <pc:docMk/>
            <pc:sldMk cId="424452791" sldId="437"/>
            <ac:spMk id="35028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888" v="568" actId="1076"/>
          <ac:spMkLst>
            <pc:docMk/>
            <pc:sldMk cId="424452791" sldId="437"/>
            <ac:spMk id="35029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888" v="568" actId="1076"/>
          <ac:spMkLst>
            <pc:docMk/>
            <pc:sldMk cId="424452791" sldId="437"/>
            <ac:spMk id="35030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888" v="568" actId="1076"/>
          <ac:spMkLst>
            <pc:docMk/>
            <pc:sldMk cId="424452791" sldId="437"/>
            <ac:spMk id="35032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888" v="568" actId="1076"/>
          <ac:spMkLst>
            <pc:docMk/>
            <pc:sldMk cId="424452791" sldId="437"/>
            <ac:spMk id="35033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888" v="568" actId="1076"/>
          <ac:spMkLst>
            <pc:docMk/>
            <pc:sldMk cId="424452791" sldId="437"/>
            <ac:spMk id="35034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888" v="568" actId="1076"/>
          <ac:spMkLst>
            <pc:docMk/>
            <pc:sldMk cId="424452791" sldId="437"/>
            <ac:spMk id="35035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888" v="568" actId="1076"/>
          <ac:spMkLst>
            <pc:docMk/>
            <pc:sldMk cId="424452791" sldId="437"/>
            <ac:spMk id="35036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888" v="568" actId="1076"/>
          <ac:spMkLst>
            <pc:docMk/>
            <pc:sldMk cId="424452791" sldId="437"/>
            <ac:spMk id="35037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888" v="568" actId="1076"/>
          <ac:spMkLst>
            <pc:docMk/>
            <pc:sldMk cId="424452791" sldId="437"/>
            <ac:spMk id="35038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888" v="568" actId="1076"/>
          <ac:spMkLst>
            <pc:docMk/>
            <pc:sldMk cId="424452791" sldId="437"/>
            <ac:spMk id="35039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888" v="568" actId="1076"/>
          <ac:spMkLst>
            <pc:docMk/>
            <pc:sldMk cId="424452791" sldId="437"/>
            <ac:spMk id="35040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888" v="568" actId="1076"/>
          <ac:spMkLst>
            <pc:docMk/>
            <pc:sldMk cId="424452791" sldId="437"/>
            <ac:spMk id="35042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888" v="568" actId="1076"/>
          <ac:spMkLst>
            <pc:docMk/>
            <pc:sldMk cId="424452791" sldId="437"/>
            <ac:spMk id="35043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888" v="568" actId="1076"/>
          <ac:spMkLst>
            <pc:docMk/>
            <pc:sldMk cId="424452791" sldId="437"/>
            <ac:spMk id="35044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888" v="568" actId="1076"/>
          <ac:spMkLst>
            <pc:docMk/>
            <pc:sldMk cId="424452791" sldId="437"/>
            <ac:spMk id="35045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888" v="568" actId="1076"/>
          <ac:spMkLst>
            <pc:docMk/>
            <pc:sldMk cId="424452791" sldId="437"/>
            <ac:spMk id="35046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888" v="568" actId="1076"/>
          <ac:spMkLst>
            <pc:docMk/>
            <pc:sldMk cId="424452791" sldId="437"/>
            <ac:spMk id="35047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888" v="568" actId="1076"/>
          <ac:spMkLst>
            <pc:docMk/>
            <pc:sldMk cId="424452791" sldId="437"/>
            <ac:spMk id="35048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888" v="568" actId="1076"/>
          <ac:spMkLst>
            <pc:docMk/>
            <pc:sldMk cId="424452791" sldId="437"/>
            <ac:spMk id="35049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888" v="568" actId="1076"/>
          <ac:spMkLst>
            <pc:docMk/>
            <pc:sldMk cId="424452791" sldId="437"/>
            <ac:spMk id="35050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888" v="568" actId="1076"/>
          <ac:spMkLst>
            <pc:docMk/>
            <pc:sldMk cId="424452791" sldId="437"/>
            <ac:spMk id="35051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888" v="568" actId="1076"/>
          <ac:spMkLst>
            <pc:docMk/>
            <pc:sldMk cId="424452791" sldId="437"/>
            <ac:spMk id="35052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888" v="568" actId="1076"/>
          <ac:spMkLst>
            <pc:docMk/>
            <pc:sldMk cId="424452791" sldId="437"/>
            <ac:spMk id="35053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888" v="568" actId="1076"/>
          <ac:spMkLst>
            <pc:docMk/>
            <pc:sldMk cId="424452791" sldId="437"/>
            <ac:spMk id="35054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888" v="568" actId="1076"/>
          <ac:spMkLst>
            <pc:docMk/>
            <pc:sldMk cId="424452791" sldId="437"/>
            <ac:spMk id="35055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461" v="567" actId="1076"/>
          <ac:spMkLst>
            <pc:docMk/>
            <pc:sldMk cId="424452791" sldId="437"/>
            <ac:spMk id="35057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461" v="567" actId="1076"/>
          <ac:spMkLst>
            <pc:docMk/>
            <pc:sldMk cId="424452791" sldId="437"/>
            <ac:spMk id="35061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461" v="567" actId="1076"/>
          <ac:spMkLst>
            <pc:docMk/>
            <pc:sldMk cId="424452791" sldId="437"/>
            <ac:spMk id="35062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461" v="567" actId="1076"/>
          <ac:spMkLst>
            <pc:docMk/>
            <pc:sldMk cId="424452791" sldId="437"/>
            <ac:spMk id="35063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461" v="567" actId="1076"/>
          <ac:spMkLst>
            <pc:docMk/>
            <pc:sldMk cId="424452791" sldId="437"/>
            <ac:spMk id="35064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461" v="567" actId="1076"/>
          <ac:spMkLst>
            <pc:docMk/>
            <pc:sldMk cId="424452791" sldId="437"/>
            <ac:spMk id="35065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461" v="567" actId="1076"/>
          <ac:spMkLst>
            <pc:docMk/>
            <pc:sldMk cId="424452791" sldId="437"/>
            <ac:spMk id="35066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461" v="567" actId="1076"/>
          <ac:spMkLst>
            <pc:docMk/>
            <pc:sldMk cId="424452791" sldId="437"/>
            <ac:spMk id="35067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461" v="567" actId="1076"/>
          <ac:spMkLst>
            <pc:docMk/>
            <pc:sldMk cId="424452791" sldId="437"/>
            <ac:spMk id="35068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461" v="567" actId="1076"/>
          <ac:spMkLst>
            <pc:docMk/>
            <pc:sldMk cId="424452791" sldId="437"/>
            <ac:spMk id="35069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461" v="567" actId="1076"/>
          <ac:spMkLst>
            <pc:docMk/>
            <pc:sldMk cId="424452791" sldId="437"/>
            <ac:spMk id="35070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461" v="567" actId="1076"/>
          <ac:spMkLst>
            <pc:docMk/>
            <pc:sldMk cId="424452791" sldId="437"/>
            <ac:spMk id="35071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461" v="567" actId="1076"/>
          <ac:spMkLst>
            <pc:docMk/>
            <pc:sldMk cId="424452791" sldId="437"/>
            <ac:spMk id="35072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461" v="567" actId="1076"/>
          <ac:spMkLst>
            <pc:docMk/>
            <pc:sldMk cId="424452791" sldId="437"/>
            <ac:spMk id="35073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461" v="567" actId="1076"/>
          <ac:spMkLst>
            <pc:docMk/>
            <pc:sldMk cId="424452791" sldId="437"/>
            <ac:spMk id="35074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461" v="567" actId="1076"/>
          <ac:spMkLst>
            <pc:docMk/>
            <pc:sldMk cId="424452791" sldId="437"/>
            <ac:spMk id="35075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461" v="567" actId="1076"/>
          <ac:spMkLst>
            <pc:docMk/>
            <pc:sldMk cId="424452791" sldId="437"/>
            <ac:spMk id="35076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461" v="567" actId="1076"/>
          <ac:spMkLst>
            <pc:docMk/>
            <pc:sldMk cId="424452791" sldId="437"/>
            <ac:spMk id="35077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461" v="567" actId="1076"/>
          <ac:spMkLst>
            <pc:docMk/>
            <pc:sldMk cId="424452791" sldId="437"/>
            <ac:spMk id="35078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461" v="567" actId="1076"/>
          <ac:spMkLst>
            <pc:docMk/>
            <pc:sldMk cId="424452791" sldId="437"/>
            <ac:spMk id="35079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461" v="567" actId="1076"/>
          <ac:spMkLst>
            <pc:docMk/>
            <pc:sldMk cId="424452791" sldId="437"/>
            <ac:spMk id="35080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461" v="567" actId="1076"/>
          <ac:spMkLst>
            <pc:docMk/>
            <pc:sldMk cId="424452791" sldId="437"/>
            <ac:spMk id="35081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461" v="567" actId="1076"/>
          <ac:spMkLst>
            <pc:docMk/>
            <pc:sldMk cId="424452791" sldId="437"/>
            <ac:spMk id="35082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461" v="567" actId="1076"/>
          <ac:spMkLst>
            <pc:docMk/>
            <pc:sldMk cId="424452791" sldId="437"/>
            <ac:spMk id="35084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461" v="567" actId="1076"/>
          <ac:spMkLst>
            <pc:docMk/>
            <pc:sldMk cId="424452791" sldId="437"/>
            <ac:spMk id="35085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461" v="567" actId="1076"/>
          <ac:spMkLst>
            <pc:docMk/>
            <pc:sldMk cId="424452791" sldId="437"/>
            <ac:spMk id="35086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461" v="567" actId="1076"/>
          <ac:spMkLst>
            <pc:docMk/>
            <pc:sldMk cId="424452791" sldId="437"/>
            <ac:spMk id="35087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461" v="567" actId="1076"/>
          <ac:spMkLst>
            <pc:docMk/>
            <pc:sldMk cId="424452791" sldId="437"/>
            <ac:spMk id="35088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461" v="567" actId="1076"/>
          <ac:spMkLst>
            <pc:docMk/>
            <pc:sldMk cId="424452791" sldId="437"/>
            <ac:spMk id="35089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461" v="567" actId="1076"/>
          <ac:spMkLst>
            <pc:docMk/>
            <pc:sldMk cId="424452791" sldId="437"/>
            <ac:spMk id="35090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461" v="567" actId="1076"/>
          <ac:spMkLst>
            <pc:docMk/>
            <pc:sldMk cId="424452791" sldId="437"/>
            <ac:spMk id="35091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461" v="567" actId="1076"/>
          <ac:spMkLst>
            <pc:docMk/>
            <pc:sldMk cId="424452791" sldId="437"/>
            <ac:spMk id="35092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461" v="567" actId="1076"/>
          <ac:spMkLst>
            <pc:docMk/>
            <pc:sldMk cId="424452791" sldId="437"/>
            <ac:spMk id="35093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461" v="567" actId="1076"/>
          <ac:spMkLst>
            <pc:docMk/>
            <pc:sldMk cId="424452791" sldId="437"/>
            <ac:spMk id="35095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461" v="567" actId="1076"/>
          <ac:spMkLst>
            <pc:docMk/>
            <pc:sldMk cId="424452791" sldId="437"/>
            <ac:spMk id="35096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461" v="567" actId="1076"/>
          <ac:spMkLst>
            <pc:docMk/>
            <pc:sldMk cId="424452791" sldId="437"/>
            <ac:spMk id="35097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461" v="567" actId="1076"/>
          <ac:spMkLst>
            <pc:docMk/>
            <pc:sldMk cId="424452791" sldId="437"/>
            <ac:spMk id="35098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461" v="567" actId="1076"/>
          <ac:spMkLst>
            <pc:docMk/>
            <pc:sldMk cId="424452791" sldId="437"/>
            <ac:spMk id="35099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461" v="567" actId="1076"/>
          <ac:spMkLst>
            <pc:docMk/>
            <pc:sldMk cId="424452791" sldId="437"/>
            <ac:spMk id="35100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461" v="567" actId="1076"/>
          <ac:spMkLst>
            <pc:docMk/>
            <pc:sldMk cId="424452791" sldId="437"/>
            <ac:spMk id="35101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461" v="567" actId="1076"/>
          <ac:spMkLst>
            <pc:docMk/>
            <pc:sldMk cId="424452791" sldId="437"/>
            <ac:spMk id="35102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461" v="567" actId="1076"/>
          <ac:spMkLst>
            <pc:docMk/>
            <pc:sldMk cId="424452791" sldId="437"/>
            <ac:spMk id="35103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461" v="567" actId="1076"/>
          <ac:spMkLst>
            <pc:docMk/>
            <pc:sldMk cId="424452791" sldId="437"/>
            <ac:spMk id="35104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461" v="567" actId="1076"/>
          <ac:spMkLst>
            <pc:docMk/>
            <pc:sldMk cId="424452791" sldId="437"/>
            <ac:spMk id="35105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461" v="567" actId="1076"/>
          <ac:spMkLst>
            <pc:docMk/>
            <pc:sldMk cId="424452791" sldId="437"/>
            <ac:spMk id="35106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9T17:14:01.461" v="567" actId="1076"/>
          <ac:spMkLst>
            <pc:docMk/>
            <pc:sldMk cId="424452791" sldId="437"/>
            <ac:spMk id="35107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1:33.572" v="159" actId="1076"/>
          <ac:spMkLst>
            <pc:docMk/>
            <pc:sldMk cId="424452791" sldId="437"/>
            <ac:spMk id="35112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1:27.451" v="158" actId="1076"/>
          <ac:spMkLst>
            <pc:docMk/>
            <pc:sldMk cId="424452791" sldId="437"/>
            <ac:spMk id="35116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1:27.451" v="158" actId="1076"/>
          <ac:spMkLst>
            <pc:docMk/>
            <pc:sldMk cId="424452791" sldId="437"/>
            <ac:spMk id="35117" creationId="{00000000-0000-0000-0000-000000000000}"/>
          </ac:spMkLst>
        </pc:spChg>
        <pc:spChg chg="del mod">
          <ac:chgData name="Jason  Mayberry" userId="cecd4e79-e9a6-45b1-a01a-f51df2288f6a" providerId="ADAL" clId="{0729C8E0-6432-466F-8910-A0796233C127}" dt="2021-01-27T21:59:10.603" v="133" actId="478"/>
          <ac:spMkLst>
            <pc:docMk/>
            <pc:sldMk cId="424452791" sldId="437"/>
            <ac:spMk id="35118" creationId="{00000000-0000-0000-0000-000000000000}"/>
          </ac:spMkLst>
        </pc:spChg>
        <pc:spChg chg="del mod">
          <ac:chgData name="Jason  Mayberry" userId="cecd4e79-e9a6-45b1-a01a-f51df2288f6a" providerId="ADAL" clId="{0729C8E0-6432-466F-8910-A0796233C127}" dt="2021-01-27T21:59:09.522" v="132" actId="478"/>
          <ac:spMkLst>
            <pc:docMk/>
            <pc:sldMk cId="424452791" sldId="437"/>
            <ac:spMk id="35119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1:27.451" v="158" actId="1076"/>
          <ac:spMkLst>
            <pc:docMk/>
            <pc:sldMk cId="424452791" sldId="437"/>
            <ac:spMk id="35121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1:27.451" v="158" actId="1076"/>
          <ac:spMkLst>
            <pc:docMk/>
            <pc:sldMk cId="424452791" sldId="437"/>
            <ac:spMk id="35122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1:27.451" v="158" actId="1076"/>
          <ac:spMkLst>
            <pc:docMk/>
            <pc:sldMk cId="424452791" sldId="437"/>
            <ac:spMk id="35124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1:27.451" v="158" actId="1076"/>
          <ac:spMkLst>
            <pc:docMk/>
            <pc:sldMk cId="424452791" sldId="437"/>
            <ac:spMk id="35125" creationId="{00000000-0000-0000-0000-000000000000}"/>
          </ac:spMkLst>
        </pc:spChg>
        <pc:spChg chg="del mod">
          <ac:chgData name="Jason  Mayberry" userId="cecd4e79-e9a6-45b1-a01a-f51df2288f6a" providerId="ADAL" clId="{0729C8E0-6432-466F-8910-A0796233C127}" dt="2021-01-27T21:59:08.238" v="131" actId="478"/>
          <ac:spMkLst>
            <pc:docMk/>
            <pc:sldMk cId="424452791" sldId="437"/>
            <ac:spMk id="35126" creationId="{00000000-0000-0000-0000-000000000000}"/>
          </ac:spMkLst>
        </pc:spChg>
        <pc:spChg chg="del mod">
          <ac:chgData name="Jason  Mayberry" userId="cecd4e79-e9a6-45b1-a01a-f51df2288f6a" providerId="ADAL" clId="{0729C8E0-6432-466F-8910-A0796233C127}" dt="2021-01-27T21:59:07.160" v="130" actId="478"/>
          <ac:spMkLst>
            <pc:docMk/>
            <pc:sldMk cId="424452791" sldId="437"/>
            <ac:spMk id="35127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1:27.451" v="158" actId="1076"/>
          <ac:spMkLst>
            <pc:docMk/>
            <pc:sldMk cId="424452791" sldId="437"/>
            <ac:spMk id="35129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1:27.451" v="158" actId="1076"/>
          <ac:spMkLst>
            <pc:docMk/>
            <pc:sldMk cId="424452791" sldId="437"/>
            <ac:spMk id="35130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1:27.451" v="158" actId="1076"/>
          <ac:spMkLst>
            <pc:docMk/>
            <pc:sldMk cId="424452791" sldId="437"/>
            <ac:spMk id="35132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1:27.451" v="158" actId="1076"/>
          <ac:spMkLst>
            <pc:docMk/>
            <pc:sldMk cId="424452791" sldId="437"/>
            <ac:spMk id="35133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1:27.451" v="158" actId="1076"/>
          <ac:spMkLst>
            <pc:docMk/>
            <pc:sldMk cId="424452791" sldId="437"/>
            <ac:spMk id="35135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1:27.451" v="158" actId="1076"/>
          <ac:spMkLst>
            <pc:docMk/>
            <pc:sldMk cId="424452791" sldId="437"/>
            <ac:spMk id="35136" creationId="{00000000-0000-0000-0000-000000000000}"/>
          </ac:spMkLst>
        </pc:spChg>
        <pc:spChg chg="del mod">
          <ac:chgData name="Jason  Mayberry" userId="cecd4e79-e9a6-45b1-a01a-f51df2288f6a" providerId="ADAL" clId="{0729C8E0-6432-466F-8910-A0796233C127}" dt="2021-01-27T21:59:06.130" v="129" actId="478"/>
          <ac:spMkLst>
            <pc:docMk/>
            <pc:sldMk cId="424452791" sldId="437"/>
            <ac:spMk id="35137" creationId="{00000000-0000-0000-0000-000000000000}"/>
          </ac:spMkLst>
        </pc:spChg>
        <pc:spChg chg="del mod">
          <ac:chgData name="Jason  Mayberry" userId="cecd4e79-e9a6-45b1-a01a-f51df2288f6a" providerId="ADAL" clId="{0729C8E0-6432-466F-8910-A0796233C127}" dt="2021-01-27T21:59:04.601" v="128" actId="478"/>
          <ac:spMkLst>
            <pc:docMk/>
            <pc:sldMk cId="424452791" sldId="437"/>
            <ac:spMk id="35138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1:27.451" v="158" actId="1076"/>
          <ac:spMkLst>
            <pc:docMk/>
            <pc:sldMk cId="424452791" sldId="437"/>
            <ac:spMk id="35140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1:27.451" v="158" actId="1076"/>
          <ac:spMkLst>
            <pc:docMk/>
            <pc:sldMk cId="424452791" sldId="437"/>
            <ac:spMk id="35141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1:27.451" v="158" actId="1076"/>
          <ac:spMkLst>
            <pc:docMk/>
            <pc:sldMk cId="424452791" sldId="437"/>
            <ac:spMk id="35143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1:27.451" v="158" actId="1076"/>
          <ac:spMkLst>
            <pc:docMk/>
            <pc:sldMk cId="424452791" sldId="437"/>
            <ac:spMk id="35144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1:27.451" v="158" actId="1076"/>
          <ac:spMkLst>
            <pc:docMk/>
            <pc:sldMk cId="424452791" sldId="437"/>
            <ac:spMk id="35145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1:27.451" v="158" actId="1076"/>
          <ac:spMkLst>
            <pc:docMk/>
            <pc:sldMk cId="424452791" sldId="437"/>
            <ac:spMk id="35146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1:27.451" v="158" actId="1076"/>
          <ac:spMkLst>
            <pc:docMk/>
            <pc:sldMk cId="424452791" sldId="437"/>
            <ac:spMk id="35147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1:27.451" v="158" actId="1076"/>
          <ac:spMkLst>
            <pc:docMk/>
            <pc:sldMk cId="424452791" sldId="437"/>
            <ac:spMk id="35148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1:27.451" v="158" actId="1076"/>
          <ac:spMkLst>
            <pc:docMk/>
            <pc:sldMk cId="424452791" sldId="437"/>
            <ac:spMk id="35149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1:27.451" v="158" actId="1076"/>
          <ac:spMkLst>
            <pc:docMk/>
            <pc:sldMk cId="424452791" sldId="437"/>
            <ac:spMk id="35150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1:27.451" v="158" actId="1076"/>
          <ac:spMkLst>
            <pc:docMk/>
            <pc:sldMk cId="424452791" sldId="437"/>
            <ac:spMk id="35151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1:27.451" v="158" actId="1076"/>
          <ac:spMkLst>
            <pc:docMk/>
            <pc:sldMk cId="424452791" sldId="437"/>
            <ac:spMk id="35152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1:27.451" v="158" actId="1076"/>
          <ac:spMkLst>
            <pc:docMk/>
            <pc:sldMk cId="424452791" sldId="437"/>
            <ac:spMk id="35153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1:27.451" v="158" actId="1076"/>
          <ac:spMkLst>
            <pc:docMk/>
            <pc:sldMk cId="424452791" sldId="437"/>
            <ac:spMk id="35154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1:27.451" v="158" actId="1076"/>
          <ac:spMkLst>
            <pc:docMk/>
            <pc:sldMk cId="424452791" sldId="437"/>
            <ac:spMk id="35155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1:27.451" v="158" actId="1076"/>
          <ac:spMkLst>
            <pc:docMk/>
            <pc:sldMk cId="424452791" sldId="437"/>
            <ac:spMk id="35156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1:27.451" v="158" actId="1076"/>
          <ac:spMkLst>
            <pc:docMk/>
            <pc:sldMk cId="424452791" sldId="437"/>
            <ac:spMk id="35157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1:27.451" v="158" actId="1076"/>
          <ac:spMkLst>
            <pc:docMk/>
            <pc:sldMk cId="424452791" sldId="437"/>
            <ac:spMk id="35158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2:01:27.451" v="158" actId="1076"/>
          <ac:spMkLst>
            <pc:docMk/>
            <pc:sldMk cId="424452791" sldId="437"/>
            <ac:spMk id="35159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55:55.418" v="102" actId="1076"/>
          <ac:spMkLst>
            <pc:docMk/>
            <pc:sldMk cId="424452791" sldId="437"/>
            <ac:spMk id="35162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55:55.418" v="102" actId="1076"/>
          <ac:spMkLst>
            <pc:docMk/>
            <pc:sldMk cId="424452791" sldId="437"/>
            <ac:spMk id="35163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55:55.418" v="102" actId="1076"/>
          <ac:spMkLst>
            <pc:docMk/>
            <pc:sldMk cId="424452791" sldId="437"/>
            <ac:spMk id="35164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55:55.418" v="102" actId="1076"/>
          <ac:spMkLst>
            <pc:docMk/>
            <pc:sldMk cId="424452791" sldId="437"/>
            <ac:spMk id="35165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55:55.418" v="102" actId="1076"/>
          <ac:spMkLst>
            <pc:docMk/>
            <pc:sldMk cId="424452791" sldId="437"/>
            <ac:spMk id="35166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55:55.418" v="102" actId="1076"/>
          <ac:spMkLst>
            <pc:docMk/>
            <pc:sldMk cId="424452791" sldId="437"/>
            <ac:spMk id="35167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55:55.418" v="102" actId="1076"/>
          <ac:spMkLst>
            <pc:docMk/>
            <pc:sldMk cId="424452791" sldId="437"/>
            <ac:spMk id="35168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55:55.418" v="102" actId="1076"/>
          <ac:spMkLst>
            <pc:docMk/>
            <pc:sldMk cId="424452791" sldId="437"/>
            <ac:spMk id="35169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55:55.418" v="102" actId="1076"/>
          <ac:spMkLst>
            <pc:docMk/>
            <pc:sldMk cId="424452791" sldId="437"/>
            <ac:spMk id="35170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55:55.418" v="102" actId="1076"/>
          <ac:spMkLst>
            <pc:docMk/>
            <pc:sldMk cId="424452791" sldId="437"/>
            <ac:spMk id="35171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55:55.418" v="102" actId="1076"/>
          <ac:spMkLst>
            <pc:docMk/>
            <pc:sldMk cId="424452791" sldId="437"/>
            <ac:spMk id="35172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55:55.418" v="102" actId="1076"/>
          <ac:spMkLst>
            <pc:docMk/>
            <pc:sldMk cId="424452791" sldId="437"/>
            <ac:spMk id="35173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55:55.418" v="102" actId="1076"/>
          <ac:spMkLst>
            <pc:docMk/>
            <pc:sldMk cId="424452791" sldId="437"/>
            <ac:spMk id="35174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55:55.418" v="102" actId="1076"/>
          <ac:spMkLst>
            <pc:docMk/>
            <pc:sldMk cId="424452791" sldId="437"/>
            <ac:spMk id="35175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55:55.418" v="102" actId="1076"/>
          <ac:spMkLst>
            <pc:docMk/>
            <pc:sldMk cId="424452791" sldId="437"/>
            <ac:spMk id="35176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55:55.418" v="102" actId="1076"/>
          <ac:spMkLst>
            <pc:docMk/>
            <pc:sldMk cId="424452791" sldId="437"/>
            <ac:spMk id="35177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55:55.418" v="102" actId="1076"/>
          <ac:spMkLst>
            <pc:docMk/>
            <pc:sldMk cId="424452791" sldId="437"/>
            <ac:spMk id="35178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55:55.418" v="102" actId="1076"/>
          <ac:spMkLst>
            <pc:docMk/>
            <pc:sldMk cId="424452791" sldId="437"/>
            <ac:spMk id="35179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55:55.418" v="102" actId="1076"/>
          <ac:spMkLst>
            <pc:docMk/>
            <pc:sldMk cId="424452791" sldId="437"/>
            <ac:spMk id="35180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55:55.418" v="102" actId="1076"/>
          <ac:spMkLst>
            <pc:docMk/>
            <pc:sldMk cId="424452791" sldId="437"/>
            <ac:spMk id="35181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55:55.418" v="102" actId="1076"/>
          <ac:spMkLst>
            <pc:docMk/>
            <pc:sldMk cId="424452791" sldId="437"/>
            <ac:spMk id="35182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55:55.418" v="102" actId="1076"/>
          <ac:spMkLst>
            <pc:docMk/>
            <pc:sldMk cId="424452791" sldId="437"/>
            <ac:spMk id="35183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55:55.418" v="102" actId="1076"/>
          <ac:spMkLst>
            <pc:docMk/>
            <pc:sldMk cId="424452791" sldId="437"/>
            <ac:spMk id="35184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55:55.418" v="102" actId="1076"/>
          <ac:spMkLst>
            <pc:docMk/>
            <pc:sldMk cId="424452791" sldId="437"/>
            <ac:spMk id="35185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55:55.418" v="102" actId="1076"/>
          <ac:spMkLst>
            <pc:docMk/>
            <pc:sldMk cId="424452791" sldId="437"/>
            <ac:spMk id="35186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55:55.418" v="102" actId="1076"/>
          <ac:spMkLst>
            <pc:docMk/>
            <pc:sldMk cId="424452791" sldId="437"/>
            <ac:spMk id="35187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55:55.418" v="102" actId="1076"/>
          <ac:spMkLst>
            <pc:docMk/>
            <pc:sldMk cId="424452791" sldId="437"/>
            <ac:spMk id="35188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55:55.418" v="102" actId="1076"/>
          <ac:spMkLst>
            <pc:docMk/>
            <pc:sldMk cId="424452791" sldId="437"/>
            <ac:spMk id="35189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55:55.418" v="102" actId="1076"/>
          <ac:spMkLst>
            <pc:docMk/>
            <pc:sldMk cId="424452791" sldId="437"/>
            <ac:spMk id="35190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55:55.418" v="102" actId="1076"/>
          <ac:spMkLst>
            <pc:docMk/>
            <pc:sldMk cId="424452791" sldId="437"/>
            <ac:spMk id="35191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54:36.568" v="96" actId="208"/>
          <ac:spMkLst>
            <pc:docMk/>
            <pc:sldMk cId="424452791" sldId="437"/>
            <ac:spMk id="35196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54:04.219" v="94" actId="208"/>
          <ac:spMkLst>
            <pc:docMk/>
            <pc:sldMk cId="424452791" sldId="437"/>
            <ac:spMk id="35198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54:21.091" v="95" actId="208"/>
          <ac:spMkLst>
            <pc:docMk/>
            <pc:sldMk cId="424452791" sldId="437"/>
            <ac:spMk id="35199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54:04.219" v="94" actId="208"/>
          <ac:spMkLst>
            <pc:docMk/>
            <pc:sldMk cId="424452791" sldId="437"/>
            <ac:spMk id="35200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54:21.091" v="95" actId="208"/>
          <ac:spMkLst>
            <pc:docMk/>
            <pc:sldMk cId="424452791" sldId="437"/>
            <ac:spMk id="35201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54:36.568" v="96" actId="208"/>
          <ac:spMkLst>
            <pc:docMk/>
            <pc:sldMk cId="424452791" sldId="437"/>
            <ac:spMk id="35202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54:04.219" v="94" actId="208"/>
          <ac:spMkLst>
            <pc:docMk/>
            <pc:sldMk cId="424452791" sldId="437"/>
            <ac:spMk id="35203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54:04.219" v="94" actId="208"/>
          <ac:spMkLst>
            <pc:docMk/>
            <pc:sldMk cId="424452791" sldId="437"/>
            <ac:spMk id="35204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54:21.091" v="95" actId="208"/>
          <ac:spMkLst>
            <pc:docMk/>
            <pc:sldMk cId="424452791" sldId="437"/>
            <ac:spMk id="35205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54:36.568" v="96" actId="208"/>
          <ac:spMkLst>
            <pc:docMk/>
            <pc:sldMk cId="424452791" sldId="437"/>
            <ac:spMk id="35207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54:04.219" v="94" actId="208"/>
          <ac:spMkLst>
            <pc:docMk/>
            <pc:sldMk cId="424452791" sldId="437"/>
            <ac:spMk id="35212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54:21.091" v="95" actId="208"/>
          <ac:spMkLst>
            <pc:docMk/>
            <pc:sldMk cId="424452791" sldId="437"/>
            <ac:spMk id="35213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54:04.219" v="94" actId="208"/>
          <ac:spMkLst>
            <pc:docMk/>
            <pc:sldMk cId="424452791" sldId="437"/>
            <ac:spMk id="35214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54:36.568" v="96" actId="208"/>
          <ac:spMkLst>
            <pc:docMk/>
            <pc:sldMk cId="424452791" sldId="437"/>
            <ac:spMk id="35216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54:36.568" v="96" actId="208"/>
          <ac:spMkLst>
            <pc:docMk/>
            <pc:sldMk cId="424452791" sldId="437"/>
            <ac:spMk id="35218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54:21.091" v="95" actId="208"/>
          <ac:spMkLst>
            <pc:docMk/>
            <pc:sldMk cId="424452791" sldId="437"/>
            <ac:spMk id="35219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54:36.568" v="96" actId="208"/>
          <ac:spMkLst>
            <pc:docMk/>
            <pc:sldMk cId="424452791" sldId="437"/>
            <ac:spMk id="35222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54:04.219" v="94" actId="208"/>
          <ac:spMkLst>
            <pc:docMk/>
            <pc:sldMk cId="424452791" sldId="437"/>
            <ac:spMk id="35223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54:21.091" v="95" actId="208"/>
          <ac:spMkLst>
            <pc:docMk/>
            <pc:sldMk cId="424452791" sldId="437"/>
            <ac:spMk id="35224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54:04.219" v="94" actId="208"/>
          <ac:spMkLst>
            <pc:docMk/>
            <pc:sldMk cId="424452791" sldId="437"/>
            <ac:spMk id="35225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1-27T21:55:55.418" v="102" actId="1076"/>
          <ac:spMkLst>
            <pc:docMk/>
            <pc:sldMk cId="424452791" sldId="437"/>
            <ac:spMk id="35227" creationId="{00000000-0000-0000-0000-000000000000}"/>
          </ac:spMkLst>
        </pc:spChg>
        <pc:grpChg chg="add mod">
          <ac:chgData name="Jason  Mayberry" userId="cecd4e79-e9a6-45b1-a01a-f51df2288f6a" providerId="ADAL" clId="{0729C8E0-6432-466F-8910-A0796233C127}" dt="2021-01-27T22:01:27.451" v="158" actId="1076"/>
          <ac:grpSpMkLst>
            <pc:docMk/>
            <pc:sldMk cId="424452791" sldId="437"/>
            <ac:grpSpMk id="2" creationId="{990D3C28-B3FD-4733-9713-B89EF9823DA6}"/>
          </ac:grpSpMkLst>
        </pc:grpChg>
        <pc:grpChg chg="mod">
          <ac:chgData name="Jason  Mayberry" userId="cecd4e79-e9a6-45b1-a01a-f51df2288f6a" providerId="ADAL" clId="{0729C8E0-6432-466F-8910-A0796233C127}" dt="2021-01-27T21:55:55.418" v="102" actId="1076"/>
          <ac:grpSpMkLst>
            <pc:docMk/>
            <pc:sldMk cId="424452791" sldId="437"/>
            <ac:grpSpMk id="3" creationId="{00000000-0000-0000-0000-000000000000}"/>
          </ac:grpSpMkLst>
        </pc:grpChg>
        <pc:grpChg chg="add del mod">
          <ac:chgData name="Jason  Mayberry" userId="cecd4e79-e9a6-45b1-a01a-f51df2288f6a" providerId="ADAL" clId="{0729C8E0-6432-466F-8910-A0796233C127}" dt="2021-01-29T09:01:19.771" v="548" actId="478"/>
          <ac:grpSpMkLst>
            <pc:docMk/>
            <pc:sldMk cId="424452791" sldId="437"/>
            <ac:grpSpMk id="428" creationId="{F0CB1250-CEE3-4093-BCE9-2115D7D5BC38}"/>
          </ac:grpSpMkLst>
        </pc:grpChg>
        <pc:grpChg chg="mod">
          <ac:chgData name="Jason  Mayberry" userId="cecd4e79-e9a6-45b1-a01a-f51df2288f6a" providerId="ADAL" clId="{0729C8E0-6432-466F-8910-A0796233C127}" dt="2021-01-29T09:01:19.771" v="548" actId="478"/>
          <ac:grpSpMkLst>
            <pc:docMk/>
            <pc:sldMk cId="424452791" sldId="437"/>
            <ac:grpSpMk id="430" creationId="{661C8155-90B2-42DF-A4A2-F65118235E91}"/>
          </ac:grpSpMkLst>
        </pc:grpChg>
        <pc:grpChg chg="mod">
          <ac:chgData name="Jason  Mayberry" userId="cecd4e79-e9a6-45b1-a01a-f51df2288f6a" providerId="ADAL" clId="{0729C8E0-6432-466F-8910-A0796233C127}" dt="2021-01-29T09:01:19.771" v="548" actId="478"/>
          <ac:grpSpMkLst>
            <pc:docMk/>
            <pc:sldMk cId="424452791" sldId="437"/>
            <ac:grpSpMk id="431" creationId="{C4347113-767B-4F14-B465-1676BCE65377}"/>
          </ac:grpSpMkLst>
        </pc:grpChg>
        <pc:grpChg chg="mod">
          <ac:chgData name="Jason  Mayberry" userId="cecd4e79-e9a6-45b1-a01a-f51df2288f6a" providerId="ADAL" clId="{0729C8E0-6432-466F-8910-A0796233C127}" dt="2021-01-29T09:01:19.771" v="548" actId="478"/>
          <ac:grpSpMkLst>
            <pc:docMk/>
            <pc:sldMk cId="424452791" sldId="437"/>
            <ac:grpSpMk id="433" creationId="{010E4B3C-D113-4CD5-8C13-4F45E203D142}"/>
          </ac:grpSpMkLst>
        </pc:grpChg>
        <pc:grpChg chg="mod">
          <ac:chgData name="Jason  Mayberry" userId="cecd4e79-e9a6-45b1-a01a-f51df2288f6a" providerId="ADAL" clId="{0729C8E0-6432-466F-8910-A0796233C127}" dt="2021-01-29T09:01:19.771" v="548" actId="478"/>
          <ac:grpSpMkLst>
            <pc:docMk/>
            <pc:sldMk cId="424452791" sldId="437"/>
            <ac:grpSpMk id="447" creationId="{EE25F5ED-DE96-44DD-9419-037DBE1F2678}"/>
          </ac:grpSpMkLst>
        </pc:grpChg>
        <pc:grpChg chg="mod">
          <ac:chgData name="Jason  Mayberry" userId="cecd4e79-e9a6-45b1-a01a-f51df2288f6a" providerId="ADAL" clId="{0729C8E0-6432-466F-8910-A0796233C127}" dt="2021-01-29T09:01:19.771" v="548" actId="478"/>
          <ac:grpSpMkLst>
            <pc:docMk/>
            <pc:sldMk cId="424452791" sldId="437"/>
            <ac:grpSpMk id="448" creationId="{C5FE60E1-2084-4C0A-A50C-3AC8BB31ECF7}"/>
          </ac:grpSpMkLst>
        </pc:grpChg>
        <pc:grpChg chg="mod">
          <ac:chgData name="Jason  Mayberry" userId="cecd4e79-e9a6-45b1-a01a-f51df2288f6a" providerId="ADAL" clId="{0729C8E0-6432-466F-8910-A0796233C127}" dt="2021-01-27T21:58:44.462" v="127" actId="553"/>
          <ac:grpSpMkLst>
            <pc:docMk/>
            <pc:sldMk cId="424452791" sldId="437"/>
            <ac:grpSpMk id="34861" creationId="{00000000-0000-0000-0000-000000000000}"/>
          </ac:grpSpMkLst>
        </pc:grpChg>
        <pc:grpChg chg="mod">
          <ac:chgData name="Jason  Mayberry" userId="cecd4e79-e9a6-45b1-a01a-f51df2288f6a" providerId="ADAL" clId="{0729C8E0-6432-466F-8910-A0796233C127}" dt="2021-01-27T21:58:44.462" v="127" actId="553"/>
          <ac:grpSpMkLst>
            <pc:docMk/>
            <pc:sldMk cId="424452791" sldId="437"/>
            <ac:grpSpMk id="34862" creationId="{00000000-0000-0000-0000-000000000000}"/>
          </ac:grpSpMkLst>
        </pc:grpChg>
        <pc:grpChg chg="mod">
          <ac:chgData name="Jason  Mayberry" userId="cecd4e79-e9a6-45b1-a01a-f51df2288f6a" providerId="ADAL" clId="{0729C8E0-6432-466F-8910-A0796233C127}" dt="2021-01-27T21:58:44.462" v="127" actId="553"/>
          <ac:grpSpMkLst>
            <pc:docMk/>
            <pc:sldMk cId="424452791" sldId="437"/>
            <ac:grpSpMk id="34878" creationId="{00000000-0000-0000-0000-000000000000}"/>
          </ac:grpSpMkLst>
        </pc:grpChg>
        <pc:grpChg chg="mod">
          <ac:chgData name="Jason  Mayberry" userId="cecd4e79-e9a6-45b1-a01a-f51df2288f6a" providerId="ADAL" clId="{0729C8E0-6432-466F-8910-A0796233C127}" dt="2021-01-27T21:58:44.462" v="127" actId="553"/>
          <ac:grpSpMkLst>
            <pc:docMk/>
            <pc:sldMk cId="424452791" sldId="437"/>
            <ac:grpSpMk id="34881" creationId="{00000000-0000-0000-0000-000000000000}"/>
          </ac:grpSpMkLst>
        </pc:grpChg>
        <pc:grpChg chg="mod">
          <ac:chgData name="Jason  Mayberry" userId="cecd4e79-e9a6-45b1-a01a-f51df2288f6a" providerId="ADAL" clId="{0729C8E0-6432-466F-8910-A0796233C127}" dt="2021-01-27T21:41:38.684" v="53" actId="1037"/>
          <ac:grpSpMkLst>
            <pc:docMk/>
            <pc:sldMk cId="424452791" sldId="437"/>
            <ac:grpSpMk id="34936" creationId="{00000000-0000-0000-0000-000000000000}"/>
          </ac:grpSpMkLst>
        </pc:grpChg>
        <pc:grpChg chg="mod">
          <ac:chgData name="Jason  Mayberry" userId="cecd4e79-e9a6-45b1-a01a-f51df2288f6a" providerId="ADAL" clId="{0729C8E0-6432-466F-8910-A0796233C127}" dt="2021-01-27T21:41:38.684" v="53" actId="1037"/>
          <ac:grpSpMkLst>
            <pc:docMk/>
            <pc:sldMk cId="424452791" sldId="437"/>
            <ac:grpSpMk id="34938" creationId="{00000000-0000-0000-0000-000000000000}"/>
          </ac:grpSpMkLst>
        </pc:grpChg>
        <pc:grpChg chg="mod">
          <ac:chgData name="Jason  Mayberry" userId="cecd4e79-e9a6-45b1-a01a-f51df2288f6a" providerId="ADAL" clId="{0729C8E0-6432-466F-8910-A0796233C127}" dt="2021-01-27T21:41:38.684" v="53" actId="1037"/>
          <ac:grpSpMkLst>
            <pc:docMk/>
            <pc:sldMk cId="424452791" sldId="437"/>
            <ac:grpSpMk id="34939" creationId="{00000000-0000-0000-0000-000000000000}"/>
          </ac:grpSpMkLst>
        </pc:grpChg>
        <pc:grpChg chg="mod">
          <ac:chgData name="Jason  Mayberry" userId="cecd4e79-e9a6-45b1-a01a-f51df2288f6a" providerId="ADAL" clId="{0729C8E0-6432-466F-8910-A0796233C127}" dt="2021-01-27T21:41:38.684" v="53" actId="1037"/>
          <ac:grpSpMkLst>
            <pc:docMk/>
            <pc:sldMk cId="424452791" sldId="437"/>
            <ac:grpSpMk id="34940" creationId="{00000000-0000-0000-0000-000000000000}"/>
          </ac:grpSpMkLst>
        </pc:grpChg>
        <pc:grpChg chg="mod">
          <ac:chgData name="Jason  Mayberry" userId="cecd4e79-e9a6-45b1-a01a-f51df2288f6a" providerId="ADAL" clId="{0729C8E0-6432-466F-8910-A0796233C127}" dt="2021-01-27T21:41:38.684" v="53" actId="1037"/>
          <ac:grpSpMkLst>
            <pc:docMk/>
            <pc:sldMk cId="424452791" sldId="437"/>
            <ac:grpSpMk id="34941" creationId="{00000000-0000-0000-0000-000000000000}"/>
          </ac:grpSpMkLst>
        </pc:grpChg>
        <pc:grpChg chg="mod">
          <ac:chgData name="Jason  Mayberry" userId="cecd4e79-e9a6-45b1-a01a-f51df2288f6a" providerId="ADAL" clId="{0729C8E0-6432-466F-8910-A0796233C127}" dt="2021-01-27T21:41:38.684" v="53" actId="1037"/>
          <ac:grpSpMkLst>
            <pc:docMk/>
            <pc:sldMk cId="424452791" sldId="437"/>
            <ac:grpSpMk id="34977" creationId="{00000000-0000-0000-0000-000000000000}"/>
          </ac:grpSpMkLst>
        </pc:grpChg>
        <pc:grpChg chg="mod">
          <ac:chgData name="Jason  Mayberry" userId="cecd4e79-e9a6-45b1-a01a-f51df2288f6a" providerId="ADAL" clId="{0729C8E0-6432-466F-8910-A0796233C127}" dt="2021-01-27T21:41:38.684" v="53" actId="1037"/>
          <ac:grpSpMkLst>
            <pc:docMk/>
            <pc:sldMk cId="424452791" sldId="437"/>
            <ac:grpSpMk id="34988" creationId="{00000000-0000-0000-0000-000000000000}"/>
          </ac:grpSpMkLst>
        </pc:grpChg>
        <pc:grpChg chg="mod">
          <ac:chgData name="Jason  Mayberry" userId="cecd4e79-e9a6-45b1-a01a-f51df2288f6a" providerId="ADAL" clId="{0729C8E0-6432-466F-8910-A0796233C127}" dt="2021-01-29T17:14:01.888" v="568" actId="1076"/>
          <ac:grpSpMkLst>
            <pc:docMk/>
            <pc:sldMk cId="424452791" sldId="437"/>
            <ac:grpSpMk id="35002" creationId="{00000000-0000-0000-0000-000000000000}"/>
          </ac:grpSpMkLst>
        </pc:grpChg>
        <pc:grpChg chg="mod">
          <ac:chgData name="Jason  Mayberry" userId="cecd4e79-e9a6-45b1-a01a-f51df2288f6a" providerId="ADAL" clId="{0729C8E0-6432-466F-8910-A0796233C127}" dt="2021-01-29T17:14:01.888" v="568" actId="1076"/>
          <ac:grpSpMkLst>
            <pc:docMk/>
            <pc:sldMk cId="424452791" sldId="437"/>
            <ac:grpSpMk id="35004" creationId="{00000000-0000-0000-0000-000000000000}"/>
          </ac:grpSpMkLst>
        </pc:grpChg>
        <pc:grpChg chg="mod">
          <ac:chgData name="Jason  Mayberry" userId="cecd4e79-e9a6-45b1-a01a-f51df2288f6a" providerId="ADAL" clId="{0729C8E0-6432-466F-8910-A0796233C127}" dt="2021-01-29T17:14:01.888" v="568" actId="1076"/>
          <ac:grpSpMkLst>
            <pc:docMk/>
            <pc:sldMk cId="424452791" sldId="437"/>
            <ac:grpSpMk id="35005" creationId="{00000000-0000-0000-0000-000000000000}"/>
          </ac:grpSpMkLst>
        </pc:grpChg>
        <pc:grpChg chg="mod">
          <ac:chgData name="Jason  Mayberry" userId="cecd4e79-e9a6-45b1-a01a-f51df2288f6a" providerId="ADAL" clId="{0729C8E0-6432-466F-8910-A0796233C127}" dt="2021-01-29T17:14:01.888" v="568" actId="1076"/>
          <ac:grpSpMkLst>
            <pc:docMk/>
            <pc:sldMk cId="424452791" sldId="437"/>
            <ac:grpSpMk id="35006" creationId="{00000000-0000-0000-0000-000000000000}"/>
          </ac:grpSpMkLst>
        </pc:grpChg>
        <pc:grpChg chg="mod">
          <ac:chgData name="Jason  Mayberry" userId="cecd4e79-e9a6-45b1-a01a-f51df2288f6a" providerId="ADAL" clId="{0729C8E0-6432-466F-8910-A0796233C127}" dt="2021-01-29T17:14:01.888" v="568" actId="1076"/>
          <ac:grpSpMkLst>
            <pc:docMk/>
            <pc:sldMk cId="424452791" sldId="437"/>
            <ac:grpSpMk id="35031" creationId="{00000000-0000-0000-0000-000000000000}"/>
          </ac:grpSpMkLst>
        </pc:grpChg>
        <pc:grpChg chg="mod">
          <ac:chgData name="Jason  Mayberry" userId="cecd4e79-e9a6-45b1-a01a-f51df2288f6a" providerId="ADAL" clId="{0729C8E0-6432-466F-8910-A0796233C127}" dt="2021-01-29T17:14:01.888" v="568" actId="1076"/>
          <ac:grpSpMkLst>
            <pc:docMk/>
            <pc:sldMk cId="424452791" sldId="437"/>
            <ac:grpSpMk id="35041" creationId="{00000000-0000-0000-0000-000000000000}"/>
          </ac:grpSpMkLst>
        </pc:grpChg>
        <pc:grpChg chg="mod">
          <ac:chgData name="Jason  Mayberry" userId="cecd4e79-e9a6-45b1-a01a-f51df2288f6a" providerId="ADAL" clId="{0729C8E0-6432-466F-8910-A0796233C127}" dt="2021-01-29T17:14:01.461" v="567" actId="1076"/>
          <ac:grpSpMkLst>
            <pc:docMk/>
            <pc:sldMk cId="424452791" sldId="437"/>
            <ac:grpSpMk id="35056" creationId="{00000000-0000-0000-0000-000000000000}"/>
          </ac:grpSpMkLst>
        </pc:grpChg>
        <pc:grpChg chg="mod">
          <ac:chgData name="Jason  Mayberry" userId="cecd4e79-e9a6-45b1-a01a-f51df2288f6a" providerId="ADAL" clId="{0729C8E0-6432-466F-8910-A0796233C127}" dt="2021-01-29T17:14:01.461" v="567" actId="1076"/>
          <ac:grpSpMkLst>
            <pc:docMk/>
            <pc:sldMk cId="424452791" sldId="437"/>
            <ac:grpSpMk id="35058" creationId="{00000000-0000-0000-0000-000000000000}"/>
          </ac:grpSpMkLst>
        </pc:grpChg>
        <pc:grpChg chg="mod">
          <ac:chgData name="Jason  Mayberry" userId="cecd4e79-e9a6-45b1-a01a-f51df2288f6a" providerId="ADAL" clId="{0729C8E0-6432-466F-8910-A0796233C127}" dt="2021-01-29T17:14:01.461" v="567" actId="1076"/>
          <ac:grpSpMkLst>
            <pc:docMk/>
            <pc:sldMk cId="424452791" sldId="437"/>
            <ac:grpSpMk id="35059" creationId="{00000000-0000-0000-0000-000000000000}"/>
          </ac:grpSpMkLst>
        </pc:grpChg>
        <pc:grpChg chg="mod">
          <ac:chgData name="Jason  Mayberry" userId="cecd4e79-e9a6-45b1-a01a-f51df2288f6a" providerId="ADAL" clId="{0729C8E0-6432-466F-8910-A0796233C127}" dt="2021-01-29T17:14:01.461" v="567" actId="1076"/>
          <ac:grpSpMkLst>
            <pc:docMk/>
            <pc:sldMk cId="424452791" sldId="437"/>
            <ac:grpSpMk id="35060" creationId="{00000000-0000-0000-0000-000000000000}"/>
          </ac:grpSpMkLst>
        </pc:grpChg>
        <pc:grpChg chg="mod">
          <ac:chgData name="Jason  Mayberry" userId="cecd4e79-e9a6-45b1-a01a-f51df2288f6a" providerId="ADAL" clId="{0729C8E0-6432-466F-8910-A0796233C127}" dt="2021-01-29T17:14:01.461" v="567" actId="1076"/>
          <ac:grpSpMkLst>
            <pc:docMk/>
            <pc:sldMk cId="424452791" sldId="437"/>
            <ac:grpSpMk id="35083" creationId="{00000000-0000-0000-0000-000000000000}"/>
          </ac:grpSpMkLst>
        </pc:grpChg>
        <pc:grpChg chg="mod">
          <ac:chgData name="Jason  Mayberry" userId="cecd4e79-e9a6-45b1-a01a-f51df2288f6a" providerId="ADAL" clId="{0729C8E0-6432-466F-8910-A0796233C127}" dt="2021-01-29T17:14:01.461" v="567" actId="1076"/>
          <ac:grpSpMkLst>
            <pc:docMk/>
            <pc:sldMk cId="424452791" sldId="437"/>
            <ac:grpSpMk id="35094" creationId="{00000000-0000-0000-0000-000000000000}"/>
          </ac:grpSpMkLst>
        </pc:grpChg>
        <pc:grpChg chg="mod">
          <ac:chgData name="Jason  Mayberry" userId="cecd4e79-e9a6-45b1-a01a-f51df2288f6a" providerId="ADAL" clId="{0729C8E0-6432-466F-8910-A0796233C127}" dt="2021-01-27T22:01:27.451" v="158" actId="1076"/>
          <ac:grpSpMkLst>
            <pc:docMk/>
            <pc:sldMk cId="424452791" sldId="437"/>
            <ac:grpSpMk id="35114" creationId="{00000000-0000-0000-0000-000000000000}"/>
          </ac:grpSpMkLst>
        </pc:grpChg>
        <pc:grpChg chg="mod">
          <ac:chgData name="Jason  Mayberry" userId="cecd4e79-e9a6-45b1-a01a-f51df2288f6a" providerId="ADAL" clId="{0729C8E0-6432-466F-8910-A0796233C127}" dt="2021-01-27T22:01:27.451" v="158" actId="1076"/>
          <ac:grpSpMkLst>
            <pc:docMk/>
            <pc:sldMk cId="424452791" sldId="437"/>
            <ac:grpSpMk id="35115" creationId="{00000000-0000-0000-0000-000000000000}"/>
          </ac:grpSpMkLst>
        </pc:grpChg>
        <pc:grpChg chg="mod">
          <ac:chgData name="Jason  Mayberry" userId="cecd4e79-e9a6-45b1-a01a-f51df2288f6a" providerId="ADAL" clId="{0729C8E0-6432-466F-8910-A0796233C127}" dt="2021-01-27T22:01:27.451" v="158" actId="1076"/>
          <ac:grpSpMkLst>
            <pc:docMk/>
            <pc:sldMk cId="424452791" sldId="437"/>
            <ac:grpSpMk id="35120" creationId="{00000000-0000-0000-0000-000000000000}"/>
          </ac:grpSpMkLst>
        </pc:grpChg>
        <pc:grpChg chg="mod">
          <ac:chgData name="Jason  Mayberry" userId="cecd4e79-e9a6-45b1-a01a-f51df2288f6a" providerId="ADAL" clId="{0729C8E0-6432-466F-8910-A0796233C127}" dt="2021-01-27T22:01:27.451" v="158" actId="1076"/>
          <ac:grpSpMkLst>
            <pc:docMk/>
            <pc:sldMk cId="424452791" sldId="437"/>
            <ac:grpSpMk id="35123" creationId="{00000000-0000-0000-0000-000000000000}"/>
          </ac:grpSpMkLst>
        </pc:grpChg>
        <pc:grpChg chg="mod">
          <ac:chgData name="Jason  Mayberry" userId="cecd4e79-e9a6-45b1-a01a-f51df2288f6a" providerId="ADAL" clId="{0729C8E0-6432-466F-8910-A0796233C127}" dt="2021-01-27T22:01:27.451" v="158" actId="1076"/>
          <ac:grpSpMkLst>
            <pc:docMk/>
            <pc:sldMk cId="424452791" sldId="437"/>
            <ac:grpSpMk id="35128" creationId="{00000000-0000-0000-0000-000000000000}"/>
          </ac:grpSpMkLst>
        </pc:grpChg>
        <pc:grpChg chg="mod">
          <ac:chgData name="Jason  Mayberry" userId="cecd4e79-e9a6-45b1-a01a-f51df2288f6a" providerId="ADAL" clId="{0729C8E0-6432-466F-8910-A0796233C127}" dt="2021-01-27T22:01:27.451" v="158" actId="1076"/>
          <ac:grpSpMkLst>
            <pc:docMk/>
            <pc:sldMk cId="424452791" sldId="437"/>
            <ac:grpSpMk id="35131" creationId="{00000000-0000-0000-0000-000000000000}"/>
          </ac:grpSpMkLst>
        </pc:grpChg>
        <pc:grpChg chg="mod">
          <ac:chgData name="Jason  Mayberry" userId="cecd4e79-e9a6-45b1-a01a-f51df2288f6a" providerId="ADAL" clId="{0729C8E0-6432-466F-8910-A0796233C127}" dt="2021-01-27T22:01:27.451" v="158" actId="1076"/>
          <ac:grpSpMkLst>
            <pc:docMk/>
            <pc:sldMk cId="424452791" sldId="437"/>
            <ac:grpSpMk id="35134" creationId="{00000000-0000-0000-0000-000000000000}"/>
          </ac:grpSpMkLst>
        </pc:grpChg>
        <pc:grpChg chg="mod">
          <ac:chgData name="Jason  Mayberry" userId="cecd4e79-e9a6-45b1-a01a-f51df2288f6a" providerId="ADAL" clId="{0729C8E0-6432-466F-8910-A0796233C127}" dt="2021-01-27T22:01:27.451" v="158" actId="1076"/>
          <ac:grpSpMkLst>
            <pc:docMk/>
            <pc:sldMk cId="424452791" sldId="437"/>
            <ac:grpSpMk id="35139" creationId="{00000000-0000-0000-0000-000000000000}"/>
          </ac:grpSpMkLst>
        </pc:grpChg>
        <pc:grpChg chg="mod">
          <ac:chgData name="Jason  Mayberry" userId="cecd4e79-e9a6-45b1-a01a-f51df2288f6a" providerId="ADAL" clId="{0729C8E0-6432-466F-8910-A0796233C127}" dt="2021-01-27T22:01:27.451" v="158" actId="1076"/>
          <ac:grpSpMkLst>
            <pc:docMk/>
            <pc:sldMk cId="424452791" sldId="437"/>
            <ac:grpSpMk id="35142" creationId="{00000000-0000-0000-0000-000000000000}"/>
          </ac:grpSpMkLst>
        </pc:grpChg>
        <pc:grpChg chg="mod">
          <ac:chgData name="Jason  Mayberry" userId="cecd4e79-e9a6-45b1-a01a-f51df2288f6a" providerId="ADAL" clId="{0729C8E0-6432-466F-8910-A0796233C127}" dt="2021-01-27T21:55:55.418" v="102" actId="1076"/>
          <ac:grpSpMkLst>
            <pc:docMk/>
            <pc:sldMk cId="424452791" sldId="437"/>
            <ac:grpSpMk id="35161" creationId="{00000000-0000-0000-0000-000000000000}"/>
          </ac:grpSpMkLst>
        </pc:grpChg>
      </pc:sldChg>
      <pc:sldChg chg="add">
        <pc:chgData name="Jason  Mayberry" userId="cecd4e79-e9a6-45b1-a01a-f51df2288f6a" providerId="ADAL" clId="{0729C8E0-6432-466F-8910-A0796233C127}" dt="2021-01-27T15:00:00.201" v="2"/>
        <pc:sldMkLst>
          <pc:docMk/>
          <pc:sldMk cId="940851475" sldId="443"/>
        </pc:sldMkLst>
      </pc:sldChg>
      <pc:sldChg chg="add del">
        <pc:chgData name="Jason  Mayberry" userId="cecd4e79-e9a6-45b1-a01a-f51df2288f6a" providerId="ADAL" clId="{0729C8E0-6432-466F-8910-A0796233C127}" dt="2021-01-27T15:03:02.432" v="24" actId="47"/>
        <pc:sldMkLst>
          <pc:docMk/>
          <pc:sldMk cId="865515965" sldId="444"/>
        </pc:sldMkLst>
      </pc:sldChg>
      <pc:sldChg chg="addSp modSp add mod">
        <pc:chgData name="Jason  Mayberry" userId="cecd4e79-e9a6-45b1-a01a-f51df2288f6a" providerId="ADAL" clId="{0729C8E0-6432-466F-8910-A0796233C127}" dt="2021-01-29T17:29:26.807" v="574" actId="14100"/>
        <pc:sldMkLst>
          <pc:docMk/>
          <pc:sldMk cId="4221036572" sldId="457"/>
        </pc:sldMkLst>
        <pc:spChg chg="add mod">
          <ac:chgData name="Jason  Mayberry" userId="cecd4e79-e9a6-45b1-a01a-f51df2288f6a" providerId="ADAL" clId="{0729C8E0-6432-466F-8910-A0796233C127}" dt="2021-01-29T17:29:26.807" v="574" actId="14100"/>
          <ac:spMkLst>
            <pc:docMk/>
            <pc:sldMk cId="4221036572" sldId="457"/>
            <ac:spMk id="12" creationId="{2B65D217-1D53-4BC7-944D-471C829BD703}"/>
          </ac:spMkLst>
        </pc:spChg>
      </pc:sldChg>
      <pc:sldChg chg="delSp modSp add mod">
        <pc:chgData name="Jason  Mayberry" userId="cecd4e79-e9a6-45b1-a01a-f51df2288f6a" providerId="ADAL" clId="{0729C8E0-6432-466F-8910-A0796233C127}" dt="2021-02-02T22:00:29.878" v="636" actId="478"/>
        <pc:sldMkLst>
          <pc:docMk/>
          <pc:sldMk cId="2775941120" sldId="469"/>
        </pc:sldMkLst>
        <pc:spChg chg="mod">
          <ac:chgData name="Jason  Mayberry" userId="cecd4e79-e9a6-45b1-a01a-f51df2288f6a" providerId="ADAL" clId="{0729C8E0-6432-466F-8910-A0796233C127}" dt="2021-02-01T19:15:58.286" v="631" actId="20577"/>
          <ac:spMkLst>
            <pc:docMk/>
            <pc:sldMk cId="2775941120" sldId="469"/>
            <ac:spMk id="2" creationId="{00000000-0000-0000-0000-000000000000}"/>
          </ac:spMkLst>
        </pc:spChg>
        <pc:spChg chg="del">
          <ac:chgData name="Jason  Mayberry" userId="cecd4e79-e9a6-45b1-a01a-f51df2288f6a" providerId="ADAL" clId="{0729C8E0-6432-466F-8910-A0796233C127}" dt="2021-02-02T22:00:29.878" v="636" actId="478"/>
          <ac:spMkLst>
            <pc:docMk/>
            <pc:sldMk cId="2775941120" sldId="469"/>
            <ac:spMk id="3" creationId="{00000000-0000-0000-0000-000000000000}"/>
          </ac:spMkLst>
        </pc:spChg>
      </pc:sldChg>
      <pc:sldChg chg="add">
        <pc:chgData name="Jason  Mayberry" userId="cecd4e79-e9a6-45b1-a01a-f51df2288f6a" providerId="ADAL" clId="{0729C8E0-6432-466F-8910-A0796233C127}" dt="2021-01-27T15:00:35.831" v="7"/>
        <pc:sldMkLst>
          <pc:docMk/>
          <pc:sldMk cId="2500484467" sldId="474"/>
        </pc:sldMkLst>
      </pc:sldChg>
      <pc:sldChg chg="addSp modSp new mod">
        <pc:chgData name="Jason  Mayberry" userId="cecd4e79-e9a6-45b1-a01a-f51df2288f6a" providerId="ADAL" clId="{0729C8E0-6432-466F-8910-A0796233C127}" dt="2021-01-29T16:17:05.817" v="559" actId="14100"/>
        <pc:sldMkLst>
          <pc:docMk/>
          <pc:sldMk cId="480402826" sldId="475"/>
        </pc:sldMkLst>
        <pc:picChg chg="add mod">
          <ac:chgData name="Jason  Mayberry" userId="cecd4e79-e9a6-45b1-a01a-f51df2288f6a" providerId="ADAL" clId="{0729C8E0-6432-466F-8910-A0796233C127}" dt="2021-01-29T16:17:05.817" v="559" actId="14100"/>
          <ac:picMkLst>
            <pc:docMk/>
            <pc:sldMk cId="480402826" sldId="475"/>
            <ac:picMk id="4" creationId="{59AC7206-2653-4C94-940E-5C0266163F40}"/>
          </ac:picMkLst>
        </pc:picChg>
      </pc:sldChg>
      <pc:sldChg chg="addSp delSp modSp add mod delAnim modAnim">
        <pc:chgData name="Jason  Mayberry" userId="cecd4e79-e9a6-45b1-a01a-f51df2288f6a" providerId="ADAL" clId="{0729C8E0-6432-466F-8910-A0796233C127}" dt="2021-02-03T13:21:22.867" v="689" actId="1076"/>
        <pc:sldMkLst>
          <pc:docMk/>
          <pc:sldMk cId="4049515422" sldId="476"/>
        </pc:sldMkLst>
        <pc:spChg chg="del">
          <ac:chgData name="Jason  Mayberry" userId="cecd4e79-e9a6-45b1-a01a-f51df2288f6a" providerId="ADAL" clId="{0729C8E0-6432-466F-8910-A0796233C127}" dt="2021-02-03T13:15:48.539" v="638" actId="478"/>
          <ac:spMkLst>
            <pc:docMk/>
            <pc:sldMk cId="4049515422" sldId="476"/>
            <ac:spMk id="3" creationId="{00000000-0000-0000-0000-000000000000}"/>
          </ac:spMkLst>
        </pc:spChg>
        <pc:spChg chg="del">
          <ac:chgData name="Jason  Mayberry" userId="cecd4e79-e9a6-45b1-a01a-f51df2288f6a" providerId="ADAL" clId="{0729C8E0-6432-466F-8910-A0796233C127}" dt="2021-02-03T13:15:48.539" v="638" actId="478"/>
          <ac:spMkLst>
            <pc:docMk/>
            <pc:sldMk cId="4049515422" sldId="476"/>
            <ac:spMk id="5" creationId="{00000000-0000-0000-0000-000000000000}"/>
          </ac:spMkLst>
        </pc:spChg>
        <pc:spChg chg="add mod">
          <ac:chgData name="Jason  Mayberry" userId="cecd4e79-e9a6-45b1-a01a-f51df2288f6a" providerId="ADAL" clId="{0729C8E0-6432-466F-8910-A0796233C127}" dt="2021-02-03T13:16:39.025" v="686" actId="164"/>
          <ac:spMkLst>
            <pc:docMk/>
            <pc:sldMk cId="4049515422" sldId="476"/>
            <ac:spMk id="8" creationId="{46F95361-CA6C-4FC9-9908-D7492B961D2C}"/>
          </ac:spMkLst>
        </pc:spChg>
        <pc:spChg chg="mod">
          <ac:chgData name="Jason  Mayberry" userId="cecd4e79-e9a6-45b1-a01a-f51df2288f6a" providerId="ADAL" clId="{0729C8E0-6432-466F-8910-A0796233C127}" dt="2021-02-03T13:16:04.935" v="645" actId="404"/>
          <ac:spMkLst>
            <pc:docMk/>
            <pc:sldMk cId="4049515422" sldId="476"/>
            <ac:spMk id="79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2-03T13:16:04.935" v="645" actId="404"/>
          <ac:spMkLst>
            <pc:docMk/>
            <pc:sldMk cId="4049515422" sldId="476"/>
            <ac:spMk id="81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2-03T13:16:04.935" v="645" actId="404"/>
          <ac:spMkLst>
            <pc:docMk/>
            <pc:sldMk cId="4049515422" sldId="476"/>
            <ac:spMk id="82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2-03T13:16:04.935" v="645" actId="404"/>
          <ac:spMkLst>
            <pc:docMk/>
            <pc:sldMk cId="4049515422" sldId="476"/>
            <ac:spMk id="85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2-03T13:16:04.935" v="645" actId="404"/>
          <ac:spMkLst>
            <pc:docMk/>
            <pc:sldMk cId="4049515422" sldId="476"/>
            <ac:spMk id="87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2-03T13:16:04.935" v="645" actId="404"/>
          <ac:spMkLst>
            <pc:docMk/>
            <pc:sldMk cId="4049515422" sldId="476"/>
            <ac:spMk id="92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2-03T13:16:04.935" v="645" actId="404"/>
          <ac:spMkLst>
            <pc:docMk/>
            <pc:sldMk cId="4049515422" sldId="476"/>
            <ac:spMk id="94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2-03T13:16:04.935" v="645" actId="404"/>
          <ac:spMkLst>
            <pc:docMk/>
            <pc:sldMk cId="4049515422" sldId="476"/>
            <ac:spMk id="95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2-03T13:16:04.935" v="645" actId="404"/>
          <ac:spMkLst>
            <pc:docMk/>
            <pc:sldMk cId="4049515422" sldId="476"/>
            <ac:spMk id="100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2-03T13:16:04.935" v="645" actId="404"/>
          <ac:spMkLst>
            <pc:docMk/>
            <pc:sldMk cId="4049515422" sldId="476"/>
            <ac:spMk id="102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2-03T13:16:04.935" v="645" actId="404"/>
          <ac:spMkLst>
            <pc:docMk/>
            <pc:sldMk cId="4049515422" sldId="476"/>
            <ac:spMk id="103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2-03T13:16:04.935" v="645" actId="404"/>
          <ac:spMkLst>
            <pc:docMk/>
            <pc:sldMk cId="4049515422" sldId="476"/>
            <ac:spMk id="106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2-03T13:16:04.935" v="645" actId="404"/>
          <ac:spMkLst>
            <pc:docMk/>
            <pc:sldMk cId="4049515422" sldId="476"/>
            <ac:spMk id="107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2-03T13:16:04.935" v="645" actId="404"/>
          <ac:spMkLst>
            <pc:docMk/>
            <pc:sldMk cId="4049515422" sldId="476"/>
            <ac:spMk id="109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2-03T13:16:04.935" v="645" actId="404"/>
          <ac:spMkLst>
            <pc:docMk/>
            <pc:sldMk cId="4049515422" sldId="476"/>
            <ac:spMk id="114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2-03T13:16:04.935" v="645" actId="404"/>
          <ac:spMkLst>
            <pc:docMk/>
            <pc:sldMk cId="4049515422" sldId="476"/>
            <ac:spMk id="115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2-03T13:16:04.935" v="645" actId="404"/>
          <ac:spMkLst>
            <pc:docMk/>
            <pc:sldMk cId="4049515422" sldId="476"/>
            <ac:spMk id="116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2-03T13:16:04.935" v="645" actId="404"/>
          <ac:spMkLst>
            <pc:docMk/>
            <pc:sldMk cId="4049515422" sldId="476"/>
            <ac:spMk id="119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2-03T13:16:04.935" v="645" actId="404"/>
          <ac:spMkLst>
            <pc:docMk/>
            <pc:sldMk cId="4049515422" sldId="476"/>
            <ac:spMk id="121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2-03T13:16:04.935" v="645" actId="404"/>
          <ac:spMkLst>
            <pc:docMk/>
            <pc:sldMk cId="4049515422" sldId="476"/>
            <ac:spMk id="127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2-03T13:16:04.935" v="645" actId="404"/>
          <ac:spMkLst>
            <pc:docMk/>
            <pc:sldMk cId="4049515422" sldId="476"/>
            <ac:spMk id="129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2-03T13:16:04.935" v="645" actId="404"/>
          <ac:spMkLst>
            <pc:docMk/>
            <pc:sldMk cId="4049515422" sldId="476"/>
            <ac:spMk id="133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2-03T13:16:04.935" v="645" actId="404"/>
          <ac:spMkLst>
            <pc:docMk/>
            <pc:sldMk cId="4049515422" sldId="476"/>
            <ac:spMk id="137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2-03T13:16:04.935" v="645" actId="404"/>
          <ac:spMkLst>
            <pc:docMk/>
            <pc:sldMk cId="4049515422" sldId="476"/>
            <ac:spMk id="140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2-03T13:16:04.935" v="645" actId="404"/>
          <ac:spMkLst>
            <pc:docMk/>
            <pc:sldMk cId="4049515422" sldId="476"/>
            <ac:spMk id="142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2-03T13:16:04.935" v="645" actId="404"/>
          <ac:spMkLst>
            <pc:docMk/>
            <pc:sldMk cId="4049515422" sldId="476"/>
            <ac:spMk id="144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2-03T13:16:04.935" v="645" actId="404"/>
          <ac:spMkLst>
            <pc:docMk/>
            <pc:sldMk cId="4049515422" sldId="476"/>
            <ac:spMk id="145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2-03T13:16:04.935" v="645" actId="404"/>
          <ac:spMkLst>
            <pc:docMk/>
            <pc:sldMk cId="4049515422" sldId="476"/>
            <ac:spMk id="148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2-03T13:16:04.935" v="645" actId="404"/>
          <ac:spMkLst>
            <pc:docMk/>
            <pc:sldMk cId="4049515422" sldId="476"/>
            <ac:spMk id="150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2-03T13:16:04.935" v="645" actId="404"/>
          <ac:spMkLst>
            <pc:docMk/>
            <pc:sldMk cId="4049515422" sldId="476"/>
            <ac:spMk id="154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2-03T13:16:04.935" v="645" actId="404"/>
          <ac:spMkLst>
            <pc:docMk/>
            <pc:sldMk cId="4049515422" sldId="476"/>
            <ac:spMk id="156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2-03T13:16:04.935" v="645" actId="404"/>
          <ac:spMkLst>
            <pc:docMk/>
            <pc:sldMk cId="4049515422" sldId="476"/>
            <ac:spMk id="157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2-03T13:16:04.935" v="645" actId="404"/>
          <ac:spMkLst>
            <pc:docMk/>
            <pc:sldMk cId="4049515422" sldId="476"/>
            <ac:spMk id="160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2-03T13:16:04.935" v="645" actId="404"/>
          <ac:spMkLst>
            <pc:docMk/>
            <pc:sldMk cId="4049515422" sldId="476"/>
            <ac:spMk id="162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2-03T13:16:04.935" v="645" actId="404"/>
          <ac:spMkLst>
            <pc:docMk/>
            <pc:sldMk cId="4049515422" sldId="476"/>
            <ac:spMk id="167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2-03T13:16:04.935" v="645" actId="404"/>
          <ac:spMkLst>
            <pc:docMk/>
            <pc:sldMk cId="4049515422" sldId="476"/>
            <ac:spMk id="171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2-03T13:16:04.935" v="645" actId="404"/>
          <ac:spMkLst>
            <pc:docMk/>
            <pc:sldMk cId="4049515422" sldId="476"/>
            <ac:spMk id="173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2-03T13:16:04.935" v="645" actId="404"/>
          <ac:spMkLst>
            <pc:docMk/>
            <pc:sldMk cId="4049515422" sldId="476"/>
            <ac:spMk id="174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2-03T13:16:04.935" v="645" actId="404"/>
          <ac:spMkLst>
            <pc:docMk/>
            <pc:sldMk cId="4049515422" sldId="476"/>
            <ac:spMk id="177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2-03T13:16:04.935" v="645" actId="404"/>
          <ac:spMkLst>
            <pc:docMk/>
            <pc:sldMk cId="4049515422" sldId="476"/>
            <ac:spMk id="179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2-03T13:16:04.935" v="645" actId="404"/>
          <ac:spMkLst>
            <pc:docMk/>
            <pc:sldMk cId="4049515422" sldId="476"/>
            <ac:spMk id="187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2-03T13:16:04.935" v="645" actId="404"/>
          <ac:spMkLst>
            <pc:docMk/>
            <pc:sldMk cId="4049515422" sldId="476"/>
            <ac:spMk id="189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2-03T13:16:04.935" v="645" actId="404"/>
          <ac:spMkLst>
            <pc:docMk/>
            <pc:sldMk cId="4049515422" sldId="476"/>
            <ac:spMk id="190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2-03T13:16:04.935" v="645" actId="404"/>
          <ac:spMkLst>
            <pc:docMk/>
            <pc:sldMk cId="4049515422" sldId="476"/>
            <ac:spMk id="193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2-03T13:16:04.935" v="645" actId="404"/>
          <ac:spMkLst>
            <pc:docMk/>
            <pc:sldMk cId="4049515422" sldId="476"/>
            <ac:spMk id="195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2-03T13:16:04.935" v="645" actId="404"/>
          <ac:spMkLst>
            <pc:docMk/>
            <pc:sldMk cId="4049515422" sldId="476"/>
            <ac:spMk id="205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2-03T13:16:04.935" v="645" actId="404"/>
          <ac:spMkLst>
            <pc:docMk/>
            <pc:sldMk cId="4049515422" sldId="476"/>
            <ac:spMk id="207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2-03T13:16:04.935" v="645" actId="404"/>
          <ac:spMkLst>
            <pc:docMk/>
            <pc:sldMk cId="4049515422" sldId="476"/>
            <ac:spMk id="208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2-03T13:16:04.935" v="645" actId="404"/>
          <ac:spMkLst>
            <pc:docMk/>
            <pc:sldMk cId="4049515422" sldId="476"/>
            <ac:spMk id="211" creationId="{00000000-0000-0000-0000-000000000000}"/>
          </ac:spMkLst>
        </pc:spChg>
        <pc:spChg chg="mod">
          <ac:chgData name="Jason  Mayberry" userId="cecd4e79-e9a6-45b1-a01a-f51df2288f6a" providerId="ADAL" clId="{0729C8E0-6432-466F-8910-A0796233C127}" dt="2021-02-03T13:16:04.935" v="645" actId="404"/>
          <ac:spMkLst>
            <pc:docMk/>
            <pc:sldMk cId="4049515422" sldId="476"/>
            <ac:spMk id="213" creationId="{00000000-0000-0000-0000-000000000000}"/>
          </ac:spMkLst>
        </pc:spChg>
        <pc:spChg chg="del mod">
          <ac:chgData name="Jason  Mayberry" userId="cecd4e79-e9a6-45b1-a01a-f51df2288f6a" providerId="ADAL" clId="{0729C8E0-6432-466F-8910-A0796233C127}" dt="2021-02-03T13:15:58.292" v="640" actId="478"/>
          <ac:spMkLst>
            <pc:docMk/>
            <pc:sldMk cId="4049515422" sldId="476"/>
            <ac:spMk id="415" creationId="{00000000-0000-0000-0000-000000000000}"/>
          </ac:spMkLst>
        </pc:spChg>
        <pc:grpChg chg="mod">
          <ac:chgData name="Jason  Mayberry" userId="cecd4e79-e9a6-45b1-a01a-f51df2288f6a" providerId="ADAL" clId="{0729C8E0-6432-466F-8910-A0796233C127}" dt="2021-02-03T13:15:54.628" v="639" actId="164"/>
          <ac:grpSpMkLst>
            <pc:docMk/>
            <pc:sldMk cId="4049515422" sldId="476"/>
            <ac:grpSpMk id="4" creationId="{00000000-0000-0000-0000-000000000000}"/>
          </ac:grpSpMkLst>
        </pc:grpChg>
        <pc:grpChg chg="add mod">
          <ac:chgData name="Jason  Mayberry" userId="cecd4e79-e9a6-45b1-a01a-f51df2288f6a" providerId="ADAL" clId="{0729C8E0-6432-466F-8910-A0796233C127}" dt="2021-02-03T13:16:39.025" v="686" actId="164"/>
          <ac:grpSpMkLst>
            <pc:docMk/>
            <pc:sldMk cId="4049515422" sldId="476"/>
            <ac:grpSpMk id="7" creationId="{A09658D9-6538-4EBB-A099-F760FFE486FD}"/>
          </ac:grpSpMkLst>
        </pc:grpChg>
        <pc:grpChg chg="mod">
          <ac:chgData name="Jason  Mayberry" userId="cecd4e79-e9a6-45b1-a01a-f51df2288f6a" providerId="ADAL" clId="{0729C8E0-6432-466F-8910-A0796233C127}" dt="2021-02-03T13:15:54.628" v="639" actId="164"/>
          <ac:grpSpMkLst>
            <pc:docMk/>
            <pc:sldMk cId="4049515422" sldId="476"/>
            <ac:grpSpMk id="9" creationId="{00000000-0000-0000-0000-000000000000}"/>
          </ac:grpSpMkLst>
        </pc:grpChg>
        <pc:grpChg chg="add mod">
          <ac:chgData name="Jason  Mayberry" userId="cecd4e79-e9a6-45b1-a01a-f51df2288f6a" providerId="ADAL" clId="{0729C8E0-6432-466F-8910-A0796233C127}" dt="2021-02-03T13:21:22.867" v="689" actId="1076"/>
          <ac:grpSpMkLst>
            <pc:docMk/>
            <pc:sldMk cId="4049515422" sldId="476"/>
            <ac:grpSpMk id="12" creationId="{A83FBA4A-A8F0-46E5-B81F-917F77B66868}"/>
          </ac:grpSpMkLst>
        </pc:grpChg>
        <pc:grpChg chg="mod">
          <ac:chgData name="Jason  Mayberry" userId="cecd4e79-e9a6-45b1-a01a-f51df2288f6a" providerId="ADAL" clId="{0729C8E0-6432-466F-8910-A0796233C127}" dt="2021-02-03T13:15:54.628" v="639" actId="164"/>
          <ac:grpSpMkLst>
            <pc:docMk/>
            <pc:sldMk cId="4049515422" sldId="476"/>
            <ac:grpSpMk id="89" creationId="{00000000-0000-0000-0000-000000000000}"/>
          </ac:grpSpMkLst>
        </pc:grpChg>
        <pc:grpChg chg="mod">
          <ac:chgData name="Jason  Mayberry" userId="cecd4e79-e9a6-45b1-a01a-f51df2288f6a" providerId="ADAL" clId="{0729C8E0-6432-466F-8910-A0796233C127}" dt="2021-02-03T13:15:54.628" v="639" actId="164"/>
          <ac:grpSpMkLst>
            <pc:docMk/>
            <pc:sldMk cId="4049515422" sldId="476"/>
            <ac:grpSpMk id="126" creationId="{00000000-0000-0000-0000-000000000000}"/>
          </ac:grpSpMkLst>
        </pc:grpChg>
        <pc:grpChg chg="mod">
          <ac:chgData name="Jason  Mayberry" userId="cecd4e79-e9a6-45b1-a01a-f51df2288f6a" providerId="ADAL" clId="{0729C8E0-6432-466F-8910-A0796233C127}" dt="2021-02-03T13:15:54.628" v="639" actId="164"/>
          <ac:grpSpMkLst>
            <pc:docMk/>
            <pc:sldMk cId="4049515422" sldId="476"/>
            <ac:grpSpMk id="128" creationId="{00000000-0000-0000-0000-000000000000}"/>
          </ac:grpSpMkLst>
        </pc:grpChg>
        <pc:grpChg chg="mod">
          <ac:chgData name="Jason  Mayberry" userId="cecd4e79-e9a6-45b1-a01a-f51df2288f6a" providerId="ADAL" clId="{0729C8E0-6432-466F-8910-A0796233C127}" dt="2021-02-03T13:15:54.628" v="639" actId="164"/>
          <ac:grpSpMkLst>
            <pc:docMk/>
            <pc:sldMk cId="4049515422" sldId="476"/>
            <ac:grpSpMk id="132" creationId="{00000000-0000-0000-0000-000000000000}"/>
          </ac:grpSpMkLst>
        </pc:grpChg>
        <pc:grpChg chg="mod">
          <ac:chgData name="Jason  Mayberry" userId="cecd4e79-e9a6-45b1-a01a-f51df2288f6a" providerId="ADAL" clId="{0729C8E0-6432-466F-8910-A0796233C127}" dt="2021-02-03T13:15:54.628" v="639" actId="164"/>
          <ac:grpSpMkLst>
            <pc:docMk/>
            <pc:sldMk cId="4049515422" sldId="476"/>
            <ac:grpSpMk id="136" creationId="{00000000-0000-0000-0000-000000000000}"/>
          </ac:grpSpMkLst>
        </pc:grpChg>
        <pc:grpChg chg="mod">
          <ac:chgData name="Jason  Mayberry" userId="cecd4e79-e9a6-45b1-a01a-f51df2288f6a" providerId="ADAL" clId="{0729C8E0-6432-466F-8910-A0796233C127}" dt="2021-02-03T13:15:54.628" v="639" actId="164"/>
          <ac:grpSpMkLst>
            <pc:docMk/>
            <pc:sldMk cId="4049515422" sldId="476"/>
            <ac:grpSpMk id="139" creationId="{00000000-0000-0000-0000-000000000000}"/>
          </ac:grpSpMkLst>
        </pc:grpChg>
        <pc:grpChg chg="del">
          <ac:chgData name="Jason  Mayberry" userId="cecd4e79-e9a6-45b1-a01a-f51df2288f6a" providerId="ADAL" clId="{0729C8E0-6432-466F-8910-A0796233C127}" dt="2021-02-03T13:15:48.539" v="638" actId="478"/>
          <ac:grpSpMkLst>
            <pc:docMk/>
            <pc:sldMk cId="4049515422" sldId="476"/>
            <ac:grpSpMk id="164" creationId="{00000000-0000-0000-0000-000000000000}"/>
          </ac:grpSpMkLst>
        </pc:grpChg>
        <pc:grpChg chg="mod">
          <ac:chgData name="Jason  Mayberry" userId="cecd4e79-e9a6-45b1-a01a-f51df2288f6a" providerId="ADAL" clId="{0729C8E0-6432-466F-8910-A0796233C127}" dt="2021-02-03T13:15:54.628" v="639" actId="164"/>
          <ac:grpSpMkLst>
            <pc:docMk/>
            <pc:sldMk cId="4049515422" sldId="476"/>
            <ac:grpSpMk id="168" creationId="{00000000-0000-0000-0000-000000000000}"/>
          </ac:grpSpMkLst>
        </pc:grpChg>
        <pc:grpChg chg="mod">
          <ac:chgData name="Jason  Mayberry" userId="cecd4e79-e9a6-45b1-a01a-f51df2288f6a" providerId="ADAL" clId="{0729C8E0-6432-466F-8910-A0796233C127}" dt="2021-02-03T13:15:54.628" v="639" actId="164"/>
          <ac:grpSpMkLst>
            <pc:docMk/>
            <pc:sldMk cId="4049515422" sldId="476"/>
            <ac:grpSpMk id="184" creationId="{00000000-0000-0000-0000-000000000000}"/>
          </ac:grpSpMkLst>
        </pc:grpChg>
        <pc:grpChg chg="mod">
          <ac:chgData name="Jason  Mayberry" userId="cecd4e79-e9a6-45b1-a01a-f51df2288f6a" providerId="ADAL" clId="{0729C8E0-6432-466F-8910-A0796233C127}" dt="2021-02-03T13:15:54.628" v="639" actId="164"/>
          <ac:grpSpMkLst>
            <pc:docMk/>
            <pc:sldMk cId="4049515422" sldId="476"/>
            <ac:grpSpMk id="202" creationId="{00000000-0000-0000-0000-000000000000}"/>
          </ac:grpSpMkLst>
        </pc:grpChg>
        <pc:grpChg chg="del">
          <ac:chgData name="Jason  Mayberry" userId="cecd4e79-e9a6-45b1-a01a-f51df2288f6a" providerId="ADAL" clId="{0729C8E0-6432-466F-8910-A0796233C127}" dt="2021-02-03T13:15:48.539" v="638" actId="478"/>
          <ac:grpSpMkLst>
            <pc:docMk/>
            <pc:sldMk cId="4049515422" sldId="476"/>
            <ac:grpSpMk id="216" creationId="{00000000-0000-0000-0000-000000000000}"/>
          </ac:grpSpMkLst>
        </pc:grpChg>
        <pc:grpChg chg="del">
          <ac:chgData name="Jason  Mayberry" userId="cecd4e79-e9a6-45b1-a01a-f51df2288f6a" providerId="ADAL" clId="{0729C8E0-6432-466F-8910-A0796233C127}" dt="2021-02-03T13:15:48.539" v="638" actId="478"/>
          <ac:grpSpMkLst>
            <pc:docMk/>
            <pc:sldMk cId="4049515422" sldId="476"/>
            <ac:grpSpMk id="220" creationId="{00000000-0000-0000-0000-000000000000}"/>
          </ac:grpSpMkLst>
        </pc:grpChg>
        <pc:grpChg chg="del">
          <ac:chgData name="Jason  Mayberry" userId="cecd4e79-e9a6-45b1-a01a-f51df2288f6a" providerId="ADAL" clId="{0729C8E0-6432-466F-8910-A0796233C127}" dt="2021-02-03T13:15:48.539" v="638" actId="478"/>
          <ac:grpSpMkLst>
            <pc:docMk/>
            <pc:sldMk cId="4049515422" sldId="476"/>
            <ac:grpSpMk id="232" creationId="{00000000-0000-0000-0000-000000000000}"/>
          </ac:grpSpMkLst>
        </pc:grpChg>
        <pc:grpChg chg="del">
          <ac:chgData name="Jason  Mayberry" userId="cecd4e79-e9a6-45b1-a01a-f51df2288f6a" providerId="ADAL" clId="{0729C8E0-6432-466F-8910-A0796233C127}" dt="2021-02-03T13:15:48.539" v="638" actId="478"/>
          <ac:grpSpMkLst>
            <pc:docMk/>
            <pc:sldMk cId="4049515422" sldId="476"/>
            <ac:grpSpMk id="244" creationId="{00000000-0000-0000-0000-000000000000}"/>
          </ac:grpSpMkLst>
        </pc:grpChg>
        <pc:grpChg chg="del">
          <ac:chgData name="Jason  Mayberry" userId="cecd4e79-e9a6-45b1-a01a-f51df2288f6a" providerId="ADAL" clId="{0729C8E0-6432-466F-8910-A0796233C127}" dt="2021-02-03T13:15:48.539" v="638" actId="478"/>
          <ac:grpSpMkLst>
            <pc:docMk/>
            <pc:sldMk cId="4049515422" sldId="476"/>
            <ac:grpSpMk id="256" creationId="{00000000-0000-0000-0000-000000000000}"/>
          </ac:grpSpMkLst>
        </pc:grpChg>
        <pc:grpChg chg="del">
          <ac:chgData name="Jason  Mayberry" userId="cecd4e79-e9a6-45b1-a01a-f51df2288f6a" providerId="ADAL" clId="{0729C8E0-6432-466F-8910-A0796233C127}" dt="2021-02-03T13:15:48.539" v="638" actId="478"/>
          <ac:grpSpMkLst>
            <pc:docMk/>
            <pc:sldMk cId="4049515422" sldId="476"/>
            <ac:grpSpMk id="268" creationId="{00000000-0000-0000-0000-000000000000}"/>
          </ac:grpSpMkLst>
        </pc:grpChg>
        <pc:grpChg chg="del">
          <ac:chgData name="Jason  Mayberry" userId="cecd4e79-e9a6-45b1-a01a-f51df2288f6a" providerId="ADAL" clId="{0729C8E0-6432-466F-8910-A0796233C127}" dt="2021-02-03T13:15:48.539" v="638" actId="478"/>
          <ac:grpSpMkLst>
            <pc:docMk/>
            <pc:sldMk cId="4049515422" sldId="476"/>
            <ac:grpSpMk id="271" creationId="{00000000-0000-0000-0000-000000000000}"/>
          </ac:grpSpMkLst>
        </pc:grpChg>
        <pc:cxnChg chg="add mod">
          <ac:chgData name="Jason  Mayberry" userId="cecd4e79-e9a6-45b1-a01a-f51df2288f6a" providerId="ADAL" clId="{0729C8E0-6432-466F-8910-A0796233C127}" dt="2021-02-03T13:16:39.025" v="686" actId="164"/>
          <ac:cxnSpMkLst>
            <pc:docMk/>
            <pc:sldMk cId="4049515422" sldId="476"/>
            <ac:cxnSpMk id="11" creationId="{4CAF242E-490C-4A0F-A7ED-6EFFE8E8689F}"/>
          </ac:cxnSpMkLst>
        </pc:cxnChg>
        <pc:cxnChg chg="mod">
          <ac:chgData name="Jason  Mayberry" userId="cecd4e79-e9a6-45b1-a01a-f51df2288f6a" providerId="ADAL" clId="{0729C8E0-6432-466F-8910-A0796233C127}" dt="2021-02-03T13:15:54.628" v="639" actId="164"/>
          <ac:cxnSpMkLst>
            <pc:docMk/>
            <pc:sldMk cId="4049515422" sldId="476"/>
            <ac:cxnSpMk id="110" creationId="{00000000-0000-0000-0000-000000000000}"/>
          </ac:cxnSpMkLst>
        </pc:cxnChg>
        <pc:cxnChg chg="mod">
          <ac:chgData name="Jason  Mayberry" userId="cecd4e79-e9a6-45b1-a01a-f51df2288f6a" providerId="ADAL" clId="{0729C8E0-6432-466F-8910-A0796233C127}" dt="2021-02-03T13:15:54.628" v="639" actId="164"/>
          <ac:cxnSpMkLst>
            <pc:docMk/>
            <pc:sldMk cId="4049515422" sldId="476"/>
            <ac:cxnSpMk id="131" creationId="{00000000-0000-0000-0000-000000000000}"/>
          </ac:cxnSpMkLst>
        </pc:cxnChg>
        <pc:cxnChg chg="mod">
          <ac:chgData name="Jason  Mayberry" userId="cecd4e79-e9a6-45b1-a01a-f51df2288f6a" providerId="ADAL" clId="{0729C8E0-6432-466F-8910-A0796233C127}" dt="2021-02-03T13:15:54.628" v="639" actId="164"/>
          <ac:cxnSpMkLst>
            <pc:docMk/>
            <pc:sldMk cId="4049515422" sldId="476"/>
            <ac:cxnSpMk id="135" creationId="{00000000-0000-0000-0000-000000000000}"/>
          </ac:cxnSpMkLst>
        </pc:cxnChg>
        <pc:cxnChg chg="del">
          <ac:chgData name="Jason  Mayberry" userId="cecd4e79-e9a6-45b1-a01a-f51df2288f6a" providerId="ADAL" clId="{0729C8E0-6432-466F-8910-A0796233C127}" dt="2021-02-03T13:15:48.539" v="638" actId="478"/>
          <ac:cxnSpMkLst>
            <pc:docMk/>
            <pc:sldMk cId="4049515422" sldId="476"/>
            <ac:cxnSpMk id="163" creationId="{00000000-0000-0000-0000-000000000000}"/>
          </ac:cxnSpMkLst>
        </pc:cxnChg>
        <pc:cxnChg chg="del">
          <ac:chgData name="Jason  Mayberry" userId="cecd4e79-e9a6-45b1-a01a-f51df2288f6a" providerId="ADAL" clId="{0729C8E0-6432-466F-8910-A0796233C127}" dt="2021-02-03T13:15:48.539" v="638" actId="478"/>
          <ac:cxnSpMkLst>
            <pc:docMk/>
            <pc:sldMk cId="4049515422" sldId="476"/>
            <ac:cxnSpMk id="215" creationId="{00000000-0000-0000-0000-000000000000}"/>
          </ac:cxnSpMkLst>
        </pc:cxnChg>
        <pc:cxnChg chg="del">
          <ac:chgData name="Jason  Mayberry" userId="cecd4e79-e9a6-45b1-a01a-f51df2288f6a" providerId="ADAL" clId="{0729C8E0-6432-466F-8910-A0796233C127}" dt="2021-02-03T13:15:48.539" v="638" actId="478"/>
          <ac:cxnSpMkLst>
            <pc:docMk/>
            <pc:sldMk cId="4049515422" sldId="476"/>
            <ac:cxnSpMk id="219" creationId="{00000000-0000-0000-0000-000000000000}"/>
          </ac:cxnSpMkLst>
        </pc:cxnChg>
      </pc:sldChg>
    </pc:docChg>
  </pc:docChgLst>
  <pc:docChgLst>
    <pc:chgData name="Jason  Mayberry" userId="cecd4e79-e9a6-45b1-a01a-f51df2288f6a" providerId="ADAL" clId="{BE24DE7F-1FB7-49B0-888A-17094CFB1E29}"/>
    <pc:docChg chg="undo custSel addSld delSld modSld sldOrd">
      <pc:chgData name="Jason  Mayberry" userId="cecd4e79-e9a6-45b1-a01a-f51df2288f6a" providerId="ADAL" clId="{BE24DE7F-1FB7-49B0-888A-17094CFB1E29}" dt="2022-02-01T14:33:10.425" v="455"/>
      <pc:docMkLst>
        <pc:docMk/>
      </pc:docMkLst>
      <pc:sldChg chg="addSp modSp mod modAnim">
        <pc:chgData name="Jason  Mayberry" userId="cecd4e79-e9a6-45b1-a01a-f51df2288f6a" providerId="ADAL" clId="{BE24DE7F-1FB7-49B0-888A-17094CFB1E29}" dt="2022-01-28T13:47:57.093" v="266" actId="1076"/>
        <pc:sldMkLst>
          <pc:docMk/>
          <pc:sldMk cId="2808009944" sldId="283"/>
        </pc:sldMkLst>
        <pc:spChg chg="add mod">
          <ac:chgData name="Jason  Mayberry" userId="cecd4e79-e9a6-45b1-a01a-f51df2288f6a" providerId="ADAL" clId="{BE24DE7F-1FB7-49B0-888A-17094CFB1E29}" dt="2022-01-28T13:47:57.093" v="266" actId="1076"/>
          <ac:spMkLst>
            <pc:docMk/>
            <pc:sldMk cId="2808009944" sldId="283"/>
            <ac:spMk id="4" creationId="{9B83B21D-9365-41B5-B2EB-705EB56B1DD7}"/>
          </ac:spMkLst>
        </pc:spChg>
        <pc:spChg chg="mod">
          <ac:chgData name="Jason  Mayberry" userId="cecd4e79-e9a6-45b1-a01a-f51df2288f6a" providerId="ADAL" clId="{BE24DE7F-1FB7-49B0-888A-17094CFB1E29}" dt="2022-01-28T13:46:12.961" v="34" actId="1076"/>
          <ac:spMkLst>
            <pc:docMk/>
            <pc:sldMk cId="2808009944" sldId="283"/>
            <ac:spMk id="247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349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350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351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352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353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354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355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356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357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359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360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361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362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365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366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367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368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369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370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371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372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373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375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376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377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378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379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380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381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382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383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384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385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386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387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388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389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390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391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392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393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394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395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396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397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398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399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00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01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02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03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04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05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06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07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08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09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11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12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13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14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15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16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17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18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19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20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21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22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23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24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25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26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27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28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29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32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34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35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36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37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38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39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40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41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42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43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44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45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46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47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48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49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50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51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52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53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54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55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56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57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59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60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61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62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63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64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65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66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67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68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69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70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71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73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74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75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76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77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78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79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80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81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84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85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86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87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88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89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90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91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92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94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95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96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97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98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499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00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01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02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03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04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05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06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07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08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09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10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11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12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13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14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15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16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17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18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19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20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21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22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23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24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26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27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28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29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30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31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32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33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34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35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36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37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38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42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43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44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45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46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47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48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49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51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53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54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55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56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57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58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59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60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61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62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63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64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65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66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67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68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69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70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71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72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73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74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76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77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78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79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80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81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82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83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84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85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86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87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88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46:20.186" v="35" actId="1076"/>
          <ac:spMkLst>
            <pc:docMk/>
            <pc:sldMk cId="2808009944" sldId="283"/>
            <ac:spMk id="57589" creationId="{00000000-0000-0000-0000-000000000000}"/>
          </ac:spMkLst>
        </pc:spChg>
        <pc:grpChg chg="mod">
          <ac:chgData name="Jason  Mayberry" userId="cecd4e79-e9a6-45b1-a01a-f51df2288f6a" providerId="ADAL" clId="{BE24DE7F-1FB7-49B0-888A-17094CFB1E29}" dt="2022-01-28T13:46:20.186" v="35" actId="1076"/>
          <ac:grpSpMkLst>
            <pc:docMk/>
            <pc:sldMk cId="2808009944" sldId="283"/>
            <ac:grpSpMk id="57347" creationId="{00000000-0000-0000-0000-000000000000}"/>
          </ac:grpSpMkLst>
        </pc:grpChg>
        <pc:grpChg chg="mod">
          <ac:chgData name="Jason  Mayberry" userId="cecd4e79-e9a6-45b1-a01a-f51df2288f6a" providerId="ADAL" clId="{BE24DE7F-1FB7-49B0-888A-17094CFB1E29}" dt="2022-01-28T13:46:20.186" v="35" actId="1076"/>
          <ac:grpSpMkLst>
            <pc:docMk/>
            <pc:sldMk cId="2808009944" sldId="283"/>
            <ac:grpSpMk id="57348" creationId="{00000000-0000-0000-0000-000000000000}"/>
          </ac:grpSpMkLst>
        </pc:grpChg>
        <pc:grpChg chg="mod">
          <ac:chgData name="Jason  Mayberry" userId="cecd4e79-e9a6-45b1-a01a-f51df2288f6a" providerId="ADAL" clId="{BE24DE7F-1FB7-49B0-888A-17094CFB1E29}" dt="2022-01-28T13:46:20.186" v="35" actId="1076"/>
          <ac:grpSpMkLst>
            <pc:docMk/>
            <pc:sldMk cId="2808009944" sldId="283"/>
            <ac:grpSpMk id="57358" creationId="{00000000-0000-0000-0000-000000000000}"/>
          </ac:grpSpMkLst>
        </pc:grpChg>
        <pc:grpChg chg="mod">
          <ac:chgData name="Jason  Mayberry" userId="cecd4e79-e9a6-45b1-a01a-f51df2288f6a" providerId="ADAL" clId="{BE24DE7F-1FB7-49B0-888A-17094CFB1E29}" dt="2022-01-28T13:46:20.186" v="35" actId="1076"/>
          <ac:grpSpMkLst>
            <pc:docMk/>
            <pc:sldMk cId="2808009944" sldId="283"/>
            <ac:grpSpMk id="57363" creationId="{00000000-0000-0000-0000-000000000000}"/>
          </ac:grpSpMkLst>
        </pc:grpChg>
        <pc:grpChg chg="mod">
          <ac:chgData name="Jason  Mayberry" userId="cecd4e79-e9a6-45b1-a01a-f51df2288f6a" providerId="ADAL" clId="{BE24DE7F-1FB7-49B0-888A-17094CFB1E29}" dt="2022-01-28T13:46:20.186" v="35" actId="1076"/>
          <ac:grpSpMkLst>
            <pc:docMk/>
            <pc:sldMk cId="2808009944" sldId="283"/>
            <ac:grpSpMk id="57364" creationId="{00000000-0000-0000-0000-000000000000}"/>
          </ac:grpSpMkLst>
        </pc:grpChg>
        <pc:grpChg chg="mod">
          <ac:chgData name="Jason  Mayberry" userId="cecd4e79-e9a6-45b1-a01a-f51df2288f6a" providerId="ADAL" clId="{BE24DE7F-1FB7-49B0-888A-17094CFB1E29}" dt="2022-01-28T13:46:20.186" v="35" actId="1076"/>
          <ac:grpSpMkLst>
            <pc:docMk/>
            <pc:sldMk cId="2808009944" sldId="283"/>
            <ac:grpSpMk id="57374" creationId="{00000000-0000-0000-0000-000000000000}"/>
          </ac:grpSpMkLst>
        </pc:grpChg>
        <pc:grpChg chg="mod">
          <ac:chgData name="Jason  Mayberry" userId="cecd4e79-e9a6-45b1-a01a-f51df2288f6a" providerId="ADAL" clId="{BE24DE7F-1FB7-49B0-888A-17094CFB1E29}" dt="2022-01-28T13:46:20.186" v="35" actId="1076"/>
          <ac:grpSpMkLst>
            <pc:docMk/>
            <pc:sldMk cId="2808009944" sldId="283"/>
            <ac:grpSpMk id="57410" creationId="{00000000-0000-0000-0000-000000000000}"/>
          </ac:grpSpMkLst>
        </pc:grpChg>
        <pc:grpChg chg="mod">
          <ac:chgData name="Jason  Mayberry" userId="cecd4e79-e9a6-45b1-a01a-f51df2288f6a" providerId="ADAL" clId="{BE24DE7F-1FB7-49B0-888A-17094CFB1E29}" dt="2022-01-28T13:46:20.186" v="35" actId="1076"/>
          <ac:grpSpMkLst>
            <pc:docMk/>
            <pc:sldMk cId="2808009944" sldId="283"/>
            <ac:grpSpMk id="57430" creationId="{00000000-0000-0000-0000-000000000000}"/>
          </ac:grpSpMkLst>
        </pc:grpChg>
        <pc:grpChg chg="mod">
          <ac:chgData name="Jason  Mayberry" userId="cecd4e79-e9a6-45b1-a01a-f51df2288f6a" providerId="ADAL" clId="{BE24DE7F-1FB7-49B0-888A-17094CFB1E29}" dt="2022-01-28T13:46:20.186" v="35" actId="1076"/>
          <ac:grpSpMkLst>
            <pc:docMk/>
            <pc:sldMk cId="2808009944" sldId="283"/>
            <ac:grpSpMk id="57431" creationId="{00000000-0000-0000-0000-000000000000}"/>
          </ac:grpSpMkLst>
        </pc:grpChg>
        <pc:grpChg chg="mod">
          <ac:chgData name="Jason  Mayberry" userId="cecd4e79-e9a6-45b1-a01a-f51df2288f6a" providerId="ADAL" clId="{BE24DE7F-1FB7-49B0-888A-17094CFB1E29}" dt="2022-01-28T13:46:20.186" v="35" actId="1076"/>
          <ac:grpSpMkLst>
            <pc:docMk/>
            <pc:sldMk cId="2808009944" sldId="283"/>
            <ac:grpSpMk id="57433" creationId="{00000000-0000-0000-0000-000000000000}"/>
          </ac:grpSpMkLst>
        </pc:grpChg>
        <pc:grpChg chg="mod">
          <ac:chgData name="Jason  Mayberry" userId="cecd4e79-e9a6-45b1-a01a-f51df2288f6a" providerId="ADAL" clId="{BE24DE7F-1FB7-49B0-888A-17094CFB1E29}" dt="2022-01-28T13:46:20.186" v="35" actId="1076"/>
          <ac:grpSpMkLst>
            <pc:docMk/>
            <pc:sldMk cId="2808009944" sldId="283"/>
            <ac:grpSpMk id="57458" creationId="{00000000-0000-0000-0000-000000000000}"/>
          </ac:grpSpMkLst>
        </pc:grpChg>
        <pc:grpChg chg="mod">
          <ac:chgData name="Jason  Mayberry" userId="cecd4e79-e9a6-45b1-a01a-f51df2288f6a" providerId="ADAL" clId="{BE24DE7F-1FB7-49B0-888A-17094CFB1E29}" dt="2022-01-28T13:46:20.186" v="35" actId="1076"/>
          <ac:grpSpMkLst>
            <pc:docMk/>
            <pc:sldMk cId="2808009944" sldId="283"/>
            <ac:grpSpMk id="57472" creationId="{00000000-0000-0000-0000-000000000000}"/>
          </ac:grpSpMkLst>
        </pc:grpChg>
        <pc:grpChg chg="mod">
          <ac:chgData name="Jason  Mayberry" userId="cecd4e79-e9a6-45b1-a01a-f51df2288f6a" providerId="ADAL" clId="{BE24DE7F-1FB7-49B0-888A-17094CFB1E29}" dt="2022-01-28T13:46:20.186" v="35" actId="1076"/>
          <ac:grpSpMkLst>
            <pc:docMk/>
            <pc:sldMk cId="2808009944" sldId="283"/>
            <ac:grpSpMk id="57482" creationId="{00000000-0000-0000-0000-000000000000}"/>
          </ac:grpSpMkLst>
        </pc:grpChg>
        <pc:grpChg chg="mod">
          <ac:chgData name="Jason  Mayberry" userId="cecd4e79-e9a6-45b1-a01a-f51df2288f6a" providerId="ADAL" clId="{BE24DE7F-1FB7-49B0-888A-17094CFB1E29}" dt="2022-01-28T13:46:20.186" v="35" actId="1076"/>
          <ac:grpSpMkLst>
            <pc:docMk/>
            <pc:sldMk cId="2808009944" sldId="283"/>
            <ac:grpSpMk id="57483" creationId="{00000000-0000-0000-0000-000000000000}"/>
          </ac:grpSpMkLst>
        </pc:grpChg>
        <pc:grpChg chg="mod">
          <ac:chgData name="Jason  Mayberry" userId="cecd4e79-e9a6-45b1-a01a-f51df2288f6a" providerId="ADAL" clId="{BE24DE7F-1FB7-49B0-888A-17094CFB1E29}" dt="2022-01-28T13:46:20.186" v="35" actId="1076"/>
          <ac:grpSpMkLst>
            <pc:docMk/>
            <pc:sldMk cId="2808009944" sldId="283"/>
            <ac:grpSpMk id="57493" creationId="{00000000-0000-0000-0000-000000000000}"/>
          </ac:grpSpMkLst>
        </pc:grpChg>
        <pc:grpChg chg="mod">
          <ac:chgData name="Jason  Mayberry" userId="cecd4e79-e9a6-45b1-a01a-f51df2288f6a" providerId="ADAL" clId="{BE24DE7F-1FB7-49B0-888A-17094CFB1E29}" dt="2022-01-28T13:46:20.186" v="35" actId="1076"/>
          <ac:grpSpMkLst>
            <pc:docMk/>
            <pc:sldMk cId="2808009944" sldId="283"/>
            <ac:grpSpMk id="57525" creationId="{00000000-0000-0000-0000-000000000000}"/>
          </ac:grpSpMkLst>
        </pc:grpChg>
        <pc:grpChg chg="mod">
          <ac:chgData name="Jason  Mayberry" userId="cecd4e79-e9a6-45b1-a01a-f51df2288f6a" providerId="ADAL" clId="{BE24DE7F-1FB7-49B0-888A-17094CFB1E29}" dt="2022-01-28T13:46:20.186" v="35" actId="1076"/>
          <ac:grpSpMkLst>
            <pc:docMk/>
            <pc:sldMk cId="2808009944" sldId="283"/>
            <ac:grpSpMk id="57539" creationId="{00000000-0000-0000-0000-000000000000}"/>
          </ac:grpSpMkLst>
        </pc:grpChg>
        <pc:grpChg chg="mod">
          <ac:chgData name="Jason  Mayberry" userId="cecd4e79-e9a6-45b1-a01a-f51df2288f6a" providerId="ADAL" clId="{BE24DE7F-1FB7-49B0-888A-17094CFB1E29}" dt="2022-01-28T13:46:20.186" v="35" actId="1076"/>
          <ac:grpSpMkLst>
            <pc:docMk/>
            <pc:sldMk cId="2808009944" sldId="283"/>
            <ac:grpSpMk id="57540" creationId="{00000000-0000-0000-0000-000000000000}"/>
          </ac:grpSpMkLst>
        </pc:grpChg>
        <pc:grpChg chg="mod">
          <ac:chgData name="Jason  Mayberry" userId="cecd4e79-e9a6-45b1-a01a-f51df2288f6a" providerId="ADAL" clId="{BE24DE7F-1FB7-49B0-888A-17094CFB1E29}" dt="2022-01-28T13:46:20.186" v="35" actId="1076"/>
          <ac:grpSpMkLst>
            <pc:docMk/>
            <pc:sldMk cId="2808009944" sldId="283"/>
            <ac:grpSpMk id="57541" creationId="{00000000-0000-0000-0000-000000000000}"/>
          </ac:grpSpMkLst>
        </pc:grpChg>
        <pc:grpChg chg="mod">
          <ac:chgData name="Jason  Mayberry" userId="cecd4e79-e9a6-45b1-a01a-f51df2288f6a" providerId="ADAL" clId="{BE24DE7F-1FB7-49B0-888A-17094CFB1E29}" dt="2022-01-28T13:46:20.186" v="35" actId="1076"/>
          <ac:grpSpMkLst>
            <pc:docMk/>
            <pc:sldMk cId="2808009944" sldId="283"/>
            <ac:grpSpMk id="57550" creationId="{00000000-0000-0000-0000-000000000000}"/>
          </ac:grpSpMkLst>
        </pc:grpChg>
        <pc:grpChg chg="mod">
          <ac:chgData name="Jason  Mayberry" userId="cecd4e79-e9a6-45b1-a01a-f51df2288f6a" providerId="ADAL" clId="{BE24DE7F-1FB7-49B0-888A-17094CFB1E29}" dt="2022-01-28T13:46:20.186" v="35" actId="1076"/>
          <ac:grpSpMkLst>
            <pc:docMk/>
            <pc:sldMk cId="2808009944" sldId="283"/>
            <ac:grpSpMk id="57552" creationId="{00000000-0000-0000-0000-000000000000}"/>
          </ac:grpSpMkLst>
        </pc:grpChg>
        <pc:grpChg chg="mod">
          <ac:chgData name="Jason  Mayberry" userId="cecd4e79-e9a6-45b1-a01a-f51df2288f6a" providerId="ADAL" clId="{BE24DE7F-1FB7-49B0-888A-17094CFB1E29}" dt="2022-01-28T13:46:20.186" v="35" actId="1076"/>
          <ac:grpSpMkLst>
            <pc:docMk/>
            <pc:sldMk cId="2808009944" sldId="283"/>
            <ac:grpSpMk id="57575" creationId="{00000000-0000-0000-0000-000000000000}"/>
          </ac:grpSpMkLst>
        </pc:grpChg>
        <pc:inkChg chg="mod">
          <ac:chgData name="Jason  Mayberry" userId="cecd4e79-e9a6-45b1-a01a-f51df2288f6a" providerId="ADAL" clId="{BE24DE7F-1FB7-49B0-888A-17094CFB1E29}" dt="2022-01-28T13:46:20.186" v="35" actId="1076"/>
          <ac:inkMkLst>
            <pc:docMk/>
            <pc:sldMk cId="2808009944" sldId="283"/>
            <ac:inkMk id="3" creationId="{00000000-0000-0000-0000-000000000000}"/>
          </ac:inkMkLst>
        </pc:inkChg>
      </pc:sldChg>
      <pc:sldChg chg="ord">
        <pc:chgData name="Jason  Mayberry" userId="cecd4e79-e9a6-45b1-a01a-f51df2288f6a" providerId="ADAL" clId="{BE24DE7F-1FB7-49B0-888A-17094CFB1E29}" dt="2022-01-28T13:49:20.697" v="268"/>
        <pc:sldMkLst>
          <pc:docMk/>
          <pc:sldMk cId="2512911175" sldId="399"/>
        </pc:sldMkLst>
      </pc:sldChg>
      <pc:sldChg chg="addSp delSp modSp mod modAnim">
        <pc:chgData name="Jason  Mayberry" userId="cecd4e79-e9a6-45b1-a01a-f51df2288f6a" providerId="ADAL" clId="{BE24DE7F-1FB7-49B0-888A-17094CFB1E29}" dt="2022-02-01T14:33:10.425" v="455"/>
        <pc:sldMkLst>
          <pc:docMk/>
          <pc:sldMk cId="2194079264" sldId="406"/>
        </pc:sldMkLst>
        <pc:spChg chg="mod">
          <ac:chgData name="Jason  Mayberry" userId="cecd4e79-e9a6-45b1-a01a-f51df2288f6a" providerId="ADAL" clId="{BE24DE7F-1FB7-49B0-888A-17094CFB1E29}" dt="2022-01-28T13:57:10.529" v="411" actId="164"/>
          <ac:spMkLst>
            <pc:docMk/>
            <pc:sldMk cId="2194079264" sldId="406"/>
            <ac:spMk id="5" creationId="{00000000-0000-0000-0000-000000000000}"/>
          </ac:spMkLst>
        </pc:spChg>
        <pc:spChg chg="add mod">
          <ac:chgData name="Jason  Mayberry" userId="cecd4e79-e9a6-45b1-a01a-f51df2288f6a" providerId="ADAL" clId="{BE24DE7F-1FB7-49B0-888A-17094CFB1E29}" dt="2022-01-28T13:59:52.942" v="448" actId="207"/>
          <ac:spMkLst>
            <pc:docMk/>
            <pc:sldMk cId="2194079264" sldId="406"/>
            <ac:spMk id="11" creationId="{4532ADB7-8CCF-46AB-B3E2-26C049E785BA}"/>
          </ac:spMkLst>
        </pc:spChg>
        <pc:spChg chg="mod">
          <ac:chgData name="Jason  Mayberry" userId="cecd4e79-e9a6-45b1-a01a-f51df2288f6a" providerId="ADAL" clId="{BE24DE7F-1FB7-49B0-888A-17094CFB1E29}" dt="2022-02-01T14:33:10.425" v="455"/>
          <ac:spMkLst>
            <pc:docMk/>
            <pc:sldMk cId="2194079264" sldId="406"/>
            <ac:spMk id="156" creationId="{00000000-0000-0000-0000-000000000000}"/>
          </ac:spMkLst>
        </pc:spChg>
        <pc:spChg chg="del">
          <ac:chgData name="Jason  Mayberry" userId="cecd4e79-e9a6-45b1-a01a-f51df2288f6a" providerId="ADAL" clId="{BE24DE7F-1FB7-49B0-888A-17094CFB1E29}" dt="2022-01-28T13:57:39.332" v="417" actId="478"/>
          <ac:spMkLst>
            <pc:docMk/>
            <pc:sldMk cId="2194079264" sldId="406"/>
            <ac:spMk id="165" creationId="{00000000-0000-0000-0000-000000000000}"/>
          </ac:spMkLst>
        </pc:spChg>
        <pc:spChg chg="del">
          <ac:chgData name="Jason  Mayberry" userId="cecd4e79-e9a6-45b1-a01a-f51df2288f6a" providerId="ADAL" clId="{BE24DE7F-1FB7-49B0-888A-17094CFB1E29}" dt="2022-01-28T13:57:28.117" v="414" actId="478"/>
          <ac:spMkLst>
            <pc:docMk/>
            <pc:sldMk cId="2194079264" sldId="406"/>
            <ac:spMk id="217" creationId="{00000000-0000-0000-0000-000000000000}"/>
          </ac:spMkLst>
        </pc:spChg>
        <pc:spChg chg="del">
          <ac:chgData name="Jason  Mayberry" userId="cecd4e79-e9a6-45b1-a01a-f51df2288f6a" providerId="ADAL" clId="{BE24DE7F-1FB7-49B0-888A-17094CFB1E29}" dt="2022-01-28T13:57:20.598" v="412" actId="478"/>
          <ac:spMkLst>
            <pc:docMk/>
            <pc:sldMk cId="2194079264" sldId="406"/>
            <ac:spMk id="269" creationId="{00000000-0000-0000-0000-000000000000}"/>
          </ac:spMkLst>
        </pc:spChg>
        <pc:spChg chg="add mod">
          <ac:chgData name="Jason  Mayberry" userId="cecd4e79-e9a6-45b1-a01a-f51df2288f6a" providerId="ADAL" clId="{BE24DE7F-1FB7-49B0-888A-17094CFB1E29}" dt="2022-01-28T14:01:02.632" v="454" actId="114"/>
          <ac:spMkLst>
            <pc:docMk/>
            <pc:sldMk cId="2194079264" sldId="406"/>
            <ac:spMk id="274" creationId="{909BF9F2-A165-4971-9551-D6B35DC27E47}"/>
          </ac:spMkLst>
        </pc:spChg>
        <pc:grpChg chg="add mod">
          <ac:chgData name="Jason  Mayberry" userId="cecd4e79-e9a6-45b1-a01a-f51df2288f6a" providerId="ADAL" clId="{BE24DE7F-1FB7-49B0-888A-17094CFB1E29}" dt="2022-01-28T13:57:10.529" v="411" actId="164"/>
          <ac:grpSpMkLst>
            <pc:docMk/>
            <pc:sldMk cId="2194079264" sldId="406"/>
            <ac:grpSpMk id="7" creationId="{C4EDE56C-996E-4908-BD13-D351631539BC}"/>
          </ac:grpSpMkLst>
        </pc:grpChg>
        <pc:grpChg chg="del mod">
          <ac:chgData name="Jason  Mayberry" userId="cecd4e79-e9a6-45b1-a01a-f51df2288f6a" providerId="ADAL" clId="{BE24DE7F-1FB7-49B0-888A-17094CFB1E29}" dt="2022-01-28T13:57:36.691" v="416" actId="478"/>
          <ac:grpSpMkLst>
            <pc:docMk/>
            <pc:sldMk cId="2194079264" sldId="406"/>
            <ac:grpSpMk id="164" creationId="{00000000-0000-0000-0000-000000000000}"/>
          </ac:grpSpMkLst>
        </pc:grpChg>
        <pc:grpChg chg="del mod">
          <ac:chgData name="Jason  Mayberry" userId="cecd4e79-e9a6-45b1-a01a-f51df2288f6a" providerId="ADAL" clId="{BE24DE7F-1FB7-49B0-888A-17094CFB1E29}" dt="2022-01-28T13:57:28.117" v="414" actId="478"/>
          <ac:grpSpMkLst>
            <pc:docMk/>
            <pc:sldMk cId="2194079264" sldId="406"/>
            <ac:grpSpMk id="216" creationId="{00000000-0000-0000-0000-000000000000}"/>
          </ac:grpSpMkLst>
        </pc:grpChg>
        <pc:grpChg chg="mod">
          <ac:chgData name="Jason  Mayberry" userId="cecd4e79-e9a6-45b1-a01a-f51df2288f6a" providerId="ADAL" clId="{BE24DE7F-1FB7-49B0-888A-17094CFB1E29}" dt="2022-01-28T13:57:10.529" v="411" actId="164"/>
          <ac:grpSpMkLst>
            <pc:docMk/>
            <pc:sldMk cId="2194079264" sldId="406"/>
            <ac:grpSpMk id="220" creationId="{00000000-0000-0000-0000-000000000000}"/>
          </ac:grpSpMkLst>
        </pc:grpChg>
        <pc:grpChg chg="mod">
          <ac:chgData name="Jason  Mayberry" userId="cecd4e79-e9a6-45b1-a01a-f51df2288f6a" providerId="ADAL" clId="{BE24DE7F-1FB7-49B0-888A-17094CFB1E29}" dt="2022-01-28T13:57:10.529" v="411" actId="164"/>
          <ac:grpSpMkLst>
            <pc:docMk/>
            <pc:sldMk cId="2194079264" sldId="406"/>
            <ac:grpSpMk id="232" creationId="{00000000-0000-0000-0000-000000000000}"/>
          </ac:grpSpMkLst>
        </pc:grpChg>
        <pc:grpChg chg="mod">
          <ac:chgData name="Jason  Mayberry" userId="cecd4e79-e9a6-45b1-a01a-f51df2288f6a" providerId="ADAL" clId="{BE24DE7F-1FB7-49B0-888A-17094CFB1E29}" dt="2022-01-28T13:57:10.529" v="411" actId="164"/>
          <ac:grpSpMkLst>
            <pc:docMk/>
            <pc:sldMk cId="2194079264" sldId="406"/>
            <ac:grpSpMk id="244" creationId="{00000000-0000-0000-0000-000000000000}"/>
          </ac:grpSpMkLst>
        </pc:grpChg>
        <pc:grpChg chg="mod">
          <ac:chgData name="Jason  Mayberry" userId="cecd4e79-e9a6-45b1-a01a-f51df2288f6a" providerId="ADAL" clId="{BE24DE7F-1FB7-49B0-888A-17094CFB1E29}" dt="2022-01-28T13:57:10.529" v="411" actId="164"/>
          <ac:grpSpMkLst>
            <pc:docMk/>
            <pc:sldMk cId="2194079264" sldId="406"/>
            <ac:grpSpMk id="256" creationId="{00000000-0000-0000-0000-000000000000}"/>
          </ac:grpSpMkLst>
        </pc:grpChg>
        <pc:grpChg chg="del mod">
          <ac:chgData name="Jason  Mayberry" userId="cecd4e79-e9a6-45b1-a01a-f51df2288f6a" providerId="ADAL" clId="{BE24DE7F-1FB7-49B0-888A-17094CFB1E29}" dt="2022-01-28T13:57:20.598" v="412" actId="478"/>
          <ac:grpSpMkLst>
            <pc:docMk/>
            <pc:sldMk cId="2194079264" sldId="406"/>
            <ac:grpSpMk id="268" creationId="{00000000-0000-0000-0000-000000000000}"/>
          </ac:grpSpMkLst>
        </pc:grpChg>
        <pc:grpChg chg="mod">
          <ac:chgData name="Jason  Mayberry" userId="cecd4e79-e9a6-45b1-a01a-f51df2288f6a" providerId="ADAL" clId="{BE24DE7F-1FB7-49B0-888A-17094CFB1E29}" dt="2022-01-28T13:57:10.529" v="411" actId="164"/>
          <ac:grpSpMkLst>
            <pc:docMk/>
            <pc:sldMk cId="2194079264" sldId="406"/>
            <ac:grpSpMk id="271" creationId="{00000000-0000-0000-0000-000000000000}"/>
          </ac:grpSpMkLst>
        </pc:grpChg>
        <pc:cxnChg chg="add mod">
          <ac:chgData name="Jason  Mayberry" userId="cecd4e79-e9a6-45b1-a01a-f51df2288f6a" providerId="ADAL" clId="{BE24DE7F-1FB7-49B0-888A-17094CFB1E29}" dt="2022-01-28T13:59:46.311" v="447" actId="208"/>
          <ac:cxnSpMkLst>
            <pc:docMk/>
            <pc:sldMk cId="2194079264" sldId="406"/>
            <ac:cxnSpMk id="10" creationId="{A409F821-FE05-41B5-8CDF-6C4681403F69}"/>
          </ac:cxnSpMkLst>
        </pc:cxnChg>
        <pc:cxnChg chg="mod">
          <ac:chgData name="Jason  Mayberry" userId="cecd4e79-e9a6-45b1-a01a-f51df2288f6a" providerId="ADAL" clId="{BE24DE7F-1FB7-49B0-888A-17094CFB1E29}" dt="2022-01-28T13:57:10.529" v="411" actId="164"/>
          <ac:cxnSpMkLst>
            <pc:docMk/>
            <pc:sldMk cId="2194079264" sldId="406"/>
            <ac:cxnSpMk id="163" creationId="{00000000-0000-0000-0000-000000000000}"/>
          </ac:cxnSpMkLst>
        </pc:cxnChg>
        <pc:cxnChg chg="del">
          <ac:chgData name="Jason  Mayberry" userId="cecd4e79-e9a6-45b1-a01a-f51df2288f6a" providerId="ADAL" clId="{BE24DE7F-1FB7-49B0-888A-17094CFB1E29}" dt="2022-01-28T13:57:36.691" v="416" actId="478"/>
          <ac:cxnSpMkLst>
            <pc:docMk/>
            <pc:sldMk cId="2194079264" sldId="406"/>
            <ac:cxnSpMk id="214" creationId="{00000000-0000-0000-0000-000000000000}"/>
          </ac:cxnSpMkLst>
        </pc:cxnChg>
        <pc:cxnChg chg="mod">
          <ac:chgData name="Jason  Mayberry" userId="cecd4e79-e9a6-45b1-a01a-f51df2288f6a" providerId="ADAL" clId="{BE24DE7F-1FB7-49B0-888A-17094CFB1E29}" dt="2022-01-28T13:57:10.529" v="411" actId="164"/>
          <ac:cxnSpMkLst>
            <pc:docMk/>
            <pc:sldMk cId="2194079264" sldId="406"/>
            <ac:cxnSpMk id="215" creationId="{00000000-0000-0000-0000-000000000000}"/>
          </ac:cxnSpMkLst>
        </pc:cxnChg>
        <pc:cxnChg chg="del">
          <ac:chgData name="Jason  Mayberry" userId="cecd4e79-e9a6-45b1-a01a-f51df2288f6a" providerId="ADAL" clId="{BE24DE7F-1FB7-49B0-888A-17094CFB1E29}" dt="2022-01-28T13:57:32.337" v="415" actId="478"/>
          <ac:cxnSpMkLst>
            <pc:docMk/>
            <pc:sldMk cId="2194079264" sldId="406"/>
            <ac:cxnSpMk id="218" creationId="{00000000-0000-0000-0000-000000000000}"/>
          </ac:cxnSpMkLst>
        </pc:cxnChg>
        <pc:cxnChg chg="mod">
          <ac:chgData name="Jason  Mayberry" userId="cecd4e79-e9a6-45b1-a01a-f51df2288f6a" providerId="ADAL" clId="{BE24DE7F-1FB7-49B0-888A-17094CFB1E29}" dt="2022-01-28T13:57:10.529" v="411" actId="164"/>
          <ac:cxnSpMkLst>
            <pc:docMk/>
            <pc:sldMk cId="2194079264" sldId="406"/>
            <ac:cxnSpMk id="219" creationId="{00000000-0000-0000-0000-000000000000}"/>
          </ac:cxnSpMkLst>
        </pc:cxnChg>
        <pc:cxnChg chg="del">
          <ac:chgData name="Jason  Mayberry" userId="cecd4e79-e9a6-45b1-a01a-f51df2288f6a" providerId="ADAL" clId="{BE24DE7F-1FB7-49B0-888A-17094CFB1E29}" dt="2022-01-28T13:57:24.537" v="413" actId="478"/>
          <ac:cxnSpMkLst>
            <pc:docMk/>
            <pc:sldMk cId="2194079264" sldId="406"/>
            <ac:cxnSpMk id="270" creationId="{00000000-0000-0000-0000-000000000000}"/>
          </ac:cxnSpMkLst>
        </pc:cxnChg>
      </pc:sldChg>
      <pc:sldChg chg="addSp delSp modSp mod modAnim">
        <pc:chgData name="Jason  Mayberry" userId="cecd4e79-e9a6-45b1-a01a-f51df2288f6a" providerId="ADAL" clId="{BE24DE7F-1FB7-49B0-888A-17094CFB1E29}" dt="2022-01-28T13:41:30" v="26" actId="478"/>
        <pc:sldMkLst>
          <pc:docMk/>
          <pc:sldMk cId="3792072809" sldId="435"/>
        </pc:sldMkLst>
        <pc:spChg chg="del">
          <ac:chgData name="Jason  Mayberry" userId="cecd4e79-e9a6-45b1-a01a-f51df2288f6a" providerId="ADAL" clId="{BE24DE7F-1FB7-49B0-888A-17094CFB1E29}" dt="2022-01-28T13:41:30" v="26" actId="478"/>
          <ac:spMkLst>
            <pc:docMk/>
            <pc:sldMk cId="3792072809" sldId="435"/>
            <ac:spMk id="3" creationId="{00000000-0000-0000-0000-000000000000}"/>
          </ac:spMkLst>
        </pc:spChg>
        <pc:spChg chg="add mod">
          <ac:chgData name="Jason  Mayberry" userId="cecd4e79-e9a6-45b1-a01a-f51df2288f6a" providerId="ADAL" clId="{BE24DE7F-1FB7-49B0-888A-17094CFB1E29}" dt="2022-01-28T13:40:30.089" v="15" actId="20577"/>
          <ac:spMkLst>
            <pc:docMk/>
            <pc:sldMk cId="3792072809" sldId="435"/>
            <ac:spMk id="18" creationId="{F2748C0E-C6BA-45C0-9E17-69A108BFE1C6}"/>
          </ac:spMkLst>
        </pc:spChg>
        <pc:spChg chg="add mod">
          <ac:chgData name="Jason  Mayberry" userId="cecd4e79-e9a6-45b1-a01a-f51df2288f6a" providerId="ADAL" clId="{BE24DE7F-1FB7-49B0-888A-17094CFB1E29}" dt="2022-01-28T13:40:37.561" v="18" actId="20577"/>
          <ac:spMkLst>
            <pc:docMk/>
            <pc:sldMk cId="3792072809" sldId="435"/>
            <ac:spMk id="19" creationId="{3B64C011-2054-424D-9EB6-485B10F1B17C}"/>
          </ac:spMkLst>
        </pc:spChg>
        <pc:spChg chg="mod">
          <ac:chgData name="Jason  Mayberry" userId="cecd4e79-e9a6-45b1-a01a-f51df2288f6a" providerId="ADAL" clId="{BE24DE7F-1FB7-49B0-888A-17094CFB1E29}" dt="2022-01-28T13:40:23.242" v="10" actId="1076"/>
          <ac:spMkLst>
            <pc:docMk/>
            <pc:sldMk cId="3792072809" sldId="435"/>
            <ac:spMk id="181" creationId="{00000000-0000-0000-0000-000000000000}"/>
          </ac:spMkLst>
        </pc:spChg>
        <pc:spChg chg="mod">
          <ac:chgData name="Jason  Mayberry" userId="cecd4e79-e9a6-45b1-a01a-f51df2288f6a" providerId="ADAL" clId="{BE24DE7F-1FB7-49B0-888A-17094CFB1E29}" dt="2022-01-28T13:39:03.504" v="1" actId="1076"/>
          <ac:spMkLst>
            <pc:docMk/>
            <pc:sldMk cId="3792072809" sldId="435"/>
            <ac:spMk id="1028" creationId="{00000000-0000-0000-0000-000000000000}"/>
          </ac:spMkLst>
        </pc:spChg>
        <pc:picChg chg="mod">
          <ac:chgData name="Jason  Mayberry" userId="cecd4e79-e9a6-45b1-a01a-f51df2288f6a" providerId="ADAL" clId="{BE24DE7F-1FB7-49B0-888A-17094CFB1E29}" dt="2022-01-28T13:39:03.504" v="1" actId="1076"/>
          <ac:picMkLst>
            <pc:docMk/>
            <pc:sldMk cId="3792072809" sldId="435"/>
            <ac:picMk id="186" creationId="{00000000-0000-0000-0000-000000000000}"/>
          </ac:picMkLst>
        </pc:picChg>
      </pc:sldChg>
      <pc:sldChg chg="modSp modAnim">
        <pc:chgData name="Jason  Mayberry" userId="cecd4e79-e9a6-45b1-a01a-f51df2288f6a" providerId="ADAL" clId="{BE24DE7F-1FB7-49B0-888A-17094CFB1E29}" dt="2022-01-28T13:45:18.656" v="32"/>
        <pc:sldMkLst>
          <pc:docMk/>
          <pc:sldMk cId="424452791" sldId="437"/>
        </pc:sldMkLst>
        <pc:spChg chg="mod">
          <ac:chgData name="Jason  Mayberry" userId="cecd4e79-e9a6-45b1-a01a-f51df2288f6a" providerId="ADAL" clId="{BE24DE7F-1FB7-49B0-888A-17094CFB1E29}" dt="2022-01-28T13:45:01.427" v="31" actId="20577"/>
          <ac:spMkLst>
            <pc:docMk/>
            <pc:sldMk cId="424452791" sldId="437"/>
            <ac:spMk id="34820" creationId="{00000000-0000-0000-0000-000000000000}"/>
          </ac:spMkLst>
        </pc:spChg>
      </pc:sldChg>
      <pc:sldChg chg="delSp mod">
        <pc:chgData name="Jason  Mayberry" userId="cecd4e79-e9a6-45b1-a01a-f51df2288f6a" providerId="ADAL" clId="{BE24DE7F-1FB7-49B0-888A-17094CFB1E29}" dt="2022-01-28T13:43:20.179" v="30" actId="478"/>
        <pc:sldMkLst>
          <pc:docMk/>
          <pc:sldMk cId="4221036572" sldId="457"/>
        </pc:sldMkLst>
        <pc:spChg chg="del">
          <ac:chgData name="Jason  Mayberry" userId="cecd4e79-e9a6-45b1-a01a-f51df2288f6a" providerId="ADAL" clId="{BE24DE7F-1FB7-49B0-888A-17094CFB1E29}" dt="2022-01-28T13:41:37.642" v="27" actId="478"/>
          <ac:spMkLst>
            <pc:docMk/>
            <pc:sldMk cId="4221036572" sldId="457"/>
            <ac:spMk id="3" creationId="{00000000-0000-0000-0000-000000000000}"/>
          </ac:spMkLst>
        </pc:spChg>
        <pc:spChg chg="del">
          <ac:chgData name="Jason  Mayberry" userId="cecd4e79-e9a6-45b1-a01a-f51df2288f6a" providerId="ADAL" clId="{BE24DE7F-1FB7-49B0-888A-17094CFB1E29}" dt="2022-01-28T13:43:20.179" v="30" actId="478"/>
          <ac:spMkLst>
            <pc:docMk/>
            <pc:sldMk cId="4221036572" sldId="457"/>
            <ac:spMk id="12" creationId="{2B65D217-1D53-4BC7-944D-471C829BD703}"/>
          </ac:spMkLst>
        </pc:spChg>
      </pc:sldChg>
      <pc:sldChg chg="addSp delSp modSp mod ord addAnim delAnim modAnim">
        <pc:chgData name="Jason  Mayberry" userId="cecd4e79-e9a6-45b1-a01a-f51df2288f6a" providerId="ADAL" clId="{BE24DE7F-1FB7-49B0-888A-17094CFB1E29}" dt="2022-01-28T13:56:28.797" v="410" actId="12"/>
        <pc:sldMkLst>
          <pc:docMk/>
          <pc:sldMk cId="2500484467" sldId="474"/>
        </pc:sldMkLst>
        <pc:spChg chg="mod">
          <ac:chgData name="Jason  Mayberry" userId="cecd4e79-e9a6-45b1-a01a-f51df2288f6a" providerId="ADAL" clId="{BE24DE7F-1FB7-49B0-888A-17094CFB1E29}" dt="2022-01-28T13:52:37.616" v="367" actId="1076"/>
          <ac:spMkLst>
            <pc:docMk/>
            <pc:sldMk cId="2500484467" sldId="474"/>
            <ac:spMk id="5" creationId="{00000000-0000-0000-0000-000000000000}"/>
          </ac:spMkLst>
        </pc:spChg>
        <pc:spChg chg="add del mod">
          <ac:chgData name="Jason  Mayberry" userId="cecd4e79-e9a6-45b1-a01a-f51df2288f6a" providerId="ADAL" clId="{BE24DE7F-1FB7-49B0-888A-17094CFB1E29}" dt="2022-01-28T13:52:37.196" v="366"/>
          <ac:spMkLst>
            <pc:docMk/>
            <pc:sldMk cId="2500484467" sldId="474"/>
            <ac:spMk id="68" creationId="{7829D527-FEAF-489A-868C-301B3E6E79B0}"/>
          </ac:spMkLst>
        </pc:spChg>
        <pc:spChg chg="add mod">
          <ac:chgData name="Jason  Mayberry" userId="cecd4e79-e9a6-45b1-a01a-f51df2288f6a" providerId="ADAL" clId="{BE24DE7F-1FB7-49B0-888A-17094CFB1E29}" dt="2022-01-28T13:56:28.797" v="410" actId="12"/>
          <ac:spMkLst>
            <pc:docMk/>
            <pc:sldMk cId="2500484467" sldId="474"/>
            <ac:spMk id="69" creationId="{759FD9D8-738B-4061-8492-52C6A1C5D01B}"/>
          </ac:spMkLst>
        </pc:spChg>
        <pc:spChg chg="add mod">
          <ac:chgData name="Jason  Mayberry" userId="cecd4e79-e9a6-45b1-a01a-f51df2288f6a" providerId="ADAL" clId="{BE24DE7F-1FB7-49B0-888A-17094CFB1E29}" dt="2022-01-28T13:54:40.836" v="394" actId="164"/>
          <ac:spMkLst>
            <pc:docMk/>
            <pc:sldMk cId="2500484467" sldId="474"/>
            <ac:spMk id="76" creationId="{BEC96915-1EAC-4481-848D-DD3C624064C2}"/>
          </ac:spMkLst>
        </pc:spChg>
        <pc:spChg chg="mod">
          <ac:chgData name="Jason  Mayberry" userId="cecd4e79-e9a6-45b1-a01a-f51df2288f6a" providerId="ADAL" clId="{BE24DE7F-1FB7-49B0-888A-17094CFB1E29}" dt="2022-01-28T13:53:42.719" v="382" actId="164"/>
          <ac:spMkLst>
            <pc:docMk/>
            <pc:sldMk cId="2500484467" sldId="474"/>
            <ac:spMk id="259" creationId="{00000000-0000-0000-0000-000000000000}"/>
          </ac:spMkLst>
        </pc:spChg>
        <pc:spChg chg="add del mod topLvl">
          <ac:chgData name="Jason  Mayberry" userId="cecd4e79-e9a6-45b1-a01a-f51df2288f6a" providerId="ADAL" clId="{BE24DE7F-1FB7-49B0-888A-17094CFB1E29}" dt="2022-01-28T13:53:46.674" v="383" actId="164"/>
          <ac:spMkLst>
            <pc:docMk/>
            <pc:sldMk cId="2500484467" sldId="474"/>
            <ac:spMk id="261" creationId="{00000000-0000-0000-0000-000000000000}"/>
          </ac:spMkLst>
        </pc:spChg>
        <pc:spChg chg="add del mod topLvl">
          <ac:chgData name="Jason  Mayberry" userId="cecd4e79-e9a6-45b1-a01a-f51df2288f6a" providerId="ADAL" clId="{BE24DE7F-1FB7-49B0-888A-17094CFB1E29}" dt="2022-01-28T13:53:46.674" v="383" actId="164"/>
          <ac:spMkLst>
            <pc:docMk/>
            <pc:sldMk cId="2500484467" sldId="474"/>
            <ac:spMk id="262" creationId="{00000000-0000-0000-0000-000000000000}"/>
          </ac:spMkLst>
        </pc:spChg>
        <pc:spChg chg="mod topLvl">
          <ac:chgData name="Jason  Mayberry" userId="cecd4e79-e9a6-45b1-a01a-f51df2288f6a" providerId="ADAL" clId="{BE24DE7F-1FB7-49B0-888A-17094CFB1E29}" dt="2022-01-28T13:53:51.415" v="384" actId="164"/>
          <ac:spMkLst>
            <pc:docMk/>
            <pc:sldMk cId="2500484467" sldId="474"/>
            <ac:spMk id="265" creationId="{00000000-0000-0000-0000-000000000000}"/>
          </ac:spMkLst>
        </pc:spChg>
        <pc:spChg chg="mod topLvl">
          <ac:chgData name="Jason  Mayberry" userId="cecd4e79-e9a6-45b1-a01a-f51df2288f6a" providerId="ADAL" clId="{BE24DE7F-1FB7-49B0-888A-17094CFB1E29}" dt="2022-01-28T13:54:01.972" v="387" actId="164"/>
          <ac:spMkLst>
            <pc:docMk/>
            <pc:sldMk cId="2500484467" sldId="474"/>
            <ac:spMk id="267" creationId="{00000000-0000-0000-0000-000000000000}"/>
          </ac:spMkLst>
        </pc:spChg>
        <pc:spChg chg="del mod">
          <ac:chgData name="Jason  Mayberry" userId="cecd4e79-e9a6-45b1-a01a-f51df2288f6a" providerId="ADAL" clId="{BE24DE7F-1FB7-49B0-888A-17094CFB1E29}" dt="2022-01-28T13:54:38.374" v="392" actId="21"/>
          <ac:spMkLst>
            <pc:docMk/>
            <pc:sldMk cId="2500484467" sldId="474"/>
            <ac:spMk id="269" creationId="{00000000-0000-0000-0000-000000000000}"/>
          </ac:spMkLst>
        </pc:spChg>
        <pc:grpChg chg="add del mod">
          <ac:chgData name="Jason  Mayberry" userId="cecd4e79-e9a6-45b1-a01a-f51df2288f6a" providerId="ADAL" clId="{BE24DE7F-1FB7-49B0-888A-17094CFB1E29}" dt="2022-01-28T13:53:28.870" v="376" actId="164"/>
          <ac:grpSpMkLst>
            <pc:docMk/>
            <pc:sldMk cId="2500484467" sldId="474"/>
            <ac:grpSpMk id="4" creationId="{382A679E-8CEE-4D9F-AE94-597D8680AA0A}"/>
          </ac:grpSpMkLst>
        </pc:grpChg>
        <pc:grpChg chg="add del mod">
          <ac:chgData name="Jason  Mayberry" userId="cecd4e79-e9a6-45b1-a01a-f51df2288f6a" providerId="ADAL" clId="{BE24DE7F-1FB7-49B0-888A-17094CFB1E29}" dt="2022-01-28T13:53:42.719" v="382" actId="164"/>
          <ac:grpSpMkLst>
            <pc:docMk/>
            <pc:sldMk cId="2500484467" sldId="474"/>
            <ac:grpSpMk id="6" creationId="{B3A45F77-6382-4997-AFDD-796954C61D60}"/>
          </ac:grpSpMkLst>
        </pc:grpChg>
        <pc:grpChg chg="add mod">
          <ac:chgData name="Jason  Mayberry" userId="cecd4e79-e9a6-45b1-a01a-f51df2288f6a" providerId="ADAL" clId="{BE24DE7F-1FB7-49B0-888A-17094CFB1E29}" dt="2022-01-28T13:54:03.582" v="388" actId="1076"/>
          <ac:grpSpMkLst>
            <pc:docMk/>
            <pc:sldMk cId="2500484467" sldId="474"/>
            <ac:grpSpMk id="7" creationId="{9C50A7F8-73BD-43D2-B606-FAA8E2CF31D9}"/>
          </ac:grpSpMkLst>
        </pc:grpChg>
        <pc:grpChg chg="add mod">
          <ac:chgData name="Jason  Mayberry" userId="cecd4e79-e9a6-45b1-a01a-f51df2288f6a" providerId="ADAL" clId="{BE24DE7F-1FB7-49B0-888A-17094CFB1E29}" dt="2022-01-28T13:53:51.415" v="384" actId="164"/>
          <ac:grpSpMkLst>
            <pc:docMk/>
            <pc:sldMk cId="2500484467" sldId="474"/>
            <ac:grpSpMk id="8" creationId="{A16D95B0-9E7C-4CC8-9144-9930FDB1252C}"/>
          </ac:grpSpMkLst>
        </pc:grpChg>
        <pc:grpChg chg="add mod">
          <ac:chgData name="Jason  Mayberry" userId="cecd4e79-e9a6-45b1-a01a-f51df2288f6a" providerId="ADAL" clId="{BE24DE7F-1FB7-49B0-888A-17094CFB1E29}" dt="2022-01-28T13:54:01.972" v="387" actId="164"/>
          <ac:grpSpMkLst>
            <pc:docMk/>
            <pc:sldMk cId="2500484467" sldId="474"/>
            <ac:grpSpMk id="9" creationId="{FBDC0AC2-1F03-4892-A8D2-C84F0AFDD596}"/>
          </ac:grpSpMkLst>
        </pc:grpChg>
        <pc:grpChg chg="add mod">
          <ac:chgData name="Jason  Mayberry" userId="cecd4e79-e9a6-45b1-a01a-f51df2288f6a" providerId="ADAL" clId="{BE24DE7F-1FB7-49B0-888A-17094CFB1E29}" dt="2022-01-28T13:54:40.836" v="394" actId="164"/>
          <ac:grpSpMkLst>
            <pc:docMk/>
            <pc:sldMk cId="2500484467" sldId="474"/>
            <ac:grpSpMk id="10" creationId="{09B43F8C-80B2-46AF-B019-A93A73A3B9E7}"/>
          </ac:grpSpMkLst>
        </pc:grpChg>
        <pc:grpChg chg="mod">
          <ac:chgData name="Jason  Mayberry" userId="cecd4e79-e9a6-45b1-a01a-f51df2288f6a" providerId="ADAL" clId="{BE24DE7F-1FB7-49B0-888A-17094CFB1E29}" dt="2022-01-28T13:52:37.616" v="367" actId="1076"/>
          <ac:grpSpMkLst>
            <pc:docMk/>
            <pc:sldMk cId="2500484467" sldId="474"/>
            <ac:grpSpMk id="164" creationId="{00000000-0000-0000-0000-000000000000}"/>
          </ac:grpSpMkLst>
        </pc:grpChg>
        <pc:grpChg chg="mod">
          <ac:chgData name="Jason  Mayberry" userId="cecd4e79-e9a6-45b1-a01a-f51df2288f6a" providerId="ADAL" clId="{BE24DE7F-1FB7-49B0-888A-17094CFB1E29}" dt="2022-01-28T13:52:37.616" v="367" actId="1076"/>
          <ac:grpSpMkLst>
            <pc:docMk/>
            <pc:sldMk cId="2500484467" sldId="474"/>
            <ac:grpSpMk id="216" creationId="{00000000-0000-0000-0000-000000000000}"/>
          </ac:grpSpMkLst>
        </pc:grpChg>
        <pc:grpChg chg="mod">
          <ac:chgData name="Jason  Mayberry" userId="cecd4e79-e9a6-45b1-a01a-f51df2288f6a" providerId="ADAL" clId="{BE24DE7F-1FB7-49B0-888A-17094CFB1E29}" dt="2022-01-28T13:52:37.616" v="367" actId="1076"/>
          <ac:grpSpMkLst>
            <pc:docMk/>
            <pc:sldMk cId="2500484467" sldId="474"/>
            <ac:grpSpMk id="220" creationId="{00000000-0000-0000-0000-000000000000}"/>
          </ac:grpSpMkLst>
        </pc:grpChg>
        <pc:grpChg chg="mod">
          <ac:chgData name="Jason  Mayberry" userId="cecd4e79-e9a6-45b1-a01a-f51df2288f6a" providerId="ADAL" clId="{BE24DE7F-1FB7-49B0-888A-17094CFB1E29}" dt="2022-01-28T13:52:37.616" v="367" actId="1076"/>
          <ac:grpSpMkLst>
            <pc:docMk/>
            <pc:sldMk cId="2500484467" sldId="474"/>
            <ac:grpSpMk id="232" creationId="{00000000-0000-0000-0000-000000000000}"/>
          </ac:grpSpMkLst>
        </pc:grpChg>
        <pc:grpChg chg="mod">
          <ac:chgData name="Jason  Mayberry" userId="cecd4e79-e9a6-45b1-a01a-f51df2288f6a" providerId="ADAL" clId="{BE24DE7F-1FB7-49B0-888A-17094CFB1E29}" dt="2022-01-28T13:52:37.616" v="367" actId="1076"/>
          <ac:grpSpMkLst>
            <pc:docMk/>
            <pc:sldMk cId="2500484467" sldId="474"/>
            <ac:grpSpMk id="244" creationId="{00000000-0000-0000-0000-000000000000}"/>
          </ac:grpSpMkLst>
        </pc:grpChg>
        <pc:grpChg chg="del mod">
          <ac:chgData name="Jason  Mayberry" userId="cecd4e79-e9a6-45b1-a01a-f51df2288f6a" providerId="ADAL" clId="{BE24DE7F-1FB7-49B0-888A-17094CFB1E29}" dt="2022-01-28T13:53:00.452" v="371" actId="165"/>
          <ac:grpSpMkLst>
            <pc:docMk/>
            <pc:sldMk cId="2500484467" sldId="474"/>
            <ac:grpSpMk id="256" creationId="{00000000-0000-0000-0000-000000000000}"/>
          </ac:grpSpMkLst>
        </pc:grpChg>
        <pc:grpChg chg="del mod topLvl">
          <ac:chgData name="Jason  Mayberry" userId="cecd4e79-e9a6-45b1-a01a-f51df2288f6a" providerId="ADAL" clId="{BE24DE7F-1FB7-49B0-888A-17094CFB1E29}" dt="2022-01-28T13:53:06.676" v="372" actId="165"/>
          <ac:grpSpMkLst>
            <pc:docMk/>
            <pc:sldMk cId="2500484467" sldId="474"/>
            <ac:grpSpMk id="257" creationId="{00000000-0000-0000-0000-000000000000}"/>
          </ac:grpSpMkLst>
        </pc:grpChg>
        <pc:grpChg chg="add del mod topLvl">
          <ac:chgData name="Jason  Mayberry" userId="cecd4e79-e9a6-45b1-a01a-f51df2288f6a" providerId="ADAL" clId="{BE24DE7F-1FB7-49B0-888A-17094CFB1E29}" dt="2022-01-28T13:53:46.674" v="383" actId="164"/>
          <ac:grpSpMkLst>
            <pc:docMk/>
            <pc:sldMk cId="2500484467" sldId="474"/>
            <ac:grpSpMk id="258" creationId="{00000000-0000-0000-0000-000000000000}"/>
          </ac:grpSpMkLst>
        </pc:grpChg>
        <pc:grpChg chg="add del mod">
          <ac:chgData name="Jason  Mayberry" userId="cecd4e79-e9a6-45b1-a01a-f51df2288f6a" providerId="ADAL" clId="{BE24DE7F-1FB7-49B0-888A-17094CFB1E29}" dt="2022-01-28T13:54:38.374" v="392" actId="21"/>
          <ac:grpSpMkLst>
            <pc:docMk/>
            <pc:sldMk cId="2500484467" sldId="474"/>
            <ac:grpSpMk id="268" creationId="{00000000-0000-0000-0000-000000000000}"/>
          </ac:grpSpMkLst>
        </pc:grpChg>
        <pc:grpChg chg="mod">
          <ac:chgData name="Jason  Mayberry" userId="cecd4e79-e9a6-45b1-a01a-f51df2288f6a" providerId="ADAL" clId="{BE24DE7F-1FB7-49B0-888A-17094CFB1E29}" dt="2022-01-28T13:52:37.616" v="367" actId="1076"/>
          <ac:grpSpMkLst>
            <pc:docMk/>
            <pc:sldMk cId="2500484467" sldId="474"/>
            <ac:grpSpMk id="271" creationId="{00000000-0000-0000-0000-000000000000}"/>
          </ac:grpSpMkLst>
        </pc:grpChg>
        <pc:cxnChg chg="add mod">
          <ac:chgData name="Jason  Mayberry" userId="cecd4e79-e9a6-45b1-a01a-f51df2288f6a" providerId="ADAL" clId="{BE24DE7F-1FB7-49B0-888A-17094CFB1E29}" dt="2022-01-28T13:54:01.972" v="387" actId="164"/>
          <ac:cxnSpMkLst>
            <pc:docMk/>
            <pc:sldMk cId="2500484467" sldId="474"/>
            <ac:cxnSpMk id="74" creationId="{44CA2873-7714-4137-92D3-1085D12CBC53}"/>
          </ac:cxnSpMkLst>
        </pc:cxnChg>
        <pc:cxnChg chg="add mod">
          <ac:chgData name="Jason  Mayberry" userId="cecd4e79-e9a6-45b1-a01a-f51df2288f6a" providerId="ADAL" clId="{BE24DE7F-1FB7-49B0-888A-17094CFB1E29}" dt="2022-01-28T13:54:40.836" v="394" actId="164"/>
          <ac:cxnSpMkLst>
            <pc:docMk/>
            <pc:sldMk cId="2500484467" sldId="474"/>
            <ac:cxnSpMk id="77" creationId="{EA303948-D576-4510-8F11-4529E6ADAD1C}"/>
          </ac:cxnSpMkLst>
        </pc:cxnChg>
        <pc:cxnChg chg="mod">
          <ac:chgData name="Jason  Mayberry" userId="cecd4e79-e9a6-45b1-a01a-f51df2288f6a" providerId="ADAL" clId="{BE24DE7F-1FB7-49B0-888A-17094CFB1E29}" dt="2022-01-28T13:52:37.616" v="367" actId="1076"/>
          <ac:cxnSpMkLst>
            <pc:docMk/>
            <pc:sldMk cId="2500484467" sldId="474"/>
            <ac:cxnSpMk id="163" creationId="{00000000-0000-0000-0000-000000000000}"/>
          </ac:cxnSpMkLst>
        </pc:cxnChg>
        <pc:cxnChg chg="mod">
          <ac:chgData name="Jason  Mayberry" userId="cecd4e79-e9a6-45b1-a01a-f51df2288f6a" providerId="ADAL" clId="{BE24DE7F-1FB7-49B0-888A-17094CFB1E29}" dt="2022-01-28T13:52:37.616" v="367" actId="1076"/>
          <ac:cxnSpMkLst>
            <pc:docMk/>
            <pc:sldMk cId="2500484467" sldId="474"/>
            <ac:cxnSpMk id="215" creationId="{00000000-0000-0000-0000-000000000000}"/>
          </ac:cxnSpMkLst>
        </pc:cxnChg>
        <pc:cxnChg chg="mod">
          <ac:chgData name="Jason  Mayberry" userId="cecd4e79-e9a6-45b1-a01a-f51df2288f6a" providerId="ADAL" clId="{BE24DE7F-1FB7-49B0-888A-17094CFB1E29}" dt="2022-01-28T13:53:28.870" v="376" actId="164"/>
          <ac:cxnSpMkLst>
            <pc:docMk/>
            <pc:sldMk cId="2500484467" sldId="474"/>
            <ac:cxnSpMk id="219" creationId="{00000000-0000-0000-0000-000000000000}"/>
          </ac:cxnSpMkLst>
        </pc:cxnChg>
        <pc:cxnChg chg="mod">
          <ac:chgData name="Jason  Mayberry" userId="cecd4e79-e9a6-45b1-a01a-f51df2288f6a" providerId="ADAL" clId="{BE24DE7F-1FB7-49B0-888A-17094CFB1E29}" dt="2022-01-28T13:53:42.719" v="382" actId="164"/>
          <ac:cxnSpMkLst>
            <pc:docMk/>
            <pc:sldMk cId="2500484467" sldId="474"/>
            <ac:cxnSpMk id="260" creationId="{00000000-0000-0000-0000-000000000000}"/>
          </ac:cxnSpMkLst>
        </pc:cxnChg>
        <pc:cxnChg chg="add del mod topLvl">
          <ac:chgData name="Jason  Mayberry" userId="cecd4e79-e9a6-45b1-a01a-f51df2288f6a" providerId="ADAL" clId="{BE24DE7F-1FB7-49B0-888A-17094CFB1E29}" dt="2022-01-28T13:53:46.674" v="383" actId="164"/>
          <ac:cxnSpMkLst>
            <pc:docMk/>
            <pc:sldMk cId="2500484467" sldId="474"/>
            <ac:cxnSpMk id="263" creationId="{00000000-0000-0000-0000-000000000000}"/>
          </ac:cxnSpMkLst>
        </pc:cxnChg>
        <pc:cxnChg chg="add del mod topLvl">
          <ac:chgData name="Jason  Mayberry" userId="cecd4e79-e9a6-45b1-a01a-f51df2288f6a" providerId="ADAL" clId="{BE24DE7F-1FB7-49B0-888A-17094CFB1E29}" dt="2022-01-28T13:53:51.415" v="384" actId="164"/>
          <ac:cxnSpMkLst>
            <pc:docMk/>
            <pc:sldMk cId="2500484467" sldId="474"/>
            <ac:cxnSpMk id="264" creationId="{00000000-0000-0000-0000-000000000000}"/>
          </ac:cxnSpMkLst>
        </pc:cxnChg>
        <pc:cxnChg chg="add del mod topLvl">
          <ac:chgData name="Jason  Mayberry" userId="cecd4e79-e9a6-45b1-a01a-f51df2288f6a" providerId="ADAL" clId="{BE24DE7F-1FB7-49B0-888A-17094CFB1E29}" dt="2022-01-28T13:53:58.419" v="385" actId="21"/>
          <ac:cxnSpMkLst>
            <pc:docMk/>
            <pc:sldMk cId="2500484467" sldId="474"/>
            <ac:cxnSpMk id="266" creationId="{00000000-0000-0000-0000-000000000000}"/>
          </ac:cxnSpMkLst>
        </pc:cxnChg>
        <pc:cxnChg chg="del mod">
          <ac:chgData name="Jason  Mayberry" userId="cecd4e79-e9a6-45b1-a01a-f51df2288f6a" providerId="ADAL" clId="{BE24DE7F-1FB7-49B0-888A-17094CFB1E29}" dt="2022-01-28T13:54:38.374" v="392" actId="21"/>
          <ac:cxnSpMkLst>
            <pc:docMk/>
            <pc:sldMk cId="2500484467" sldId="474"/>
            <ac:cxnSpMk id="270" creationId="{00000000-0000-0000-0000-000000000000}"/>
          </ac:cxnSpMkLst>
        </pc:cxnChg>
      </pc:sldChg>
      <pc:sldChg chg="ord">
        <pc:chgData name="Jason  Mayberry" userId="cecd4e79-e9a6-45b1-a01a-f51df2288f6a" providerId="ADAL" clId="{BE24DE7F-1FB7-49B0-888A-17094CFB1E29}" dt="2022-01-28T13:49:20.697" v="268"/>
        <pc:sldMkLst>
          <pc:docMk/>
          <pc:sldMk cId="480402826" sldId="475"/>
        </pc:sldMkLst>
      </pc:sldChg>
      <pc:sldChg chg="del">
        <pc:chgData name="Jason  Mayberry" userId="cecd4e79-e9a6-45b1-a01a-f51df2288f6a" providerId="ADAL" clId="{BE24DE7F-1FB7-49B0-888A-17094CFB1E29}" dt="2022-01-28T14:00:15.879" v="452" actId="47"/>
        <pc:sldMkLst>
          <pc:docMk/>
          <pc:sldMk cId="4049515422" sldId="476"/>
        </pc:sldMkLst>
      </pc:sldChg>
      <pc:sldChg chg="addSp modSp new del mod">
        <pc:chgData name="Jason  Mayberry" userId="cecd4e79-e9a6-45b1-a01a-f51df2288f6a" providerId="ADAL" clId="{BE24DE7F-1FB7-49B0-888A-17094CFB1E29}" dt="2022-01-28T13:52:47.859" v="370" actId="47"/>
        <pc:sldMkLst>
          <pc:docMk/>
          <pc:sldMk cId="1756235533" sldId="477"/>
        </pc:sldMkLst>
        <pc:spChg chg="add mod">
          <ac:chgData name="Jason  Mayberry" userId="cecd4e79-e9a6-45b1-a01a-f51df2288f6a" providerId="ADAL" clId="{BE24DE7F-1FB7-49B0-888A-17094CFB1E29}" dt="2022-01-28T13:51:57.512" v="357" actId="20577"/>
          <ac:spMkLst>
            <pc:docMk/>
            <pc:sldMk cId="1756235533" sldId="477"/>
            <ac:spMk id="3" creationId="{F814BF7E-5404-4C84-B189-12198312B061}"/>
          </ac:spMkLst>
        </pc:spChg>
      </pc:sldChg>
      <pc:sldMasterChg chg="addSldLayout delSldLayout modSldLayout">
        <pc:chgData name="Jason  Mayberry" userId="cecd4e79-e9a6-45b1-a01a-f51df2288f6a" providerId="ADAL" clId="{BE24DE7F-1FB7-49B0-888A-17094CFB1E29}" dt="2022-01-28T13:42:09.647" v="29" actId="11236"/>
        <pc:sldMasterMkLst>
          <pc:docMk/>
          <pc:sldMasterMk cId="1640543898" sldId="2147483672"/>
        </pc:sldMasterMkLst>
        <pc:sldLayoutChg chg="new del mod">
          <pc:chgData name="Jason  Mayberry" userId="cecd4e79-e9a6-45b1-a01a-f51df2288f6a" providerId="ADAL" clId="{BE24DE7F-1FB7-49B0-888A-17094CFB1E29}" dt="2022-01-28T13:42:09.647" v="29" actId="11236"/>
          <pc:sldLayoutMkLst>
            <pc:docMk/>
            <pc:sldMasterMk cId="1640543898" sldId="2147483672"/>
            <pc:sldLayoutMk cId="3880236428" sldId="2147483684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85.63107" units="1/cm"/>
          <inkml:channelProperty channel="Y" name="resolution" value="46.24277" units="1/cm"/>
          <inkml:channelProperty channel="T" name="resolution" value="1" units="1/dev"/>
        </inkml:channelProperties>
      </inkml:inkSource>
      <inkml:timestamp xml:id="ts0" timeString="2020-01-31T20:06:35.7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12817 2665 0,'0'-39'15</inkml:trace>
  <inkml:trace contextRef="#ctx0" brushRef="#br0" timeOffset="823.55">12582 2743 0</inkml:trace>
  <inkml:trace contextRef="#ctx0" brushRef="#br0" timeOffset="1546.21">12582 3057 0</inkml:trace>
  <inkml:trace contextRef="#ctx0" brushRef="#br0" timeOffset="2170.12">12661 3214 0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676C8-DD06-439E-A5C0-E73D8F9A40FB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7B9D5-4EE1-4DBA-871C-C9B23D773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23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2421" indent="-362421">
              <a:buFont typeface="Arial" pitchFamily="34" charset="0"/>
              <a:buChar char="•"/>
            </a:pPr>
            <a:r>
              <a:rPr lang="en-US" sz="1300" dirty="0">
                <a:latin typeface="Calibri" pitchFamily="34" charset="0"/>
                <a:cs typeface="Calibri" pitchFamily="34" charset="0"/>
              </a:rPr>
              <a:t>NA also</a:t>
            </a:r>
          </a:p>
          <a:p>
            <a:pPr marL="845647" lvl="1" indent="-362421">
              <a:buFont typeface="Arial" pitchFamily="34" charset="0"/>
              <a:buChar char="•"/>
            </a:pPr>
            <a:r>
              <a:rPr lang="en-US" sz="1300" dirty="0">
                <a:latin typeface="Calibri" pitchFamily="34" charset="0"/>
                <a:cs typeface="Calibri" pitchFamily="34" charset="0"/>
              </a:rPr>
              <a:t>Capable of direct </a:t>
            </a:r>
            <a:r>
              <a:rPr lang="en-US" sz="1300" b="1" dirty="0">
                <a:latin typeface="Calibri" pitchFamily="34" charset="0"/>
                <a:cs typeface="Calibri" pitchFamily="34" charset="0"/>
              </a:rPr>
              <a:t>replication</a:t>
            </a:r>
          </a:p>
          <a:p>
            <a:pPr marL="845647" lvl="1" indent="-362421">
              <a:buFont typeface="Arial" pitchFamily="34" charset="0"/>
              <a:buChar char="•"/>
            </a:pPr>
            <a:r>
              <a:rPr lang="en-US" sz="1300" b="1" dirty="0">
                <a:latin typeface="Calibri" pitchFamily="34" charset="0"/>
                <a:cs typeface="Calibri" pitchFamily="34" charset="0"/>
              </a:rPr>
              <a:t>Transmission</a:t>
            </a:r>
            <a:r>
              <a:rPr lang="en-US" sz="1300" dirty="0">
                <a:latin typeface="Calibri" pitchFamily="34" charset="0"/>
                <a:cs typeface="Calibri" pitchFamily="34" charset="0"/>
              </a:rPr>
              <a:t> is responsible for heredity nature of traits</a:t>
            </a:r>
          </a:p>
          <a:p>
            <a:pPr marL="845647" lvl="1" indent="-362421">
              <a:buFont typeface="Arial" pitchFamily="34" charset="0"/>
              <a:buChar char="•"/>
            </a:pPr>
            <a:r>
              <a:rPr lang="en-US" sz="1300" b="1" dirty="0">
                <a:latin typeface="Calibri" pitchFamily="34" charset="0"/>
                <a:cs typeface="Calibri" pitchFamily="34" charset="0"/>
              </a:rPr>
              <a:t>Variation</a:t>
            </a:r>
            <a:r>
              <a:rPr lang="en-US" sz="1300" dirty="0">
                <a:latin typeface="Calibri" pitchFamily="34" charset="0"/>
                <a:cs typeface="Calibri" pitchFamily="34" charset="0"/>
              </a:rPr>
              <a:t> is responsible for variation between individuals and species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3517F-E745-476F-81F2-A08CF45BE1F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89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9FC585-CAA5-46E5-B603-B554C96DD954}" type="datetime1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726D-4009-41A1-A835-A33C4E175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942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4AA639-6363-4F6B-8E4F-22950D7E85BF}" type="datetime1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726D-4009-41A1-A835-A33C4E175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70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A94F56-9FC5-402B-B0D0-ACE8D7DBCE53}" type="datetime1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726D-4009-41A1-A835-A33C4E175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25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F2BE9B-1070-409F-B265-E9D732B39D3D}" type="datetime1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726D-4009-41A1-A835-A33C4E175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0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B605F1-D827-4C37-A5A0-7EE94A098FC1}" type="datetime1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726D-4009-41A1-A835-A33C4E175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3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CADFB9-6156-478C-8D2F-2C9CF6F506A2}" type="datetime1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726D-4009-41A1-A835-A33C4E175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28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DFA0FF-A50B-45D9-A599-02C0C16A5234}" type="datetime1">
              <a:rPr lang="en-US" smtClean="0"/>
              <a:t>5/30/2023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726D-4009-41A1-A835-A33C4E175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06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32886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B38225-C736-4C0D-BE16-CAF0896530A4}" type="datetime1">
              <a:rPr lang="en-US" smtClean="0"/>
              <a:t>5/30/2023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 txBox="1">
            <a:spLocks/>
          </p:cNvSpPr>
          <p:nvPr userDrawn="1"/>
        </p:nvSpPr>
        <p:spPr>
          <a:xfrm>
            <a:off x="0" y="0"/>
            <a:ext cx="457200" cy="3288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1A726D-4009-41A1-A835-A33C4E175C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23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5CA6BD-6CA5-4439-B0ED-074FCD1E29B8}" type="datetime1">
              <a:rPr lang="en-US" smtClean="0"/>
              <a:t>5/30/2023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726D-4009-41A1-A835-A33C4E175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7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7EF848-6804-4352-A0DA-F53E320BB406}" type="datetime1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726D-4009-41A1-A835-A33C4E175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40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D285C2-99E9-46ED-9D72-860973C4C24C}" type="datetime1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726D-4009-41A1-A835-A33C4E175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93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32886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381000"/>
            <a:ext cx="8991600" cy="640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457200" cy="3288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fld id="{E61A726D-4009-41A1-A835-A33C4E175C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543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accent3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615954"/>
            <a:ext cx="7772400" cy="1470025"/>
          </a:xfrm>
        </p:spPr>
        <p:txBody>
          <a:bodyPr/>
          <a:lstStyle/>
          <a:p>
            <a:r>
              <a:rPr lang="en-US" dirty="0"/>
              <a:t>Nucleic Acids</a:t>
            </a: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1371600" y="3886199"/>
            <a:ext cx="6400800" cy="28129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>
                <a:solidFill>
                  <a:schemeClr val="tx1"/>
                </a:solidFill>
              </a:rPr>
              <a:t>Molecular Building Blocks of Life</a:t>
            </a:r>
          </a:p>
          <a:p>
            <a:r>
              <a:rPr lang="en-US" dirty="0">
                <a:solidFill>
                  <a:schemeClr val="tx1"/>
                </a:solidFill>
              </a:rPr>
              <a:t>Water</a:t>
            </a:r>
          </a:p>
          <a:p>
            <a:r>
              <a:rPr lang="en-US" dirty="0">
                <a:solidFill>
                  <a:schemeClr val="tx1"/>
                </a:solidFill>
              </a:rPr>
              <a:t>Proteins</a:t>
            </a:r>
          </a:p>
          <a:p>
            <a:r>
              <a:rPr lang="en-US" dirty="0">
                <a:solidFill>
                  <a:schemeClr val="tx1"/>
                </a:solidFill>
              </a:rPr>
              <a:t>Nucleic Acids</a:t>
            </a:r>
          </a:p>
          <a:p>
            <a:r>
              <a:rPr lang="en-US" dirty="0">
                <a:solidFill>
                  <a:schemeClr val="tx1"/>
                </a:solidFill>
              </a:rPr>
              <a:t>Lipids</a:t>
            </a:r>
          </a:p>
          <a:p>
            <a:r>
              <a:rPr lang="en-US" dirty="0">
                <a:solidFill>
                  <a:schemeClr val="tx1"/>
                </a:solidFill>
              </a:rPr>
              <a:t>Carbohydrates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2552884" y="5007329"/>
            <a:ext cx="1463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Organic Molecules</a:t>
            </a:r>
          </a:p>
        </p:txBody>
      </p:sp>
      <p:sp>
        <p:nvSpPr>
          <p:cNvPr id="7" name="Left Brace 6"/>
          <p:cNvSpPr/>
          <p:nvPr/>
        </p:nvSpPr>
        <p:spPr>
          <a:xfrm>
            <a:off x="3537284" y="4629751"/>
            <a:ext cx="394636" cy="146304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2915B0-AEA8-EA9B-FFBD-98E6FE80A477}"/>
              </a:ext>
            </a:extLst>
          </p:cNvPr>
          <p:cNvSpPr txBox="1"/>
          <p:nvPr/>
        </p:nvSpPr>
        <p:spPr>
          <a:xfrm>
            <a:off x="685800" y="3085979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Jason R Mayberry, PhD</a:t>
            </a:r>
          </a:p>
        </p:txBody>
      </p:sp>
    </p:spTree>
    <p:extLst>
      <p:ext uri="{BB962C8B-B14F-4D97-AF65-F5344CB8AC3E}">
        <p14:creationId xmlns:p14="http://schemas.microsoft.com/office/powerpoint/2010/main" val="1223809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Hydrogen Bonding in DNA (FYI)</a:t>
            </a:r>
          </a:p>
        </p:txBody>
      </p:sp>
      <p:grpSp>
        <p:nvGrpSpPr>
          <p:cNvPr id="57347" name="Group 3"/>
          <p:cNvGrpSpPr>
            <a:grpSpLocks/>
          </p:cNvGrpSpPr>
          <p:nvPr/>
        </p:nvGrpSpPr>
        <p:grpSpPr bwMode="auto">
          <a:xfrm flipH="1">
            <a:off x="2806700" y="2146954"/>
            <a:ext cx="1308100" cy="942975"/>
            <a:chOff x="910" y="3226"/>
            <a:chExt cx="824" cy="594"/>
          </a:xfrm>
        </p:grpSpPr>
        <p:grpSp>
          <p:nvGrpSpPr>
            <p:cNvPr id="57348" name="Group 4"/>
            <p:cNvGrpSpPr>
              <a:grpSpLocks/>
            </p:cNvGrpSpPr>
            <p:nvPr/>
          </p:nvGrpSpPr>
          <p:grpSpPr bwMode="auto">
            <a:xfrm>
              <a:off x="1051" y="3226"/>
              <a:ext cx="683" cy="594"/>
              <a:chOff x="1051" y="3226"/>
              <a:chExt cx="683" cy="594"/>
            </a:xfrm>
          </p:grpSpPr>
          <p:sp>
            <p:nvSpPr>
              <p:cNvPr id="57349" name="Line 5"/>
              <p:cNvSpPr>
                <a:spLocks noChangeShapeType="1"/>
              </p:cNvSpPr>
              <p:nvPr/>
            </p:nvSpPr>
            <p:spPr bwMode="auto">
              <a:xfrm flipH="1">
                <a:off x="1651" y="3527"/>
                <a:ext cx="83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6633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sp>
            <p:nvSpPr>
              <p:cNvPr id="57350" name="Text Box 6"/>
              <p:cNvSpPr txBox="1">
                <a:spLocks noChangeArrowheads="1"/>
              </p:cNvSpPr>
              <p:nvPr/>
            </p:nvSpPr>
            <p:spPr bwMode="auto">
              <a:xfrm>
                <a:off x="1496" y="3439"/>
                <a:ext cx="18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A888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b="1">
                    <a:solidFill>
                      <a:schemeClr val="bg1"/>
                    </a:solidFill>
                    <a:latin typeface="Times New Roman" pitchFamily="18" charset="0"/>
                  </a:rPr>
                  <a:t>O</a:t>
                </a:r>
                <a:endParaRPr lang="en-US" sz="1200" b="1" baseline="-250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351" name="Line 7"/>
              <p:cNvSpPr>
                <a:spLocks noChangeShapeType="1"/>
              </p:cNvSpPr>
              <p:nvPr/>
            </p:nvSpPr>
            <p:spPr bwMode="auto">
              <a:xfrm flipH="1">
                <a:off x="1455" y="3527"/>
                <a:ext cx="83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6633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sp>
            <p:nvSpPr>
              <p:cNvPr id="57352" name="Text Box 8"/>
              <p:cNvSpPr txBox="1">
                <a:spLocks noChangeArrowheads="1"/>
              </p:cNvSpPr>
              <p:nvPr/>
            </p:nvSpPr>
            <p:spPr bwMode="auto">
              <a:xfrm>
                <a:off x="1300" y="3439"/>
                <a:ext cx="18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A888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b="1">
                    <a:solidFill>
                      <a:schemeClr val="bg1"/>
                    </a:solidFill>
                    <a:latin typeface="Times New Roman" pitchFamily="18" charset="0"/>
                  </a:rPr>
                  <a:t>P</a:t>
                </a:r>
                <a:endParaRPr lang="en-US" sz="1200" b="1" baseline="-250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353" name="Line 9"/>
              <p:cNvSpPr>
                <a:spLocks noChangeShapeType="1"/>
              </p:cNvSpPr>
              <p:nvPr/>
            </p:nvSpPr>
            <p:spPr bwMode="auto">
              <a:xfrm flipH="1">
                <a:off x="1253" y="3527"/>
                <a:ext cx="83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6633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sp>
            <p:nvSpPr>
              <p:cNvPr id="57354" name="Text Box 10"/>
              <p:cNvSpPr txBox="1">
                <a:spLocks noChangeArrowheads="1"/>
              </p:cNvSpPr>
              <p:nvPr/>
            </p:nvSpPr>
            <p:spPr bwMode="auto">
              <a:xfrm>
                <a:off x="1294" y="3226"/>
                <a:ext cx="18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A888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b="1">
                    <a:solidFill>
                      <a:schemeClr val="bg1"/>
                    </a:solidFill>
                    <a:latin typeface="Times New Roman" pitchFamily="18" charset="0"/>
                  </a:rPr>
                  <a:t>O</a:t>
                </a:r>
                <a:endParaRPr lang="en-US" sz="1200" b="1" baseline="-250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355" name="Line 11"/>
              <p:cNvSpPr>
                <a:spLocks noChangeShapeType="1"/>
              </p:cNvSpPr>
              <p:nvPr/>
            </p:nvSpPr>
            <p:spPr bwMode="auto">
              <a:xfrm rot="16200000" flipH="1">
                <a:off x="1348" y="3628"/>
                <a:ext cx="83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6633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sp>
            <p:nvSpPr>
              <p:cNvPr id="57356" name="Text Box 12"/>
              <p:cNvSpPr txBox="1">
                <a:spLocks noChangeArrowheads="1"/>
              </p:cNvSpPr>
              <p:nvPr/>
            </p:nvSpPr>
            <p:spPr bwMode="auto">
              <a:xfrm>
                <a:off x="1277" y="3647"/>
                <a:ext cx="25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A888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b="1">
                    <a:solidFill>
                      <a:schemeClr val="bg1"/>
                    </a:solidFill>
                    <a:latin typeface="Times New Roman" pitchFamily="18" charset="0"/>
                  </a:rPr>
                  <a:t>O</a:t>
                </a:r>
                <a:r>
                  <a:rPr lang="en-US" sz="1200" b="1" baseline="30000">
                    <a:solidFill>
                      <a:schemeClr val="bg1"/>
                    </a:solidFill>
                    <a:latin typeface="Times New Roman" pitchFamily="18" charset="0"/>
                  </a:rPr>
                  <a:t>–</a:t>
                </a:r>
              </a:p>
            </p:txBody>
          </p:sp>
          <p:sp>
            <p:nvSpPr>
              <p:cNvPr id="57357" name="Text Box 13"/>
              <p:cNvSpPr txBox="1">
                <a:spLocks noChangeArrowheads="1"/>
              </p:cNvSpPr>
              <p:nvPr/>
            </p:nvSpPr>
            <p:spPr bwMode="auto">
              <a:xfrm>
                <a:off x="1051" y="3439"/>
                <a:ext cx="25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A888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b="1">
                    <a:solidFill>
                      <a:schemeClr val="bg1"/>
                    </a:solidFill>
                    <a:latin typeface="Times New Roman" pitchFamily="18" charset="0"/>
                  </a:rPr>
                  <a:t>O</a:t>
                </a:r>
                <a:r>
                  <a:rPr lang="en-US" sz="1200" b="1" baseline="30000">
                    <a:solidFill>
                      <a:schemeClr val="bg1"/>
                    </a:solidFill>
                    <a:latin typeface="Times New Roman" pitchFamily="18" charset="0"/>
                  </a:rPr>
                  <a:t>–</a:t>
                </a:r>
              </a:p>
            </p:txBody>
          </p:sp>
          <p:grpSp>
            <p:nvGrpSpPr>
              <p:cNvPr id="57358" name="Group 14"/>
              <p:cNvGrpSpPr>
                <a:grpSpLocks/>
              </p:cNvGrpSpPr>
              <p:nvPr/>
            </p:nvGrpSpPr>
            <p:grpSpPr bwMode="auto">
              <a:xfrm>
                <a:off x="1378" y="3378"/>
                <a:ext cx="24" cy="83"/>
                <a:chOff x="1378" y="3378"/>
                <a:chExt cx="24" cy="83"/>
              </a:xfrm>
            </p:grpSpPr>
            <p:sp>
              <p:nvSpPr>
                <p:cNvPr id="57359" name="Line 15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1336" y="3420"/>
                  <a:ext cx="83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6633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57360" name="Line 16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1360" y="3420"/>
                  <a:ext cx="83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6633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</p:grpSp>
        </p:grpSp>
        <p:sp>
          <p:nvSpPr>
            <p:cNvPr id="57361" name="Text Box 17"/>
            <p:cNvSpPr txBox="1">
              <a:spLocks noChangeArrowheads="1"/>
            </p:cNvSpPr>
            <p:nvPr/>
          </p:nvSpPr>
          <p:spPr bwMode="auto">
            <a:xfrm>
              <a:off x="910" y="3440"/>
              <a:ext cx="31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888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chemeClr val="bg1"/>
                  </a:solidFill>
                  <a:latin typeface="Times New Roman" pitchFamily="18" charset="0"/>
                </a:rPr>
                <a:t>H</a:t>
              </a:r>
              <a:r>
                <a:rPr lang="en-US" sz="1200" b="1" baseline="30000">
                  <a:solidFill>
                    <a:schemeClr val="bg1"/>
                  </a:solidFill>
                  <a:latin typeface="Times New Roman" pitchFamily="18" charset="0"/>
                </a:rPr>
                <a:t>+</a:t>
              </a:r>
              <a:endParaRPr lang="en-US" sz="12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7362" name="Text Box 18"/>
            <p:cNvSpPr txBox="1">
              <a:spLocks noChangeArrowheads="1"/>
            </p:cNvSpPr>
            <p:nvPr/>
          </p:nvSpPr>
          <p:spPr bwMode="auto">
            <a:xfrm>
              <a:off x="1135" y="3647"/>
              <a:ext cx="31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888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chemeClr val="bg1"/>
                  </a:solidFill>
                  <a:latin typeface="Times New Roman" pitchFamily="18" charset="0"/>
                </a:rPr>
                <a:t>H</a:t>
              </a:r>
              <a:r>
                <a:rPr lang="en-US" sz="1200" b="1" baseline="30000">
                  <a:solidFill>
                    <a:schemeClr val="bg1"/>
                  </a:solidFill>
                  <a:latin typeface="Times New Roman" pitchFamily="18" charset="0"/>
                </a:rPr>
                <a:t>+</a:t>
              </a:r>
              <a:endParaRPr lang="en-US" sz="12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7363" name="Group 19"/>
          <p:cNvGrpSpPr>
            <a:grpSpLocks/>
          </p:cNvGrpSpPr>
          <p:nvPr/>
        </p:nvGrpSpPr>
        <p:grpSpPr bwMode="auto">
          <a:xfrm>
            <a:off x="2208213" y="3262966"/>
            <a:ext cx="3276600" cy="1779588"/>
            <a:chOff x="1391" y="1886"/>
            <a:chExt cx="2064" cy="1121"/>
          </a:xfrm>
        </p:grpSpPr>
        <p:grpSp>
          <p:nvGrpSpPr>
            <p:cNvPr id="57364" name="Group 20"/>
            <p:cNvGrpSpPr>
              <a:grpSpLocks/>
            </p:cNvGrpSpPr>
            <p:nvPr/>
          </p:nvGrpSpPr>
          <p:grpSpPr bwMode="auto">
            <a:xfrm>
              <a:off x="2056" y="2406"/>
              <a:ext cx="628" cy="601"/>
              <a:chOff x="1687" y="3445"/>
              <a:chExt cx="628" cy="601"/>
            </a:xfrm>
          </p:grpSpPr>
          <p:sp>
            <p:nvSpPr>
              <p:cNvPr id="57365" name="AutoShape 21"/>
              <p:cNvSpPr>
                <a:spLocks noChangeArrowheads="1"/>
              </p:cNvSpPr>
              <p:nvPr/>
            </p:nvSpPr>
            <p:spPr bwMode="auto">
              <a:xfrm>
                <a:off x="1787" y="3600"/>
                <a:ext cx="380" cy="215"/>
              </a:xfrm>
              <a:prstGeom prst="pentagon">
                <a:avLst/>
              </a:prstGeom>
              <a:solidFill>
                <a:srgbClr val="94B5FE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sp>
            <p:nvSpPr>
              <p:cNvPr id="57366" name="Line 22"/>
              <p:cNvSpPr>
                <a:spLocks noChangeShapeType="1"/>
              </p:cNvSpPr>
              <p:nvPr/>
            </p:nvSpPr>
            <p:spPr bwMode="auto">
              <a:xfrm flipV="1">
                <a:off x="1781" y="3575"/>
                <a:ext cx="0" cy="2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sp>
            <p:nvSpPr>
              <p:cNvPr id="57367" name="Text Box 23"/>
              <p:cNvSpPr txBox="1">
                <a:spLocks noChangeArrowheads="1"/>
              </p:cNvSpPr>
              <p:nvPr/>
            </p:nvSpPr>
            <p:spPr bwMode="auto">
              <a:xfrm>
                <a:off x="1687" y="3445"/>
                <a:ext cx="32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>
                    <a:latin typeface="Times New Roman" pitchFamily="18" charset="0"/>
                  </a:rPr>
                  <a:t>CH</a:t>
                </a:r>
                <a:r>
                  <a:rPr lang="en-US" sz="1200" b="1" baseline="-25000"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57368" name="Text Box 24"/>
              <p:cNvSpPr txBox="1">
                <a:spLocks noChangeArrowheads="1"/>
              </p:cNvSpPr>
              <p:nvPr/>
            </p:nvSpPr>
            <p:spPr bwMode="auto">
              <a:xfrm>
                <a:off x="1882" y="3516"/>
                <a:ext cx="18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b="1">
                    <a:latin typeface="Times New Roman" pitchFamily="18" charset="0"/>
                  </a:rPr>
                  <a:t>O</a:t>
                </a:r>
                <a:endParaRPr lang="en-US" sz="1200" b="1" baseline="-25000">
                  <a:latin typeface="Times New Roman" pitchFamily="18" charset="0"/>
                </a:endParaRPr>
              </a:p>
            </p:txBody>
          </p:sp>
          <p:sp>
            <p:nvSpPr>
              <p:cNvPr id="57369" name="Line 25"/>
              <p:cNvSpPr>
                <a:spLocks noChangeShapeType="1"/>
              </p:cNvSpPr>
              <p:nvPr/>
            </p:nvSpPr>
            <p:spPr bwMode="auto">
              <a:xfrm flipV="1">
                <a:off x="2172" y="3575"/>
                <a:ext cx="0" cy="2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sp>
            <p:nvSpPr>
              <p:cNvPr id="57370" name="Line 26"/>
              <p:cNvSpPr>
                <a:spLocks noChangeShapeType="1"/>
              </p:cNvSpPr>
              <p:nvPr/>
            </p:nvSpPr>
            <p:spPr bwMode="auto">
              <a:xfrm flipV="1">
                <a:off x="1864" y="3688"/>
                <a:ext cx="0" cy="2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sp>
            <p:nvSpPr>
              <p:cNvPr id="57371" name="Line 27"/>
              <p:cNvSpPr>
                <a:spLocks noChangeShapeType="1"/>
              </p:cNvSpPr>
              <p:nvPr/>
            </p:nvSpPr>
            <p:spPr bwMode="auto">
              <a:xfrm flipV="1">
                <a:off x="2083" y="3688"/>
                <a:ext cx="0" cy="2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sp>
            <p:nvSpPr>
              <p:cNvPr id="57372" name="Text Box 28"/>
              <p:cNvSpPr txBox="1">
                <a:spLocks noChangeArrowheads="1"/>
              </p:cNvSpPr>
              <p:nvPr/>
            </p:nvSpPr>
            <p:spPr bwMode="auto">
              <a:xfrm>
                <a:off x="1751" y="3873"/>
                <a:ext cx="32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>
                    <a:latin typeface="Times New Roman" pitchFamily="18" charset="0"/>
                  </a:rPr>
                  <a:t>OH</a:t>
                </a:r>
                <a:endParaRPr lang="en-US" sz="1200" b="1" baseline="-25000">
                  <a:latin typeface="Times New Roman" pitchFamily="18" charset="0"/>
                </a:endParaRPr>
              </a:p>
            </p:txBody>
          </p:sp>
          <p:sp>
            <p:nvSpPr>
              <p:cNvPr id="57373" name="Text Box 29"/>
              <p:cNvSpPr txBox="1">
                <a:spLocks noChangeArrowheads="1"/>
              </p:cNvSpPr>
              <p:nvPr/>
            </p:nvSpPr>
            <p:spPr bwMode="auto">
              <a:xfrm>
                <a:off x="1989" y="3873"/>
                <a:ext cx="32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>
                    <a:latin typeface="Times New Roman" pitchFamily="18" charset="0"/>
                  </a:rPr>
                  <a:t>H</a:t>
                </a:r>
                <a:endParaRPr lang="en-US" sz="1200" b="1" baseline="-25000">
                  <a:latin typeface="Times New Roman" pitchFamily="18" charset="0"/>
                </a:endParaRPr>
              </a:p>
            </p:txBody>
          </p:sp>
        </p:grpSp>
        <p:grpSp>
          <p:nvGrpSpPr>
            <p:cNvPr id="57374" name="Group 30"/>
            <p:cNvGrpSpPr>
              <a:grpSpLocks/>
            </p:cNvGrpSpPr>
            <p:nvPr/>
          </p:nvGrpSpPr>
          <p:grpSpPr bwMode="auto">
            <a:xfrm rot="2100000">
              <a:off x="2342" y="2112"/>
              <a:ext cx="1113" cy="834"/>
              <a:chOff x="2586" y="2357"/>
              <a:chExt cx="1113" cy="834"/>
            </a:xfrm>
          </p:grpSpPr>
          <p:sp>
            <p:nvSpPr>
              <p:cNvPr id="57375" name="AutoShape 31"/>
              <p:cNvSpPr>
                <a:spLocks noChangeArrowheads="1"/>
              </p:cNvSpPr>
              <p:nvPr/>
            </p:nvSpPr>
            <p:spPr bwMode="auto">
              <a:xfrm rot="16200000">
                <a:off x="2744" y="2660"/>
                <a:ext cx="279" cy="265"/>
              </a:xfrm>
              <a:prstGeom prst="pentagon">
                <a:avLst/>
              </a:prstGeom>
              <a:solidFill>
                <a:srgbClr val="D1F1C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sp>
            <p:nvSpPr>
              <p:cNvPr id="57376" name="AutoShape 32"/>
              <p:cNvSpPr>
                <a:spLocks noChangeArrowheads="1"/>
              </p:cNvSpPr>
              <p:nvPr/>
            </p:nvSpPr>
            <p:spPr bwMode="auto">
              <a:xfrm rot="1800000">
                <a:off x="2996" y="2645"/>
                <a:ext cx="347" cy="299"/>
              </a:xfrm>
              <a:prstGeom prst="hexagon">
                <a:avLst>
                  <a:gd name="adj" fmla="val 29013"/>
                  <a:gd name="vf" fmla="val 115470"/>
                </a:avLst>
              </a:prstGeom>
              <a:solidFill>
                <a:srgbClr val="D1F1C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rgbClr val="7AD773"/>
                    </a:solidFill>
                    <a:latin typeface="Times New Roman" pitchFamily="18" charset="0"/>
                  </a:rPr>
                  <a:t>G</a:t>
                </a:r>
              </a:p>
            </p:txBody>
          </p:sp>
          <p:sp>
            <p:nvSpPr>
              <p:cNvPr id="57377" name="Text Box 33"/>
              <p:cNvSpPr txBox="1">
                <a:spLocks noChangeArrowheads="1"/>
              </p:cNvSpPr>
              <p:nvPr/>
            </p:nvSpPr>
            <p:spPr bwMode="auto">
              <a:xfrm>
                <a:off x="2766" y="2840"/>
                <a:ext cx="19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>
                    <a:latin typeface="Times New Roman" pitchFamily="18" charset="0"/>
                  </a:rPr>
                  <a:t>N</a:t>
                </a:r>
              </a:p>
            </p:txBody>
          </p:sp>
          <p:sp>
            <p:nvSpPr>
              <p:cNvPr id="57378" name="Text Box 34"/>
              <p:cNvSpPr txBox="1">
                <a:spLocks noChangeArrowheads="1"/>
              </p:cNvSpPr>
              <p:nvPr/>
            </p:nvSpPr>
            <p:spPr bwMode="auto">
              <a:xfrm>
                <a:off x="2767" y="2578"/>
                <a:ext cx="19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>
                    <a:latin typeface="Times New Roman" pitchFamily="18" charset="0"/>
                  </a:rPr>
                  <a:t>N</a:t>
                </a:r>
              </a:p>
            </p:txBody>
          </p:sp>
          <p:sp>
            <p:nvSpPr>
              <p:cNvPr id="57379" name="Text Box 35"/>
              <p:cNvSpPr txBox="1">
                <a:spLocks noChangeArrowheads="1"/>
              </p:cNvSpPr>
              <p:nvPr/>
            </p:nvSpPr>
            <p:spPr bwMode="auto">
              <a:xfrm>
                <a:off x="3081" y="2869"/>
                <a:ext cx="19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>
                    <a:latin typeface="Times New Roman" pitchFamily="18" charset="0"/>
                  </a:rPr>
                  <a:t>N</a:t>
                </a:r>
              </a:p>
            </p:txBody>
          </p:sp>
          <p:sp>
            <p:nvSpPr>
              <p:cNvPr id="57380" name="Text Box 36"/>
              <p:cNvSpPr txBox="1">
                <a:spLocks noChangeArrowheads="1"/>
              </p:cNvSpPr>
              <p:nvPr/>
            </p:nvSpPr>
            <p:spPr bwMode="auto">
              <a:xfrm>
                <a:off x="3230" y="2620"/>
                <a:ext cx="305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>
                    <a:latin typeface="Times New Roman" pitchFamily="18" charset="0"/>
                  </a:rPr>
                  <a:t>N</a:t>
                </a:r>
              </a:p>
            </p:txBody>
          </p:sp>
          <p:sp>
            <p:nvSpPr>
              <p:cNvPr id="57381" name="Line 37"/>
              <p:cNvSpPr>
                <a:spLocks noChangeShapeType="1"/>
              </p:cNvSpPr>
              <p:nvPr/>
            </p:nvSpPr>
            <p:spPr bwMode="auto">
              <a:xfrm flipH="1" flipV="1">
                <a:off x="2785" y="2838"/>
                <a:ext cx="35" cy="48"/>
              </a:xfrm>
              <a:prstGeom prst="line">
                <a:avLst/>
              </a:prstGeom>
              <a:noFill/>
              <a:ln w="19050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7382" name="Line 38"/>
              <p:cNvSpPr>
                <a:spLocks noChangeShapeType="1"/>
              </p:cNvSpPr>
              <p:nvPr/>
            </p:nvSpPr>
            <p:spPr bwMode="auto">
              <a:xfrm rot="4319099" flipH="1">
                <a:off x="2905" y="2650"/>
                <a:ext cx="36" cy="49"/>
              </a:xfrm>
              <a:prstGeom prst="line">
                <a:avLst/>
              </a:prstGeom>
              <a:noFill/>
              <a:ln w="19050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7383" name="Line 39"/>
              <p:cNvSpPr>
                <a:spLocks noChangeShapeType="1"/>
              </p:cNvSpPr>
              <p:nvPr/>
            </p:nvSpPr>
            <p:spPr bwMode="auto">
              <a:xfrm rot="8638198" flipH="1">
                <a:off x="3010" y="2758"/>
                <a:ext cx="45" cy="61"/>
              </a:xfrm>
              <a:prstGeom prst="line">
                <a:avLst/>
              </a:prstGeom>
              <a:noFill/>
              <a:ln w="19050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7384" name="Line 40"/>
              <p:cNvSpPr>
                <a:spLocks noChangeShapeType="1"/>
              </p:cNvSpPr>
              <p:nvPr/>
            </p:nvSpPr>
            <p:spPr bwMode="auto">
              <a:xfrm flipH="1">
                <a:off x="2795" y="2706"/>
                <a:ext cx="39" cy="54"/>
              </a:xfrm>
              <a:prstGeom prst="line">
                <a:avLst/>
              </a:prstGeom>
              <a:noFill/>
              <a:ln w="19050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7385" name="Line 41"/>
              <p:cNvSpPr>
                <a:spLocks noChangeShapeType="1"/>
              </p:cNvSpPr>
              <p:nvPr/>
            </p:nvSpPr>
            <p:spPr bwMode="auto">
              <a:xfrm rot="12856862" flipV="1">
                <a:off x="2919" y="2875"/>
                <a:ext cx="41" cy="56"/>
              </a:xfrm>
              <a:prstGeom prst="line">
                <a:avLst/>
              </a:prstGeom>
              <a:noFill/>
              <a:ln w="19050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7386" name="Line 42"/>
              <p:cNvSpPr>
                <a:spLocks noChangeShapeType="1"/>
              </p:cNvSpPr>
              <p:nvPr/>
            </p:nvSpPr>
            <p:spPr bwMode="auto">
              <a:xfrm rot="15732500" flipH="1">
                <a:off x="3066" y="2887"/>
                <a:ext cx="55" cy="74"/>
              </a:xfrm>
              <a:prstGeom prst="line">
                <a:avLst/>
              </a:prstGeom>
              <a:noFill/>
              <a:ln w="19050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7387" name="Line 43"/>
              <p:cNvSpPr>
                <a:spLocks noChangeShapeType="1"/>
              </p:cNvSpPr>
              <p:nvPr/>
            </p:nvSpPr>
            <p:spPr bwMode="auto">
              <a:xfrm rot="5867500">
                <a:off x="3229" y="2906"/>
                <a:ext cx="47" cy="64"/>
              </a:xfrm>
              <a:prstGeom prst="line">
                <a:avLst/>
              </a:prstGeom>
              <a:noFill/>
              <a:ln w="19050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7388" name="Line 44"/>
              <p:cNvSpPr>
                <a:spLocks noChangeShapeType="1"/>
              </p:cNvSpPr>
              <p:nvPr/>
            </p:nvSpPr>
            <p:spPr bwMode="auto">
              <a:xfrm rot="5867500">
                <a:off x="3219" y="2887"/>
                <a:ext cx="47" cy="63"/>
              </a:xfrm>
              <a:prstGeom prst="line">
                <a:avLst/>
              </a:prstGeom>
              <a:noFill/>
              <a:ln w="19050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7389" name="Line 45"/>
              <p:cNvSpPr>
                <a:spLocks noChangeShapeType="1"/>
              </p:cNvSpPr>
              <p:nvPr/>
            </p:nvSpPr>
            <p:spPr bwMode="auto">
              <a:xfrm rot="8638198" flipH="1">
                <a:off x="3297" y="2759"/>
                <a:ext cx="44" cy="60"/>
              </a:xfrm>
              <a:prstGeom prst="line">
                <a:avLst/>
              </a:prstGeom>
              <a:noFill/>
              <a:ln w="19050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7390" name="Line 46"/>
              <p:cNvSpPr>
                <a:spLocks noChangeShapeType="1"/>
              </p:cNvSpPr>
              <p:nvPr/>
            </p:nvSpPr>
            <p:spPr bwMode="auto">
              <a:xfrm rot="15732500" flipH="1">
                <a:off x="3364" y="2887"/>
                <a:ext cx="44" cy="60"/>
              </a:xfrm>
              <a:prstGeom prst="line">
                <a:avLst/>
              </a:prstGeom>
              <a:noFill/>
              <a:ln w="19050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7391" name="Text Box 47"/>
              <p:cNvSpPr txBox="1">
                <a:spLocks noChangeArrowheads="1"/>
              </p:cNvSpPr>
              <p:nvPr/>
            </p:nvSpPr>
            <p:spPr bwMode="auto">
              <a:xfrm>
                <a:off x="3353" y="2884"/>
                <a:ext cx="15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>
                    <a:latin typeface="Times New Roman" pitchFamily="18" charset="0"/>
                  </a:rPr>
                  <a:t>N</a:t>
                </a:r>
              </a:p>
            </p:txBody>
          </p:sp>
          <p:sp>
            <p:nvSpPr>
              <p:cNvPr id="57392" name="Text Box 48"/>
              <p:cNvSpPr txBox="1">
                <a:spLocks noChangeArrowheads="1"/>
              </p:cNvSpPr>
              <p:nvPr/>
            </p:nvSpPr>
            <p:spPr bwMode="auto">
              <a:xfrm>
                <a:off x="3219" y="2788"/>
                <a:ext cx="19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57393" name="Text Box 49"/>
              <p:cNvSpPr txBox="1">
                <a:spLocks noChangeArrowheads="1"/>
              </p:cNvSpPr>
              <p:nvPr/>
            </p:nvSpPr>
            <p:spPr bwMode="auto">
              <a:xfrm>
                <a:off x="2926" y="2782"/>
                <a:ext cx="19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57394" name="Text Box 50"/>
              <p:cNvSpPr txBox="1">
                <a:spLocks noChangeArrowheads="1"/>
              </p:cNvSpPr>
              <p:nvPr/>
            </p:nvSpPr>
            <p:spPr bwMode="auto">
              <a:xfrm>
                <a:off x="2926" y="2609"/>
                <a:ext cx="19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57395" name="Text Box 51"/>
              <p:cNvSpPr txBox="1">
                <a:spLocks noChangeArrowheads="1"/>
              </p:cNvSpPr>
              <p:nvPr/>
            </p:nvSpPr>
            <p:spPr bwMode="auto">
              <a:xfrm>
                <a:off x="3078" y="2532"/>
                <a:ext cx="19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57396" name="Text Box 52"/>
              <p:cNvSpPr txBox="1">
                <a:spLocks noChangeArrowheads="1"/>
              </p:cNvSpPr>
              <p:nvPr/>
            </p:nvSpPr>
            <p:spPr bwMode="auto">
              <a:xfrm>
                <a:off x="2586" y="2700"/>
                <a:ext cx="28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>
                    <a:latin typeface="Times New Roman" pitchFamily="18" charset="0"/>
                  </a:rPr>
                  <a:t>HC</a:t>
                </a:r>
              </a:p>
            </p:txBody>
          </p:sp>
          <p:sp>
            <p:nvSpPr>
              <p:cNvPr id="57397" name="Line 53"/>
              <p:cNvSpPr>
                <a:spLocks noChangeShapeType="1"/>
              </p:cNvSpPr>
              <p:nvPr/>
            </p:nvSpPr>
            <p:spPr bwMode="auto">
              <a:xfrm rot="8638198" flipH="1">
                <a:off x="3149" y="2502"/>
                <a:ext cx="46" cy="62"/>
              </a:xfrm>
              <a:prstGeom prst="line">
                <a:avLst/>
              </a:prstGeom>
              <a:noFill/>
              <a:ln w="19050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7398" name="Text Box 54"/>
              <p:cNvSpPr txBox="1">
                <a:spLocks noChangeArrowheads="1"/>
              </p:cNvSpPr>
              <p:nvPr/>
            </p:nvSpPr>
            <p:spPr bwMode="auto">
              <a:xfrm>
                <a:off x="3082" y="2357"/>
                <a:ext cx="33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>
                    <a:latin typeface="Times New Roman" pitchFamily="18" charset="0"/>
                  </a:rPr>
                  <a:t>O</a:t>
                </a:r>
                <a:endParaRPr lang="en-US" sz="1200" b="1" baseline="-25000">
                  <a:latin typeface="Times New Roman" pitchFamily="18" charset="0"/>
                </a:endParaRPr>
              </a:p>
            </p:txBody>
          </p:sp>
          <p:sp>
            <p:nvSpPr>
              <p:cNvPr id="57399" name="Line 55"/>
              <p:cNvSpPr>
                <a:spLocks noChangeShapeType="1"/>
              </p:cNvSpPr>
              <p:nvPr/>
            </p:nvSpPr>
            <p:spPr bwMode="auto">
              <a:xfrm rot="8638198" flipH="1">
                <a:off x="2988" y="2758"/>
                <a:ext cx="45" cy="61"/>
              </a:xfrm>
              <a:prstGeom prst="line">
                <a:avLst/>
              </a:prstGeom>
              <a:noFill/>
              <a:ln w="19050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7400" name="Line 56"/>
              <p:cNvSpPr>
                <a:spLocks noChangeShapeType="1"/>
              </p:cNvSpPr>
              <p:nvPr/>
            </p:nvSpPr>
            <p:spPr bwMode="auto">
              <a:xfrm rot="15732500" flipH="1">
                <a:off x="3212" y="2638"/>
                <a:ext cx="47" cy="64"/>
              </a:xfrm>
              <a:prstGeom prst="line">
                <a:avLst/>
              </a:prstGeom>
              <a:noFill/>
              <a:ln w="19050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7401" name="Line 57"/>
              <p:cNvSpPr>
                <a:spLocks noChangeShapeType="1"/>
              </p:cNvSpPr>
              <p:nvPr/>
            </p:nvSpPr>
            <p:spPr bwMode="auto">
              <a:xfrm rot="5867500">
                <a:off x="3068" y="2634"/>
                <a:ext cx="47" cy="64"/>
              </a:xfrm>
              <a:prstGeom prst="line">
                <a:avLst/>
              </a:prstGeom>
              <a:noFill/>
              <a:ln w="19050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7402" name="Line 58"/>
              <p:cNvSpPr>
                <a:spLocks noChangeShapeType="1"/>
              </p:cNvSpPr>
              <p:nvPr/>
            </p:nvSpPr>
            <p:spPr bwMode="auto">
              <a:xfrm flipH="1">
                <a:off x="2779" y="2694"/>
                <a:ext cx="39" cy="54"/>
              </a:xfrm>
              <a:prstGeom prst="line">
                <a:avLst/>
              </a:prstGeom>
              <a:noFill/>
              <a:ln w="19050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7403" name="Line 59"/>
              <p:cNvSpPr>
                <a:spLocks noChangeShapeType="1"/>
              </p:cNvSpPr>
              <p:nvPr/>
            </p:nvSpPr>
            <p:spPr bwMode="auto">
              <a:xfrm rot="8638198" flipH="1">
                <a:off x="3167" y="2502"/>
                <a:ext cx="46" cy="62"/>
              </a:xfrm>
              <a:prstGeom prst="line">
                <a:avLst/>
              </a:prstGeom>
              <a:noFill/>
              <a:ln w="19050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7404" name="Text Box 60"/>
              <p:cNvSpPr txBox="1">
                <a:spLocks noChangeArrowheads="1"/>
              </p:cNvSpPr>
              <p:nvPr/>
            </p:nvSpPr>
            <p:spPr bwMode="auto">
              <a:xfrm>
                <a:off x="3259" y="3018"/>
                <a:ext cx="16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>
                    <a:latin typeface="Times New Roman" pitchFamily="18" charset="0"/>
                  </a:rPr>
                  <a:t>H</a:t>
                </a:r>
              </a:p>
            </p:txBody>
          </p:sp>
          <p:sp>
            <p:nvSpPr>
              <p:cNvPr id="57405" name="Line 61"/>
              <p:cNvSpPr>
                <a:spLocks noChangeShapeType="1"/>
              </p:cNvSpPr>
              <p:nvPr/>
            </p:nvSpPr>
            <p:spPr bwMode="auto">
              <a:xfrm rot="12237920" flipH="1">
                <a:off x="3375" y="2626"/>
                <a:ext cx="44" cy="60"/>
              </a:xfrm>
              <a:prstGeom prst="line">
                <a:avLst/>
              </a:prstGeom>
              <a:noFill/>
              <a:ln w="19050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7406" name="Text Box 62"/>
              <p:cNvSpPr txBox="1">
                <a:spLocks noChangeArrowheads="1"/>
              </p:cNvSpPr>
              <p:nvPr/>
            </p:nvSpPr>
            <p:spPr bwMode="auto">
              <a:xfrm>
                <a:off x="3398" y="2520"/>
                <a:ext cx="16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>
                    <a:latin typeface="Times New Roman" pitchFamily="18" charset="0"/>
                  </a:rPr>
                  <a:t>H</a:t>
                </a:r>
              </a:p>
            </p:txBody>
          </p:sp>
          <p:sp>
            <p:nvSpPr>
              <p:cNvPr id="57407" name="Line 63"/>
              <p:cNvSpPr>
                <a:spLocks noChangeShapeType="1"/>
              </p:cNvSpPr>
              <p:nvPr/>
            </p:nvSpPr>
            <p:spPr bwMode="auto">
              <a:xfrm rot="12237920" flipH="1">
                <a:off x="3512" y="2899"/>
                <a:ext cx="44" cy="60"/>
              </a:xfrm>
              <a:prstGeom prst="line">
                <a:avLst/>
              </a:prstGeom>
              <a:noFill/>
              <a:ln w="19050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7408" name="Text Box 64"/>
              <p:cNvSpPr txBox="1">
                <a:spLocks noChangeArrowheads="1"/>
              </p:cNvSpPr>
              <p:nvPr/>
            </p:nvSpPr>
            <p:spPr bwMode="auto">
              <a:xfrm>
                <a:off x="3535" y="2793"/>
                <a:ext cx="16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>
                    <a:latin typeface="Times New Roman" pitchFamily="18" charset="0"/>
                  </a:rPr>
                  <a:t>H</a:t>
                </a:r>
              </a:p>
            </p:txBody>
          </p:sp>
          <p:sp>
            <p:nvSpPr>
              <p:cNvPr id="57409" name="Line 65"/>
              <p:cNvSpPr>
                <a:spLocks noChangeShapeType="1"/>
              </p:cNvSpPr>
              <p:nvPr/>
            </p:nvSpPr>
            <p:spPr bwMode="auto">
              <a:xfrm rot="4629891">
                <a:off x="3397" y="3017"/>
                <a:ext cx="47" cy="64"/>
              </a:xfrm>
              <a:prstGeom prst="line">
                <a:avLst/>
              </a:prstGeom>
              <a:noFill/>
              <a:ln w="19050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57410" name="Group 66"/>
            <p:cNvGrpSpPr>
              <a:grpSpLocks/>
            </p:cNvGrpSpPr>
            <p:nvPr/>
          </p:nvGrpSpPr>
          <p:grpSpPr bwMode="auto">
            <a:xfrm>
              <a:off x="1391" y="1886"/>
              <a:ext cx="705" cy="713"/>
              <a:chOff x="1146" y="2478"/>
              <a:chExt cx="705" cy="713"/>
            </a:xfrm>
          </p:grpSpPr>
          <p:sp>
            <p:nvSpPr>
              <p:cNvPr id="57411" name="Text Box 67"/>
              <p:cNvSpPr txBox="1">
                <a:spLocks noChangeArrowheads="1"/>
              </p:cNvSpPr>
              <p:nvPr/>
            </p:nvSpPr>
            <p:spPr bwMode="auto">
              <a:xfrm>
                <a:off x="1564" y="2810"/>
                <a:ext cx="18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A888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b="1">
                    <a:solidFill>
                      <a:srgbClr val="996600"/>
                    </a:solidFill>
                    <a:latin typeface="Times New Roman" pitchFamily="18" charset="0"/>
                  </a:rPr>
                  <a:t>O</a:t>
                </a:r>
                <a:endParaRPr lang="en-US" sz="1200" b="1" baseline="-25000">
                  <a:solidFill>
                    <a:srgbClr val="9966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412" name="Line 68"/>
              <p:cNvSpPr>
                <a:spLocks noChangeShapeType="1"/>
              </p:cNvSpPr>
              <p:nvPr/>
            </p:nvSpPr>
            <p:spPr bwMode="auto">
              <a:xfrm flipH="1">
                <a:off x="1523" y="2898"/>
                <a:ext cx="83" cy="0"/>
              </a:xfrm>
              <a:prstGeom prst="line">
                <a:avLst/>
              </a:prstGeom>
              <a:noFill/>
              <a:ln w="1905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sp>
            <p:nvSpPr>
              <p:cNvPr id="57413" name="Text Box 69"/>
              <p:cNvSpPr txBox="1">
                <a:spLocks noChangeArrowheads="1"/>
              </p:cNvSpPr>
              <p:nvPr/>
            </p:nvSpPr>
            <p:spPr bwMode="auto">
              <a:xfrm>
                <a:off x="1368" y="2810"/>
                <a:ext cx="18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A888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b="1">
                    <a:solidFill>
                      <a:srgbClr val="996600"/>
                    </a:solidFill>
                    <a:latin typeface="Times New Roman" pitchFamily="18" charset="0"/>
                  </a:rPr>
                  <a:t>P</a:t>
                </a:r>
                <a:endParaRPr lang="en-US" sz="1200" b="1" baseline="-25000">
                  <a:solidFill>
                    <a:srgbClr val="9966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414" name="Line 70"/>
              <p:cNvSpPr>
                <a:spLocks noChangeShapeType="1"/>
              </p:cNvSpPr>
              <p:nvPr/>
            </p:nvSpPr>
            <p:spPr bwMode="auto">
              <a:xfrm flipH="1">
                <a:off x="1321" y="2886"/>
                <a:ext cx="83" cy="0"/>
              </a:xfrm>
              <a:prstGeom prst="line">
                <a:avLst/>
              </a:prstGeom>
              <a:noFill/>
              <a:ln w="1905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sp>
            <p:nvSpPr>
              <p:cNvPr id="57415" name="Text Box 71"/>
              <p:cNvSpPr txBox="1">
                <a:spLocks noChangeArrowheads="1"/>
              </p:cNvSpPr>
              <p:nvPr/>
            </p:nvSpPr>
            <p:spPr bwMode="auto">
              <a:xfrm>
                <a:off x="1146" y="2804"/>
                <a:ext cx="18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A888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b="1">
                    <a:solidFill>
                      <a:srgbClr val="996600"/>
                    </a:solidFill>
                    <a:latin typeface="Times New Roman" pitchFamily="18" charset="0"/>
                  </a:rPr>
                  <a:t>O</a:t>
                </a:r>
                <a:endParaRPr lang="en-US" sz="1200" b="1" baseline="-25000">
                  <a:solidFill>
                    <a:srgbClr val="9966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416" name="Line 72"/>
              <p:cNvSpPr>
                <a:spLocks noChangeShapeType="1"/>
              </p:cNvSpPr>
              <p:nvPr/>
            </p:nvSpPr>
            <p:spPr bwMode="auto">
              <a:xfrm rot="16200000" flipH="1">
                <a:off x="1416" y="2999"/>
                <a:ext cx="83" cy="0"/>
              </a:xfrm>
              <a:prstGeom prst="line">
                <a:avLst/>
              </a:prstGeom>
              <a:noFill/>
              <a:ln w="1905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sp>
            <p:nvSpPr>
              <p:cNvPr id="57417" name="Text Box 73"/>
              <p:cNvSpPr txBox="1">
                <a:spLocks noChangeArrowheads="1"/>
              </p:cNvSpPr>
              <p:nvPr/>
            </p:nvSpPr>
            <p:spPr bwMode="auto">
              <a:xfrm>
                <a:off x="1345" y="3018"/>
                <a:ext cx="25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A888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b="1">
                    <a:solidFill>
                      <a:srgbClr val="996600"/>
                    </a:solidFill>
                    <a:latin typeface="Times New Roman" pitchFamily="18" charset="0"/>
                  </a:rPr>
                  <a:t>O</a:t>
                </a:r>
                <a:r>
                  <a:rPr lang="en-US" sz="1200" b="1" baseline="30000">
                    <a:solidFill>
                      <a:srgbClr val="996600"/>
                    </a:solidFill>
                    <a:latin typeface="Times New Roman" pitchFamily="18" charset="0"/>
                  </a:rPr>
                  <a:t>–</a:t>
                </a:r>
              </a:p>
            </p:txBody>
          </p:sp>
          <p:sp>
            <p:nvSpPr>
              <p:cNvPr id="57418" name="Text Box 74"/>
              <p:cNvSpPr txBox="1">
                <a:spLocks noChangeArrowheads="1"/>
              </p:cNvSpPr>
              <p:nvPr/>
            </p:nvSpPr>
            <p:spPr bwMode="auto">
              <a:xfrm>
                <a:off x="1335" y="2603"/>
                <a:ext cx="25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A888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b="1">
                    <a:solidFill>
                      <a:srgbClr val="996600"/>
                    </a:solidFill>
                    <a:latin typeface="Times New Roman" pitchFamily="18" charset="0"/>
                  </a:rPr>
                  <a:t>O</a:t>
                </a:r>
                <a:r>
                  <a:rPr lang="en-US" sz="1200" b="1" baseline="30000">
                    <a:solidFill>
                      <a:srgbClr val="996600"/>
                    </a:solidFill>
                    <a:latin typeface="Times New Roman" pitchFamily="18" charset="0"/>
                  </a:rPr>
                  <a:t>–</a:t>
                </a:r>
              </a:p>
            </p:txBody>
          </p:sp>
          <p:sp>
            <p:nvSpPr>
              <p:cNvPr id="57419" name="Line 75"/>
              <p:cNvSpPr>
                <a:spLocks noChangeShapeType="1"/>
              </p:cNvSpPr>
              <p:nvPr/>
            </p:nvSpPr>
            <p:spPr bwMode="auto">
              <a:xfrm rot="16200000" flipH="1">
                <a:off x="1404" y="2791"/>
                <a:ext cx="83" cy="0"/>
              </a:xfrm>
              <a:prstGeom prst="line">
                <a:avLst/>
              </a:prstGeom>
              <a:noFill/>
              <a:ln w="1905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sp>
            <p:nvSpPr>
              <p:cNvPr id="57420" name="Text Box 76"/>
              <p:cNvSpPr txBox="1">
                <a:spLocks noChangeArrowheads="1"/>
              </p:cNvSpPr>
              <p:nvPr/>
            </p:nvSpPr>
            <p:spPr bwMode="auto">
              <a:xfrm>
                <a:off x="1194" y="2604"/>
                <a:ext cx="315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A888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sz="1200" b="1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421" name="Text Box 77"/>
              <p:cNvSpPr txBox="1">
                <a:spLocks noChangeArrowheads="1"/>
              </p:cNvSpPr>
              <p:nvPr/>
            </p:nvSpPr>
            <p:spPr bwMode="auto">
              <a:xfrm>
                <a:off x="1203" y="3018"/>
                <a:ext cx="315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A888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b="1">
                    <a:solidFill>
                      <a:srgbClr val="FF0000"/>
                    </a:solidFill>
                    <a:latin typeface="Times New Roman" pitchFamily="18" charset="0"/>
                  </a:rPr>
                  <a:t>H</a:t>
                </a:r>
                <a:r>
                  <a:rPr lang="en-US" sz="1200" b="1" baseline="30000">
                    <a:solidFill>
                      <a:srgbClr val="FF0000"/>
                    </a:solidFill>
                    <a:latin typeface="Times New Roman" pitchFamily="18" charset="0"/>
                  </a:rPr>
                  <a:t>+</a:t>
                </a:r>
                <a:endParaRPr lang="en-US" sz="1200" b="1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422" name="Line 78"/>
              <p:cNvSpPr>
                <a:spLocks noChangeShapeType="1"/>
              </p:cNvSpPr>
              <p:nvPr/>
            </p:nvSpPr>
            <p:spPr bwMode="auto">
              <a:xfrm>
                <a:off x="1707" y="2928"/>
                <a:ext cx="144" cy="117"/>
              </a:xfrm>
              <a:prstGeom prst="line">
                <a:avLst/>
              </a:prstGeom>
              <a:noFill/>
              <a:ln w="1905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sp>
            <p:nvSpPr>
              <p:cNvPr id="57423" name="Line 79"/>
              <p:cNvSpPr>
                <a:spLocks noChangeShapeType="1"/>
              </p:cNvSpPr>
              <p:nvPr/>
            </p:nvSpPr>
            <p:spPr bwMode="auto">
              <a:xfrm rot="2345053">
                <a:off x="1359" y="2478"/>
                <a:ext cx="144" cy="11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sp>
            <p:nvSpPr>
              <p:cNvPr id="57424" name="Line 80"/>
              <p:cNvSpPr>
                <a:spLocks noChangeShapeType="1"/>
              </p:cNvSpPr>
              <p:nvPr/>
            </p:nvSpPr>
            <p:spPr bwMode="auto">
              <a:xfrm flipH="1">
                <a:off x="1321" y="2910"/>
                <a:ext cx="83" cy="0"/>
              </a:xfrm>
              <a:prstGeom prst="line">
                <a:avLst/>
              </a:prstGeom>
              <a:noFill/>
              <a:ln w="1905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/>
              </a:p>
            </p:txBody>
          </p:sp>
        </p:grpSp>
      </p:grpSp>
      <p:sp>
        <p:nvSpPr>
          <p:cNvPr id="57425" name="Line 81"/>
          <p:cNvSpPr>
            <a:spLocks noChangeShapeType="1"/>
          </p:cNvSpPr>
          <p:nvPr/>
        </p:nvSpPr>
        <p:spPr bwMode="auto">
          <a:xfrm flipV="1">
            <a:off x="5251450" y="4802841"/>
            <a:ext cx="144463" cy="34925"/>
          </a:xfrm>
          <a:prstGeom prst="line">
            <a:avLst/>
          </a:prstGeom>
          <a:noFill/>
          <a:ln w="28575" cap="rnd">
            <a:solidFill>
              <a:srgbClr val="99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7426" name="Line 82"/>
          <p:cNvSpPr>
            <a:spLocks noChangeShapeType="1"/>
          </p:cNvSpPr>
          <p:nvPr/>
        </p:nvSpPr>
        <p:spPr bwMode="auto">
          <a:xfrm flipV="1">
            <a:off x="5311775" y="4358341"/>
            <a:ext cx="144463" cy="34925"/>
          </a:xfrm>
          <a:prstGeom prst="line">
            <a:avLst/>
          </a:prstGeom>
          <a:noFill/>
          <a:ln w="28575" cap="rnd">
            <a:solidFill>
              <a:srgbClr val="99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7427" name="Line 83"/>
          <p:cNvSpPr>
            <a:spLocks noChangeShapeType="1"/>
          </p:cNvSpPr>
          <p:nvPr/>
        </p:nvSpPr>
        <p:spPr bwMode="auto">
          <a:xfrm>
            <a:off x="5010150" y="3899554"/>
            <a:ext cx="155575" cy="26987"/>
          </a:xfrm>
          <a:prstGeom prst="line">
            <a:avLst/>
          </a:prstGeom>
          <a:noFill/>
          <a:ln w="28575" cap="rnd">
            <a:solidFill>
              <a:srgbClr val="99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7428" name="Line 84"/>
          <p:cNvSpPr>
            <a:spLocks noChangeShapeType="1"/>
          </p:cNvSpPr>
          <p:nvPr/>
        </p:nvSpPr>
        <p:spPr bwMode="auto">
          <a:xfrm>
            <a:off x="4108450" y="2864504"/>
            <a:ext cx="155575" cy="25400"/>
          </a:xfrm>
          <a:prstGeom prst="line">
            <a:avLst/>
          </a:prstGeom>
          <a:noFill/>
          <a:ln w="28575" cap="rnd">
            <a:solidFill>
              <a:srgbClr val="99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7429" name="Line 85"/>
          <p:cNvSpPr>
            <a:spLocks noChangeShapeType="1"/>
          </p:cNvSpPr>
          <p:nvPr/>
        </p:nvSpPr>
        <p:spPr bwMode="auto">
          <a:xfrm>
            <a:off x="4421188" y="2431116"/>
            <a:ext cx="122237" cy="14288"/>
          </a:xfrm>
          <a:prstGeom prst="line">
            <a:avLst/>
          </a:prstGeom>
          <a:noFill/>
          <a:ln w="28575" cap="rnd">
            <a:solidFill>
              <a:srgbClr val="99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57430" name="Group 86"/>
          <p:cNvGrpSpPr>
            <a:grpSpLocks/>
          </p:cNvGrpSpPr>
          <p:nvPr/>
        </p:nvGrpSpPr>
        <p:grpSpPr bwMode="auto">
          <a:xfrm>
            <a:off x="4171950" y="2207279"/>
            <a:ext cx="2884488" cy="1939925"/>
            <a:chOff x="2628" y="1221"/>
            <a:chExt cx="1817" cy="1222"/>
          </a:xfrm>
        </p:grpSpPr>
        <p:grpSp>
          <p:nvGrpSpPr>
            <p:cNvPr id="57431" name="Group 87"/>
            <p:cNvGrpSpPr>
              <a:grpSpLocks/>
            </p:cNvGrpSpPr>
            <p:nvPr/>
          </p:nvGrpSpPr>
          <p:grpSpPr bwMode="auto">
            <a:xfrm>
              <a:off x="2628" y="1221"/>
              <a:ext cx="1817" cy="1222"/>
              <a:chOff x="2628" y="1221"/>
              <a:chExt cx="1817" cy="1222"/>
            </a:xfrm>
          </p:grpSpPr>
          <p:sp>
            <p:nvSpPr>
              <p:cNvPr id="57432" name="AutoShape 88"/>
              <p:cNvSpPr>
                <a:spLocks noChangeArrowheads="1"/>
              </p:cNvSpPr>
              <p:nvPr/>
            </p:nvSpPr>
            <p:spPr bwMode="auto">
              <a:xfrm flipH="1" flipV="1">
                <a:off x="3301" y="1688"/>
                <a:ext cx="380" cy="215"/>
              </a:xfrm>
              <a:prstGeom prst="pentagon">
                <a:avLst/>
              </a:prstGeom>
              <a:solidFill>
                <a:srgbClr val="94B5FE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grpSp>
            <p:nvGrpSpPr>
              <p:cNvPr id="57433" name="Group 89"/>
              <p:cNvGrpSpPr>
                <a:grpSpLocks/>
              </p:cNvGrpSpPr>
              <p:nvPr/>
            </p:nvGrpSpPr>
            <p:grpSpPr bwMode="auto">
              <a:xfrm rot="19500000" flipH="1">
                <a:off x="2628" y="1221"/>
                <a:ext cx="897" cy="689"/>
                <a:chOff x="3773" y="213"/>
                <a:chExt cx="897" cy="689"/>
              </a:xfrm>
            </p:grpSpPr>
            <p:sp>
              <p:nvSpPr>
                <p:cNvPr id="57434" name="AutoShape 90"/>
                <p:cNvSpPr>
                  <a:spLocks noChangeArrowheads="1"/>
                </p:cNvSpPr>
                <p:nvPr/>
              </p:nvSpPr>
              <p:spPr bwMode="auto">
                <a:xfrm rot="19800000" flipH="1">
                  <a:off x="4111" y="501"/>
                  <a:ext cx="347" cy="299"/>
                </a:xfrm>
                <a:prstGeom prst="hexagon">
                  <a:avLst>
                    <a:gd name="adj" fmla="val 29013"/>
                    <a:gd name="vf" fmla="val 115470"/>
                  </a:avLst>
                </a:prstGeom>
                <a:solidFill>
                  <a:srgbClr val="FFC39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905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 anchorCtr="1"/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b="1">
                      <a:solidFill>
                        <a:srgbClr val="FF8F43"/>
                      </a:solidFill>
                      <a:latin typeface="Times New Roman" pitchFamily="18" charset="0"/>
                    </a:rPr>
                    <a:t>T</a:t>
                  </a:r>
                </a:p>
              </p:txBody>
            </p:sp>
            <p:sp>
              <p:nvSpPr>
                <p:cNvPr id="57435" name="Text Box 91"/>
                <p:cNvSpPr txBox="1">
                  <a:spLocks noChangeArrowheads="1"/>
                </p:cNvSpPr>
                <p:nvPr/>
              </p:nvSpPr>
              <p:spPr bwMode="auto">
                <a:xfrm flipH="1">
                  <a:off x="4175" y="725"/>
                  <a:ext cx="198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>
                      <a:latin typeface="Times New Roman" pitchFamily="18" charset="0"/>
                    </a:rPr>
                    <a:t>N</a:t>
                  </a:r>
                </a:p>
              </p:txBody>
            </p:sp>
            <p:sp>
              <p:nvSpPr>
                <p:cNvPr id="57436" name="Text Box 92"/>
                <p:cNvSpPr txBox="1">
                  <a:spLocks noChangeArrowheads="1"/>
                </p:cNvSpPr>
                <p:nvPr/>
              </p:nvSpPr>
              <p:spPr bwMode="auto">
                <a:xfrm flipH="1">
                  <a:off x="4048" y="476"/>
                  <a:ext cx="176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>
                      <a:latin typeface="Times New Roman" pitchFamily="18" charset="0"/>
                    </a:rPr>
                    <a:t>C</a:t>
                  </a:r>
                </a:p>
              </p:txBody>
            </p:sp>
            <p:sp>
              <p:nvSpPr>
                <p:cNvPr id="57437" name="Line 93"/>
                <p:cNvSpPr>
                  <a:spLocks noChangeShapeType="1"/>
                </p:cNvSpPr>
                <p:nvPr/>
              </p:nvSpPr>
              <p:spPr bwMode="auto">
                <a:xfrm rot="-8638198">
                  <a:off x="4399" y="614"/>
                  <a:ext cx="45" cy="61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7438" name="Line 94"/>
                <p:cNvSpPr>
                  <a:spLocks noChangeShapeType="1"/>
                </p:cNvSpPr>
                <p:nvPr/>
              </p:nvSpPr>
              <p:spPr bwMode="auto">
                <a:xfrm rot="5867500">
                  <a:off x="4332" y="743"/>
                  <a:ext cx="55" cy="74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7439" name="Line 95"/>
                <p:cNvSpPr>
                  <a:spLocks noChangeShapeType="1"/>
                </p:cNvSpPr>
                <p:nvPr/>
              </p:nvSpPr>
              <p:spPr bwMode="auto">
                <a:xfrm rot="15732500" flipH="1">
                  <a:off x="4172" y="734"/>
                  <a:ext cx="47" cy="63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7440" name="Line 96"/>
                <p:cNvSpPr>
                  <a:spLocks noChangeShapeType="1"/>
                </p:cNvSpPr>
                <p:nvPr/>
              </p:nvSpPr>
              <p:spPr bwMode="auto">
                <a:xfrm rot="-8638198">
                  <a:off x="4125" y="615"/>
                  <a:ext cx="44" cy="6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7441" name="Text Box 97"/>
                <p:cNvSpPr txBox="1">
                  <a:spLocks noChangeArrowheads="1"/>
                </p:cNvSpPr>
                <p:nvPr/>
              </p:nvSpPr>
              <p:spPr bwMode="auto">
                <a:xfrm flipH="1">
                  <a:off x="3950" y="644"/>
                  <a:ext cx="285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>
                      <a:latin typeface="Times New Roman" pitchFamily="18" charset="0"/>
                    </a:rPr>
                    <a:t>CH</a:t>
                  </a:r>
                </a:p>
              </p:txBody>
            </p:sp>
            <p:sp>
              <p:nvSpPr>
                <p:cNvPr id="57442" name="Text Box 98"/>
                <p:cNvSpPr txBox="1">
                  <a:spLocks noChangeArrowheads="1"/>
                </p:cNvSpPr>
                <p:nvPr/>
              </p:nvSpPr>
              <p:spPr bwMode="auto">
                <a:xfrm flipH="1">
                  <a:off x="4330" y="638"/>
                  <a:ext cx="198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>
                      <a:latin typeface="Times New Roman" pitchFamily="18" charset="0"/>
                    </a:rPr>
                    <a:t>C</a:t>
                  </a:r>
                </a:p>
              </p:txBody>
            </p:sp>
            <p:sp>
              <p:nvSpPr>
                <p:cNvPr id="57443" name="Text Box 99"/>
                <p:cNvSpPr txBox="1">
                  <a:spLocks noChangeArrowheads="1"/>
                </p:cNvSpPr>
                <p:nvPr/>
              </p:nvSpPr>
              <p:spPr bwMode="auto">
                <a:xfrm flipH="1">
                  <a:off x="4330" y="465"/>
                  <a:ext cx="172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>
                      <a:latin typeface="Times New Roman" pitchFamily="18" charset="0"/>
                    </a:rPr>
                    <a:t>N</a:t>
                  </a:r>
                </a:p>
              </p:txBody>
            </p:sp>
            <p:sp>
              <p:nvSpPr>
                <p:cNvPr id="57444" name="Text Box 100"/>
                <p:cNvSpPr txBox="1">
                  <a:spLocks noChangeArrowheads="1"/>
                </p:cNvSpPr>
                <p:nvPr/>
              </p:nvSpPr>
              <p:spPr bwMode="auto">
                <a:xfrm flipH="1">
                  <a:off x="4178" y="388"/>
                  <a:ext cx="198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>
                      <a:latin typeface="Times New Roman" pitchFamily="18" charset="0"/>
                    </a:rPr>
                    <a:t>C</a:t>
                  </a:r>
                </a:p>
              </p:txBody>
            </p:sp>
            <p:sp>
              <p:nvSpPr>
                <p:cNvPr id="57445" name="Line 101"/>
                <p:cNvSpPr>
                  <a:spLocks noChangeShapeType="1"/>
                </p:cNvSpPr>
                <p:nvPr/>
              </p:nvSpPr>
              <p:spPr bwMode="auto">
                <a:xfrm rot="-8638198">
                  <a:off x="4259" y="358"/>
                  <a:ext cx="46" cy="62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7446" name="Text Box 102"/>
                <p:cNvSpPr txBox="1">
                  <a:spLocks noChangeArrowheads="1"/>
                </p:cNvSpPr>
                <p:nvPr/>
              </p:nvSpPr>
              <p:spPr bwMode="auto">
                <a:xfrm flipH="1">
                  <a:off x="4177" y="213"/>
                  <a:ext cx="16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>
                      <a:latin typeface="Times New Roman" pitchFamily="18" charset="0"/>
                    </a:rPr>
                    <a:t>O</a:t>
                  </a:r>
                  <a:endParaRPr lang="en-US" sz="1200" b="1" baseline="-25000">
                    <a:latin typeface="Times New Roman" pitchFamily="18" charset="0"/>
                  </a:endParaRPr>
                </a:p>
              </p:txBody>
            </p:sp>
            <p:sp>
              <p:nvSpPr>
                <p:cNvPr id="57447" name="Line 103"/>
                <p:cNvSpPr>
                  <a:spLocks noChangeShapeType="1"/>
                </p:cNvSpPr>
                <p:nvPr/>
              </p:nvSpPr>
              <p:spPr bwMode="auto">
                <a:xfrm rot="5867500">
                  <a:off x="4194" y="494"/>
                  <a:ext cx="47" cy="64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7448" name="Line 104"/>
                <p:cNvSpPr>
                  <a:spLocks noChangeShapeType="1"/>
                </p:cNvSpPr>
                <p:nvPr/>
              </p:nvSpPr>
              <p:spPr bwMode="auto">
                <a:xfrm rot="15732500" flipH="1">
                  <a:off x="4338" y="490"/>
                  <a:ext cx="47" cy="64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7449" name="Line 105"/>
                <p:cNvSpPr>
                  <a:spLocks noChangeShapeType="1"/>
                </p:cNvSpPr>
                <p:nvPr/>
              </p:nvSpPr>
              <p:spPr bwMode="auto">
                <a:xfrm rot="-8638198">
                  <a:off x="4241" y="358"/>
                  <a:ext cx="46" cy="62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7450" name="Line 106"/>
                <p:cNvSpPr>
                  <a:spLocks noChangeShapeType="1"/>
                </p:cNvSpPr>
                <p:nvPr/>
              </p:nvSpPr>
              <p:spPr bwMode="auto">
                <a:xfrm rot="-8638198">
                  <a:off x="4104" y="615"/>
                  <a:ext cx="44" cy="6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7451" name="Line 107"/>
                <p:cNvSpPr>
                  <a:spLocks noChangeShapeType="1"/>
                </p:cNvSpPr>
                <p:nvPr/>
              </p:nvSpPr>
              <p:spPr bwMode="auto">
                <a:xfrm rot="13991822" flipH="1">
                  <a:off x="4032" y="533"/>
                  <a:ext cx="47" cy="63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7452" name="Text Box 108"/>
                <p:cNvSpPr txBox="1">
                  <a:spLocks noChangeArrowheads="1"/>
                </p:cNvSpPr>
                <p:nvPr/>
              </p:nvSpPr>
              <p:spPr bwMode="auto">
                <a:xfrm flipH="1">
                  <a:off x="3773" y="476"/>
                  <a:ext cx="305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>
                      <a:latin typeface="Times New Roman" pitchFamily="18" charset="0"/>
                    </a:rPr>
                    <a:t>H</a:t>
                  </a:r>
                  <a:r>
                    <a:rPr lang="en-US" sz="1200" b="1" baseline="-25000">
                      <a:latin typeface="Times New Roman" pitchFamily="18" charset="0"/>
                    </a:rPr>
                    <a:t>3</a:t>
                  </a:r>
                  <a:r>
                    <a:rPr lang="en-US" sz="1200" b="1">
                      <a:latin typeface="Times New Roman" pitchFamily="18" charset="0"/>
                    </a:rPr>
                    <a:t>C</a:t>
                  </a:r>
                </a:p>
              </p:txBody>
            </p:sp>
            <p:sp>
              <p:nvSpPr>
                <p:cNvPr id="57453" name="Line 109"/>
                <p:cNvSpPr>
                  <a:spLocks noChangeShapeType="1"/>
                </p:cNvSpPr>
                <p:nvPr/>
              </p:nvSpPr>
              <p:spPr bwMode="auto">
                <a:xfrm rot="15732500" flipH="1">
                  <a:off x="4497" y="730"/>
                  <a:ext cx="47" cy="64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7454" name="Line 110"/>
                <p:cNvSpPr>
                  <a:spLocks noChangeShapeType="1"/>
                </p:cNvSpPr>
                <p:nvPr/>
              </p:nvSpPr>
              <p:spPr bwMode="auto">
                <a:xfrm rot="15732500" flipH="1">
                  <a:off x="4485" y="751"/>
                  <a:ext cx="47" cy="64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7455" name="Text Box 111"/>
                <p:cNvSpPr txBox="1">
                  <a:spLocks noChangeArrowheads="1"/>
                </p:cNvSpPr>
                <p:nvPr/>
              </p:nvSpPr>
              <p:spPr bwMode="auto">
                <a:xfrm flipH="1">
                  <a:off x="4506" y="729"/>
                  <a:ext cx="16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>
                      <a:latin typeface="Times New Roman" pitchFamily="18" charset="0"/>
                    </a:rPr>
                    <a:t>O</a:t>
                  </a:r>
                  <a:endParaRPr lang="en-US" sz="1200" b="1" baseline="-25000">
                    <a:latin typeface="Times New Roman" pitchFamily="18" charset="0"/>
                  </a:endParaRPr>
                </a:p>
              </p:txBody>
            </p:sp>
            <p:sp>
              <p:nvSpPr>
                <p:cNvPr id="57456" name="Text Box 112"/>
                <p:cNvSpPr txBox="1">
                  <a:spLocks noChangeArrowheads="1"/>
                </p:cNvSpPr>
                <p:nvPr/>
              </p:nvSpPr>
              <p:spPr bwMode="auto">
                <a:xfrm flipH="1">
                  <a:off x="4487" y="355"/>
                  <a:ext cx="156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>
                      <a:latin typeface="Times New Roman" pitchFamily="18" charset="0"/>
                    </a:rPr>
                    <a:t>H</a:t>
                  </a:r>
                </a:p>
              </p:txBody>
            </p:sp>
            <p:sp>
              <p:nvSpPr>
                <p:cNvPr id="57457" name="Line 113"/>
                <p:cNvSpPr>
                  <a:spLocks noChangeShapeType="1"/>
                </p:cNvSpPr>
                <p:nvPr/>
              </p:nvSpPr>
              <p:spPr bwMode="auto">
                <a:xfrm rot="5867500">
                  <a:off x="4474" y="474"/>
                  <a:ext cx="47" cy="64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7458" name="Group 114"/>
              <p:cNvGrpSpPr>
                <a:grpSpLocks/>
              </p:cNvGrpSpPr>
              <p:nvPr/>
            </p:nvGrpSpPr>
            <p:grpSpPr bwMode="auto">
              <a:xfrm>
                <a:off x="3740" y="1855"/>
                <a:ext cx="705" cy="588"/>
                <a:chOff x="3740" y="1855"/>
                <a:chExt cx="705" cy="588"/>
              </a:xfrm>
            </p:grpSpPr>
            <p:sp>
              <p:nvSpPr>
                <p:cNvPr id="57459" name="Text Box 115"/>
                <p:cNvSpPr txBox="1">
                  <a:spLocks noChangeArrowheads="1"/>
                </p:cNvSpPr>
                <p:nvPr/>
              </p:nvSpPr>
              <p:spPr bwMode="auto">
                <a:xfrm flipH="1" flipV="1">
                  <a:off x="3843" y="2063"/>
                  <a:ext cx="18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A888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200" b="1">
                      <a:solidFill>
                        <a:srgbClr val="996600"/>
                      </a:solidFill>
                      <a:latin typeface="Times New Roman" pitchFamily="18" charset="0"/>
                    </a:rPr>
                    <a:t>O</a:t>
                  </a:r>
                  <a:endParaRPr lang="en-US" sz="1200" b="1" baseline="-25000">
                    <a:solidFill>
                      <a:srgbClr val="9966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7460" name="Line 116"/>
                <p:cNvSpPr>
                  <a:spLocks noChangeShapeType="1"/>
                </p:cNvSpPr>
                <p:nvPr/>
              </p:nvSpPr>
              <p:spPr bwMode="auto">
                <a:xfrm flipV="1">
                  <a:off x="3985" y="2148"/>
                  <a:ext cx="83" cy="0"/>
                </a:xfrm>
                <a:prstGeom prst="line">
                  <a:avLst/>
                </a:prstGeom>
                <a:noFill/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57461" name="Text Box 117"/>
                <p:cNvSpPr txBox="1">
                  <a:spLocks noChangeArrowheads="1"/>
                </p:cNvSpPr>
                <p:nvPr/>
              </p:nvSpPr>
              <p:spPr bwMode="auto">
                <a:xfrm flipH="1" flipV="1">
                  <a:off x="4039" y="2063"/>
                  <a:ext cx="18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A888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200" b="1">
                      <a:solidFill>
                        <a:srgbClr val="996600"/>
                      </a:solidFill>
                      <a:latin typeface="Times New Roman" pitchFamily="18" charset="0"/>
                    </a:rPr>
                    <a:t>P</a:t>
                  </a:r>
                  <a:endParaRPr lang="en-US" sz="1200" b="1" baseline="-25000">
                    <a:solidFill>
                      <a:srgbClr val="9966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7462" name="Line 118"/>
                <p:cNvSpPr>
                  <a:spLocks noChangeShapeType="1"/>
                </p:cNvSpPr>
                <p:nvPr/>
              </p:nvSpPr>
              <p:spPr bwMode="auto">
                <a:xfrm flipV="1">
                  <a:off x="4187" y="2160"/>
                  <a:ext cx="83" cy="0"/>
                </a:xfrm>
                <a:prstGeom prst="line">
                  <a:avLst/>
                </a:prstGeom>
                <a:noFill/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57463" name="Text Box 119"/>
                <p:cNvSpPr txBox="1">
                  <a:spLocks noChangeArrowheads="1"/>
                </p:cNvSpPr>
                <p:nvPr/>
              </p:nvSpPr>
              <p:spPr bwMode="auto">
                <a:xfrm flipH="1" flipV="1">
                  <a:off x="4261" y="2069"/>
                  <a:ext cx="18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A888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200" b="1">
                      <a:solidFill>
                        <a:srgbClr val="996600"/>
                      </a:solidFill>
                      <a:latin typeface="Times New Roman" pitchFamily="18" charset="0"/>
                    </a:rPr>
                    <a:t>O</a:t>
                  </a:r>
                  <a:endParaRPr lang="en-US" sz="1200" b="1" baseline="-25000">
                    <a:solidFill>
                      <a:srgbClr val="9966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7464" name="Line 120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4091" y="2048"/>
                  <a:ext cx="83" cy="0"/>
                </a:xfrm>
                <a:prstGeom prst="line">
                  <a:avLst/>
                </a:prstGeom>
                <a:noFill/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57465" name="Text Box 121"/>
                <p:cNvSpPr txBox="1">
                  <a:spLocks noChangeArrowheads="1"/>
                </p:cNvSpPr>
                <p:nvPr/>
              </p:nvSpPr>
              <p:spPr bwMode="auto">
                <a:xfrm flipH="1" flipV="1">
                  <a:off x="3990" y="1855"/>
                  <a:ext cx="256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A888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200" b="1">
                      <a:solidFill>
                        <a:srgbClr val="996600"/>
                      </a:solidFill>
                      <a:latin typeface="Times New Roman" pitchFamily="18" charset="0"/>
                    </a:rPr>
                    <a:t>O</a:t>
                  </a:r>
                  <a:r>
                    <a:rPr lang="en-US" sz="1200" b="1" baseline="30000">
                      <a:solidFill>
                        <a:srgbClr val="996600"/>
                      </a:solidFill>
                      <a:latin typeface="Times New Roman" pitchFamily="18" charset="0"/>
                    </a:rPr>
                    <a:t>–</a:t>
                  </a:r>
                </a:p>
              </p:txBody>
            </p:sp>
            <p:sp>
              <p:nvSpPr>
                <p:cNvPr id="57466" name="Text Box 122"/>
                <p:cNvSpPr txBox="1">
                  <a:spLocks noChangeArrowheads="1"/>
                </p:cNvSpPr>
                <p:nvPr/>
              </p:nvSpPr>
              <p:spPr bwMode="auto">
                <a:xfrm flipH="1" flipV="1">
                  <a:off x="4000" y="2270"/>
                  <a:ext cx="256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A888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200" b="1">
                      <a:solidFill>
                        <a:srgbClr val="996600"/>
                      </a:solidFill>
                      <a:latin typeface="Times New Roman" pitchFamily="18" charset="0"/>
                    </a:rPr>
                    <a:t>O</a:t>
                  </a:r>
                  <a:r>
                    <a:rPr lang="en-US" sz="1200" b="1" baseline="30000">
                      <a:solidFill>
                        <a:srgbClr val="996600"/>
                      </a:solidFill>
                      <a:latin typeface="Times New Roman" pitchFamily="18" charset="0"/>
                    </a:rPr>
                    <a:t>–</a:t>
                  </a:r>
                </a:p>
              </p:txBody>
            </p:sp>
            <p:sp>
              <p:nvSpPr>
                <p:cNvPr id="57467" name="Line 123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4103" y="2256"/>
                  <a:ext cx="83" cy="0"/>
                </a:xfrm>
                <a:prstGeom prst="line">
                  <a:avLst/>
                </a:prstGeom>
                <a:noFill/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57468" name="Text Box 124"/>
                <p:cNvSpPr txBox="1">
                  <a:spLocks noChangeArrowheads="1"/>
                </p:cNvSpPr>
                <p:nvPr/>
              </p:nvSpPr>
              <p:spPr bwMode="auto">
                <a:xfrm flipH="1" flipV="1">
                  <a:off x="4082" y="2269"/>
                  <a:ext cx="315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A888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endParaRPr lang="en-US" sz="1200" b="1">
                    <a:solidFill>
                      <a:srgbClr val="FF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7469" name="Text Box 125"/>
                <p:cNvSpPr txBox="1">
                  <a:spLocks noChangeArrowheads="1"/>
                </p:cNvSpPr>
                <p:nvPr/>
              </p:nvSpPr>
              <p:spPr bwMode="auto">
                <a:xfrm flipH="1" flipV="1">
                  <a:off x="4073" y="1855"/>
                  <a:ext cx="315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A888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200" b="1">
                      <a:solidFill>
                        <a:srgbClr val="FF0000"/>
                      </a:solidFill>
                      <a:latin typeface="Times New Roman" pitchFamily="18" charset="0"/>
                    </a:rPr>
                    <a:t>H</a:t>
                  </a:r>
                  <a:r>
                    <a:rPr lang="en-US" sz="1200" b="1" baseline="30000">
                      <a:solidFill>
                        <a:srgbClr val="FF0000"/>
                      </a:solidFill>
                      <a:latin typeface="Times New Roman" pitchFamily="18" charset="0"/>
                    </a:rPr>
                    <a:t>+</a:t>
                  </a:r>
                  <a:endParaRPr lang="en-US" sz="1200" b="1">
                    <a:solidFill>
                      <a:srgbClr val="FF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7470" name="Line 126"/>
                <p:cNvSpPr>
                  <a:spLocks noChangeShapeType="1"/>
                </p:cNvSpPr>
                <p:nvPr/>
              </p:nvSpPr>
              <p:spPr bwMode="auto">
                <a:xfrm flipH="1" flipV="1">
                  <a:off x="3740" y="2001"/>
                  <a:ext cx="144" cy="117"/>
                </a:xfrm>
                <a:prstGeom prst="line">
                  <a:avLst/>
                </a:prstGeom>
                <a:noFill/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57471" name="Line 127"/>
                <p:cNvSpPr>
                  <a:spLocks noChangeShapeType="1"/>
                </p:cNvSpPr>
                <p:nvPr/>
              </p:nvSpPr>
              <p:spPr bwMode="auto">
                <a:xfrm flipV="1">
                  <a:off x="4187" y="2136"/>
                  <a:ext cx="83" cy="0"/>
                </a:xfrm>
                <a:prstGeom prst="line">
                  <a:avLst/>
                </a:prstGeom>
                <a:noFill/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7472" name="Group 128"/>
            <p:cNvGrpSpPr>
              <a:grpSpLocks/>
            </p:cNvGrpSpPr>
            <p:nvPr/>
          </p:nvGrpSpPr>
          <p:grpSpPr bwMode="auto">
            <a:xfrm>
              <a:off x="3153" y="1457"/>
              <a:ext cx="628" cy="601"/>
              <a:chOff x="3153" y="1457"/>
              <a:chExt cx="628" cy="601"/>
            </a:xfrm>
          </p:grpSpPr>
          <p:sp>
            <p:nvSpPr>
              <p:cNvPr id="57473" name="Line 129"/>
              <p:cNvSpPr>
                <a:spLocks noChangeShapeType="1"/>
              </p:cNvSpPr>
              <p:nvPr/>
            </p:nvSpPr>
            <p:spPr bwMode="auto">
              <a:xfrm flipH="1">
                <a:off x="3687" y="1718"/>
                <a:ext cx="0" cy="2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sp>
            <p:nvSpPr>
              <p:cNvPr id="57474" name="Text Box 130"/>
              <p:cNvSpPr txBox="1">
                <a:spLocks noChangeArrowheads="1"/>
              </p:cNvSpPr>
              <p:nvPr/>
            </p:nvSpPr>
            <p:spPr bwMode="auto">
              <a:xfrm flipH="1" flipV="1">
                <a:off x="3455" y="1885"/>
                <a:ext cx="32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>
                    <a:latin typeface="Times New Roman" pitchFamily="18" charset="0"/>
                  </a:rPr>
                  <a:t>CH</a:t>
                </a:r>
                <a:r>
                  <a:rPr lang="en-US" sz="1200" b="1" baseline="-25000"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57475" name="Text Box 131"/>
              <p:cNvSpPr txBox="1">
                <a:spLocks noChangeArrowheads="1"/>
              </p:cNvSpPr>
              <p:nvPr/>
            </p:nvSpPr>
            <p:spPr bwMode="auto">
              <a:xfrm flipH="1" flipV="1">
                <a:off x="3402" y="1814"/>
                <a:ext cx="18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b="1">
                    <a:latin typeface="Times New Roman" pitchFamily="18" charset="0"/>
                  </a:rPr>
                  <a:t>O</a:t>
                </a:r>
                <a:endParaRPr lang="en-US" sz="1200" b="1" baseline="-25000">
                  <a:latin typeface="Times New Roman" pitchFamily="18" charset="0"/>
                </a:endParaRPr>
              </a:p>
            </p:txBody>
          </p:sp>
          <p:sp>
            <p:nvSpPr>
              <p:cNvPr id="57476" name="Line 132"/>
              <p:cNvSpPr>
                <a:spLocks noChangeShapeType="1"/>
              </p:cNvSpPr>
              <p:nvPr/>
            </p:nvSpPr>
            <p:spPr bwMode="auto">
              <a:xfrm flipH="1">
                <a:off x="3296" y="1718"/>
                <a:ext cx="0" cy="10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sp>
            <p:nvSpPr>
              <p:cNvPr id="57477" name="Line 133"/>
              <p:cNvSpPr>
                <a:spLocks noChangeShapeType="1"/>
              </p:cNvSpPr>
              <p:nvPr/>
            </p:nvSpPr>
            <p:spPr bwMode="auto">
              <a:xfrm flipH="1">
                <a:off x="3604" y="1605"/>
                <a:ext cx="0" cy="2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sp>
            <p:nvSpPr>
              <p:cNvPr id="57478" name="Line 134"/>
              <p:cNvSpPr>
                <a:spLocks noChangeShapeType="1"/>
              </p:cNvSpPr>
              <p:nvPr/>
            </p:nvSpPr>
            <p:spPr bwMode="auto">
              <a:xfrm flipH="1">
                <a:off x="3385" y="1605"/>
                <a:ext cx="0" cy="2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sp>
            <p:nvSpPr>
              <p:cNvPr id="57479" name="Text Box 135"/>
              <p:cNvSpPr txBox="1">
                <a:spLocks noChangeArrowheads="1"/>
              </p:cNvSpPr>
              <p:nvPr/>
            </p:nvSpPr>
            <p:spPr bwMode="auto">
              <a:xfrm flipH="1" flipV="1">
                <a:off x="3391" y="1457"/>
                <a:ext cx="32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>
                    <a:latin typeface="Times New Roman" pitchFamily="18" charset="0"/>
                  </a:rPr>
                  <a:t>OH</a:t>
                </a:r>
                <a:endParaRPr lang="en-US" sz="1200" b="1" baseline="-25000">
                  <a:latin typeface="Times New Roman" pitchFamily="18" charset="0"/>
                </a:endParaRPr>
              </a:p>
            </p:txBody>
          </p:sp>
          <p:sp>
            <p:nvSpPr>
              <p:cNvPr id="57480" name="Text Box 136"/>
              <p:cNvSpPr txBox="1">
                <a:spLocks noChangeArrowheads="1"/>
              </p:cNvSpPr>
              <p:nvPr/>
            </p:nvSpPr>
            <p:spPr bwMode="auto">
              <a:xfrm flipH="1" flipV="1">
                <a:off x="3153" y="1457"/>
                <a:ext cx="32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>
                    <a:latin typeface="Times New Roman" pitchFamily="18" charset="0"/>
                  </a:rPr>
                  <a:t>H</a:t>
                </a:r>
                <a:endParaRPr lang="en-US" sz="1200" b="1" baseline="-25000">
                  <a:latin typeface="Times New Roman" pitchFamily="18" charset="0"/>
                </a:endParaRPr>
              </a:p>
            </p:txBody>
          </p:sp>
          <p:sp>
            <p:nvSpPr>
              <p:cNvPr id="57481" name="Line 137"/>
              <p:cNvSpPr>
                <a:spLocks noChangeShapeType="1"/>
              </p:cNvSpPr>
              <p:nvPr/>
            </p:nvSpPr>
            <p:spPr bwMode="auto">
              <a:xfrm rot="5400000" flipH="1">
                <a:off x="3258" y="1785"/>
                <a:ext cx="1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/>
              </a:p>
            </p:txBody>
          </p:sp>
        </p:grpSp>
      </p:grpSp>
      <p:grpSp>
        <p:nvGrpSpPr>
          <p:cNvPr id="57482" name="Group 138"/>
          <p:cNvGrpSpPr>
            <a:grpSpLocks/>
          </p:cNvGrpSpPr>
          <p:nvPr/>
        </p:nvGrpSpPr>
        <p:grpSpPr bwMode="auto">
          <a:xfrm>
            <a:off x="1336675" y="1962804"/>
            <a:ext cx="3179763" cy="1606550"/>
            <a:chOff x="842" y="1067"/>
            <a:chExt cx="2003" cy="1012"/>
          </a:xfrm>
        </p:grpSpPr>
        <p:grpSp>
          <p:nvGrpSpPr>
            <p:cNvPr id="57483" name="Group 139"/>
            <p:cNvGrpSpPr>
              <a:grpSpLocks/>
            </p:cNvGrpSpPr>
            <p:nvPr/>
          </p:nvGrpSpPr>
          <p:grpSpPr bwMode="auto">
            <a:xfrm>
              <a:off x="1476" y="1478"/>
              <a:ext cx="628" cy="601"/>
              <a:chOff x="1476" y="1478"/>
              <a:chExt cx="628" cy="601"/>
            </a:xfrm>
          </p:grpSpPr>
          <p:sp>
            <p:nvSpPr>
              <p:cNvPr id="57484" name="AutoShape 140"/>
              <p:cNvSpPr>
                <a:spLocks noChangeArrowheads="1"/>
              </p:cNvSpPr>
              <p:nvPr/>
            </p:nvSpPr>
            <p:spPr bwMode="auto">
              <a:xfrm>
                <a:off x="1576" y="1633"/>
                <a:ext cx="380" cy="215"/>
              </a:xfrm>
              <a:prstGeom prst="pentagon">
                <a:avLst/>
              </a:prstGeom>
              <a:solidFill>
                <a:srgbClr val="94B5FE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sp>
            <p:nvSpPr>
              <p:cNvPr id="57485" name="Line 141"/>
              <p:cNvSpPr>
                <a:spLocks noChangeShapeType="1"/>
              </p:cNvSpPr>
              <p:nvPr/>
            </p:nvSpPr>
            <p:spPr bwMode="auto">
              <a:xfrm flipV="1">
                <a:off x="1570" y="1608"/>
                <a:ext cx="0" cy="2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sp>
            <p:nvSpPr>
              <p:cNvPr id="57486" name="Text Box 142"/>
              <p:cNvSpPr txBox="1">
                <a:spLocks noChangeArrowheads="1"/>
              </p:cNvSpPr>
              <p:nvPr/>
            </p:nvSpPr>
            <p:spPr bwMode="auto">
              <a:xfrm>
                <a:off x="1476" y="1478"/>
                <a:ext cx="32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>
                    <a:latin typeface="Times New Roman" pitchFamily="18" charset="0"/>
                  </a:rPr>
                  <a:t>CH</a:t>
                </a:r>
                <a:r>
                  <a:rPr lang="en-US" sz="1200" b="1" baseline="-25000"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57487" name="Text Box 143"/>
              <p:cNvSpPr txBox="1">
                <a:spLocks noChangeArrowheads="1"/>
              </p:cNvSpPr>
              <p:nvPr/>
            </p:nvSpPr>
            <p:spPr bwMode="auto">
              <a:xfrm>
                <a:off x="1671" y="1549"/>
                <a:ext cx="18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b="1">
                    <a:latin typeface="Times New Roman" pitchFamily="18" charset="0"/>
                  </a:rPr>
                  <a:t>O</a:t>
                </a:r>
                <a:endParaRPr lang="en-US" sz="1200" b="1" baseline="-25000">
                  <a:latin typeface="Times New Roman" pitchFamily="18" charset="0"/>
                </a:endParaRPr>
              </a:p>
            </p:txBody>
          </p:sp>
          <p:sp>
            <p:nvSpPr>
              <p:cNvPr id="57488" name="Line 144"/>
              <p:cNvSpPr>
                <a:spLocks noChangeShapeType="1"/>
              </p:cNvSpPr>
              <p:nvPr/>
            </p:nvSpPr>
            <p:spPr bwMode="auto">
              <a:xfrm flipV="1">
                <a:off x="1961" y="1608"/>
                <a:ext cx="0" cy="2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sp>
            <p:nvSpPr>
              <p:cNvPr id="57489" name="Line 145"/>
              <p:cNvSpPr>
                <a:spLocks noChangeShapeType="1"/>
              </p:cNvSpPr>
              <p:nvPr/>
            </p:nvSpPr>
            <p:spPr bwMode="auto">
              <a:xfrm flipV="1">
                <a:off x="1653" y="1721"/>
                <a:ext cx="0" cy="12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sp>
            <p:nvSpPr>
              <p:cNvPr id="57490" name="Line 146"/>
              <p:cNvSpPr>
                <a:spLocks noChangeShapeType="1"/>
              </p:cNvSpPr>
              <p:nvPr/>
            </p:nvSpPr>
            <p:spPr bwMode="auto">
              <a:xfrm flipV="1">
                <a:off x="1872" y="1721"/>
                <a:ext cx="0" cy="2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sp>
            <p:nvSpPr>
              <p:cNvPr id="57491" name="Text Box 147"/>
              <p:cNvSpPr txBox="1">
                <a:spLocks noChangeArrowheads="1"/>
              </p:cNvSpPr>
              <p:nvPr/>
            </p:nvSpPr>
            <p:spPr bwMode="auto">
              <a:xfrm>
                <a:off x="1540" y="1906"/>
                <a:ext cx="326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sz="1200" b="1" baseline="-250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492" name="Text Box 148"/>
              <p:cNvSpPr txBox="1">
                <a:spLocks noChangeArrowheads="1"/>
              </p:cNvSpPr>
              <p:nvPr/>
            </p:nvSpPr>
            <p:spPr bwMode="auto">
              <a:xfrm>
                <a:off x="1778" y="1906"/>
                <a:ext cx="32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>
                    <a:latin typeface="Times New Roman" pitchFamily="18" charset="0"/>
                  </a:rPr>
                  <a:t>H</a:t>
                </a:r>
                <a:endParaRPr lang="en-US" sz="1200" b="1" baseline="-25000">
                  <a:latin typeface="Times New Roman" pitchFamily="18" charset="0"/>
                </a:endParaRPr>
              </a:p>
            </p:txBody>
          </p:sp>
        </p:grpSp>
        <p:grpSp>
          <p:nvGrpSpPr>
            <p:cNvPr id="57493" name="Group 149"/>
            <p:cNvGrpSpPr>
              <a:grpSpLocks/>
            </p:cNvGrpSpPr>
            <p:nvPr/>
          </p:nvGrpSpPr>
          <p:grpSpPr bwMode="auto">
            <a:xfrm rot="2100000">
              <a:off x="1856" y="1067"/>
              <a:ext cx="989" cy="792"/>
              <a:chOff x="2408" y="834"/>
              <a:chExt cx="989" cy="792"/>
            </a:xfrm>
          </p:grpSpPr>
          <p:sp>
            <p:nvSpPr>
              <p:cNvPr id="57494" name="AutoShape 150"/>
              <p:cNvSpPr>
                <a:spLocks noChangeArrowheads="1"/>
              </p:cNvSpPr>
              <p:nvPr/>
            </p:nvSpPr>
            <p:spPr bwMode="auto">
              <a:xfrm rot="16200000">
                <a:off x="2556" y="1236"/>
                <a:ext cx="279" cy="265"/>
              </a:xfrm>
              <a:prstGeom prst="pentagon">
                <a:avLst/>
              </a:prstGeom>
              <a:solidFill>
                <a:srgbClr val="FFCDC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sp>
            <p:nvSpPr>
              <p:cNvPr id="57495" name="AutoShape 151"/>
              <p:cNvSpPr>
                <a:spLocks noChangeArrowheads="1"/>
              </p:cNvSpPr>
              <p:nvPr/>
            </p:nvSpPr>
            <p:spPr bwMode="auto">
              <a:xfrm rot="1800000">
                <a:off x="2808" y="1221"/>
                <a:ext cx="347" cy="299"/>
              </a:xfrm>
              <a:prstGeom prst="hexagon">
                <a:avLst>
                  <a:gd name="adj" fmla="val 29013"/>
                  <a:gd name="vf" fmla="val 115470"/>
                </a:avLst>
              </a:prstGeom>
              <a:solidFill>
                <a:srgbClr val="FFCDC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rgbClr val="FF6D6D"/>
                    </a:solidFill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57496" name="Text Box 152"/>
              <p:cNvSpPr txBox="1">
                <a:spLocks noChangeArrowheads="1"/>
              </p:cNvSpPr>
              <p:nvPr/>
            </p:nvSpPr>
            <p:spPr bwMode="auto">
              <a:xfrm>
                <a:off x="2578" y="1416"/>
                <a:ext cx="19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>
                    <a:latin typeface="Times New Roman" pitchFamily="18" charset="0"/>
                  </a:rPr>
                  <a:t>N</a:t>
                </a:r>
              </a:p>
            </p:txBody>
          </p:sp>
          <p:sp>
            <p:nvSpPr>
              <p:cNvPr id="57497" name="Text Box 153"/>
              <p:cNvSpPr txBox="1">
                <a:spLocks noChangeArrowheads="1"/>
              </p:cNvSpPr>
              <p:nvPr/>
            </p:nvSpPr>
            <p:spPr bwMode="auto">
              <a:xfrm>
                <a:off x="2579" y="1154"/>
                <a:ext cx="19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>
                    <a:latin typeface="Times New Roman" pitchFamily="18" charset="0"/>
                  </a:rPr>
                  <a:t>N</a:t>
                </a:r>
              </a:p>
            </p:txBody>
          </p:sp>
          <p:sp>
            <p:nvSpPr>
              <p:cNvPr id="57498" name="Text Box 154"/>
              <p:cNvSpPr txBox="1">
                <a:spLocks noChangeArrowheads="1"/>
              </p:cNvSpPr>
              <p:nvPr/>
            </p:nvSpPr>
            <p:spPr bwMode="auto">
              <a:xfrm>
                <a:off x="2893" y="1445"/>
                <a:ext cx="19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>
                    <a:latin typeface="Times New Roman" pitchFamily="18" charset="0"/>
                  </a:rPr>
                  <a:t>N</a:t>
                </a:r>
              </a:p>
            </p:txBody>
          </p:sp>
          <p:sp>
            <p:nvSpPr>
              <p:cNvPr id="57499" name="Text Box 155"/>
              <p:cNvSpPr txBox="1">
                <a:spLocks noChangeArrowheads="1"/>
              </p:cNvSpPr>
              <p:nvPr/>
            </p:nvSpPr>
            <p:spPr bwMode="auto">
              <a:xfrm>
                <a:off x="3042" y="1196"/>
                <a:ext cx="19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>
                    <a:solidFill>
                      <a:srgbClr val="CC0000"/>
                    </a:solidFill>
                    <a:latin typeface="Times New Roman" pitchFamily="18" charset="0"/>
                  </a:rPr>
                  <a:t>N</a:t>
                </a:r>
              </a:p>
            </p:txBody>
          </p:sp>
          <p:sp>
            <p:nvSpPr>
              <p:cNvPr id="57500" name="Line 156"/>
              <p:cNvSpPr>
                <a:spLocks noChangeShapeType="1"/>
              </p:cNvSpPr>
              <p:nvPr/>
            </p:nvSpPr>
            <p:spPr bwMode="auto">
              <a:xfrm flipH="1" flipV="1">
                <a:off x="2597" y="1414"/>
                <a:ext cx="35" cy="48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7501" name="Line 157"/>
              <p:cNvSpPr>
                <a:spLocks noChangeShapeType="1"/>
              </p:cNvSpPr>
              <p:nvPr/>
            </p:nvSpPr>
            <p:spPr bwMode="auto">
              <a:xfrm rot="4319099" flipH="1">
                <a:off x="2717" y="1226"/>
                <a:ext cx="36" cy="49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7502" name="Line 158"/>
              <p:cNvSpPr>
                <a:spLocks noChangeShapeType="1"/>
              </p:cNvSpPr>
              <p:nvPr/>
            </p:nvSpPr>
            <p:spPr bwMode="auto">
              <a:xfrm rot="8638198" flipH="1">
                <a:off x="2822" y="1334"/>
                <a:ext cx="45" cy="61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7503" name="Line 159"/>
              <p:cNvSpPr>
                <a:spLocks noChangeShapeType="1"/>
              </p:cNvSpPr>
              <p:nvPr/>
            </p:nvSpPr>
            <p:spPr bwMode="auto">
              <a:xfrm flipH="1">
                <a:off x="2607" y="1282"/>
                <a:ext cx="39" cy="54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7504" name="Line 160"/>
              <p:cNvSpPr>
                <a:spLocks noChangeShapeType="1"/>
              </p:cNvSpPr>
              <p:nvPr/>
            </p:nvSpPr>
            <p:spPr bwMode="auto">
              <a:xfrm rot="12856862" flipV="1">
                <a:off x="2731" y="1451"/>
                <a:ext cx="41" cy="56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7505" name="Line 161"/>
              <p:cNvSpPr>
                <a:spLocks noChangeShapeType="1"/>
              </p:cNvSpPr>
              <p:nvPr/>
            </p:nvSpPr>
            <p:spPr bwMode="auto">
              <a:xfrm rot="15732500" flipH="1">
                <a:off x="2878" y="1463"/>
                <a:ext cx="55" cy="74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7506" name="Line 162"/>
              <p:cNvSpPr>
                <a:spLocks noChangeShapeType="1"/>
              </p:cNvSpPr>
              <p:nvPr/>
            </p:nvSpPr>
            <p:spPr bwMode="auto">
              <a:xfrm rot="5867500">
                <a:off x="3041" y="1482"/>
                <a:ext cx="47" cy="64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7507" name="Line 163"/>
              <p:cNvSpPr>
                <a:spLocks noChangeShapeType="1"/>
              </p:cNvSpPr>
              <p:nvPr/>
            </p:nvSpPr>
            <p:spPr bwMode="auto">
              <a:xfrm rot="5867500">
                <a:off x="3031" y="1463"/>
                <a:ext cx="47" cy="63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7508" name="Line 164"/>
              <p:cNvSpPr>
                <a:spLocks noChangeShapeType="1"/>
              </p:cNvSpPr>
              <p:nvPr/>
            </p:nvSpPr>
            <p:spPr bwMode="auto">
              <a:xfrm rot="8638198" flipH="1">
                <a:off x="3109" y="1335"/>
                <a:ext cx="44" cy="6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7509" name="Line 165"/>
              <p:cNvSpPr>
                <a:spLocks noChangeShapeType="1"/>
              </p:cNvSpPr>
              <p:nvPr/>
            </p:nvSpPr>
            <p:spPr bwMode="auto">
              <a:xfrm rot="15732500" flipH="1">
                <a:off x="3176" y="1463"/>
                <a:ext cx="44" cy="6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7510" name="Text Box 166"/>
              <p:cNvSpPr txBox="1">
                <a:spLocks noChangeArrowheads="1"/>
              </p:cNvSpPr>
              <p:nvPr/>
            </p:nvSpPr>
            <p:spPr bwMode="auto">
              <a:xfrm>
                <a:off x="3199" y="1453"/>
                <a:ext cx="19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>
                    <a:latin typeface="Times New Roman" pitchFamily="18" charset="0"/>
                  </a:rPr>
                  <a:t>H</a:t>
                </a:r>
              </a:p>
            </p:txBody>
          </p:sp>
          <p:sp>
            <p:nvSpPr>
              <p:cNvPr id="57511" name="Line 167"/>
              <p:cNvSpPr>
                <a:spLocks noChangeShapeType="1"/>
              </p:cNvSpPr>
              <p:nvPr/>
            </p:nvSpPr>
            <p:spPr bwMode="auto">
              <a:xfrm rot="15732500" flipH="1">
                <a:off x="3034" y="1194"/>
                <a:ext cx="47" cy="64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7512" name="Text Box 168"/>
              <p:cNvSpPr txBox="1">
                <a:spLocks noChangeArrowheads="1"/>
              </p:cNvSpPr>
              <p:nvPr/>
            </p:nvSpPr>
            <p:spPr bwMode="auto">
              <a:xfrm>
                <a:off x="3031" y="1364"/>
                <a:ext cx="19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57513" name="Text Box 169"/>
              <p:cNvSpPr txBox="1">
                <a:spLocks noChangeArrowheads="1"/>
              </p:cNvSpPr>
              <p:nvPr/>
            </p:nvSpPr>
            <p:spPr bwMode="auto">
              <a:xfrm>
                <a:off x="2738" y="1358"/>
                <a:ext cx="19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57514" name="Text Box 170"/>
              <p:cNvSpPr txBox="1">
                <a:spLocks noChangeArrowheads="1"/>
              </p:cNvSpPr>
              <p:nvPr/>
            </p:nvSpPr>
            <p:spPr bwMode="auto">
              <a:xfrm>
                <a:off x="2738" y="1185"/>
                <a:ext cx="19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57515" name="Text Box 171"/>
              <p:cNvSpPr txBox="1">
                <a:spLocks noChangeArrowheads="1"/>
              </p:cNvSpPr>
              <p:nvPr/>
            </p:nvSpPr>
            <p:spPr bwMode="auto">
              <a:xfrm>
                <a:off x="2890" y="1108"/>
                <a:ext cx="19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57516" name="Text Box 172"/>
              <p:cNvSpPr txBox="1">
                <a:spLocks noChangeArrowheads="1"/>
              </p:cNvSpPr>
              <p:nvPr/>
            </p:nvSpPr>
            <p:spPr bwMode="auto">
              <a:xfrm>
                <a:off x="2408" y="1278"/>
                <a:ext cx="28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>
                    <a:latin typeface="Times New Roman" pitchFamily="18" charset="0"/>
                  </a:rPr>
                  <a:t>HC</a:t>
                </a:r>
              </a:p>
            </p:txBody>
          </p:sp>
          <p:sp>
            <p:nvSpPr>
              <p:cNvPr id="57517" name="Line 173"/>
              <p:cNvSpPr>
                <a:spLocks noChangeShapeType="1"/>
              </p:cNvSpPr>
              <p:nvPr/>
            </p:nvSpPr>
            <p:spPr bwMode="auto">
              <a:xfrm rot="8638198" flipH="1">
                <a:off x="2961" y="1078"/>
                <a:ext cx="46" cy="62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7518" name="Text Box 174"/>
              <p:cNvSpPr txBox="1">
                <a:spLocks noChangeArrowheads="1"/>
              </p:cNvSpPr>
              <p:nvPr/>
            </p:nvSpPr>
            <p:spPr bwMode="auto">
              <a:xfrm>
                <a:off x="2818" y="933"/>
                <a:ext cx="33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>
                    <a:latin typeface="Times New Roman" pitchFamily="18" charset="0"/>
                  </a:rPr>
                  <a:t>HN</a:t>
                </a:r>
                <a:endParaRPr lang="en-US" sz="1200" b="1" baseline="-25000">
                  <a:latin typeface="Times New Roman" pitchFamily="18" charset="0"/>
                </a:endParaRPr>
              </a:p>
            </p:txBody>
          </p:sp>
          <p:sp>
            <p:nvSpPr>
              <p:cNvPr id="57519" name="Line 175"/>
              <p:cNvSpPr>
                <a:spLocks noChangeShapeType="1"/>
              </p:cNvSpPr>
              <p:nvPr/>
            </p:nvSpPr>
            <p:spPr bwMode="auto">
              <a:xfrm rot="8638198" flipH="1">
                <a:off x="2800" y="1334"/>
                <a:ext cx="45" cy="61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7520" name="Line 176"/>
              <p:cNvSpPr>
                <a:spLocks noChangeShapeType="1"/>
              </p:cNvSpPr>
              <p:nvPr/>
            </p:nvSpPr>
            <p:spPr bwMode="auto">
              <a:xfrm rot="15732500" flipH="1">
                <a:off x="3024" y="1214"/>
                <a:ext cx="47" cy="64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7521" name="Line 177"/>
              <p:cNvSpPr>
                <a:spLocks noChangeShapeType="1"/>
              </p:cNvSpPr>
              <p:nvPr/>
            </p:nvSpPr>
            <p:spPr bwMode="auto">
              <a:xfrm rot="5867500">
                <a:off x="2880" y="1210"/>
                <a:ext cx="47" cy="64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7522" name="Line 178"/>
              <p:cNvSpPr>
                <a:spLocks noChangeShapeType="1"/>
              </p:cNvSpPr>
              <p:nvPr/>
            </p:nvSpPr>
            <p:spPr bwMode="auto">
              <a:xfrm flipH="1">
                <a:off x="2591" y="1270"/>
                <a:ext cx="39" cy="54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7523" name="Text Box 179"/>
              <p:cNvSpPr txBox="1">
                <a:spLocks noChangeArrowheads="1"/>
              </p:cNvSpPr>
              <p:nvPr/>
            </p:nvSpPr>
            <p:spPr bwMode="auto">
              <a:xfrm>
                <a:off x="3065" y="834"/>
                <a:ext cx="15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>
                    <a:latin typeface="Times New Roman" pitchFamily="18" charset="0"/>
                  </a:rPr>
                  <a:t>H</a:t>
                </a:r>
                <a:endParaRPr lang="en-US" sz="1200" b="1" baseline="-25000">
                  <a:latin typeface="Times New Roman" pitchFamily="18" charset="0"/>
                </a:endParaRPr>
              </a:p>
            </p:txBody>
          </p:sp>
          <p:sp>
            <p:nvSpPr>
              <p:cNvPr id="57524" name="Line 180"/>
              <p:cNvSpPr>
                <a:spLocks noChangeShapeType="1"/>
              </p:cNvSpPr>
              <p:nvPr/>
            </p:nvSpPr>
            <p:spPr bwMode="auto">
              <a:xfrm rot="5867500">
                <a:off x="3033" y="934"/>
                <a:ext cx="47" cy="64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57525" name="Group 181"/>
            <p:cNvGrpSpPr>
              <a:grpSpLocks/>
            </p:cNvGrpSpPr>
            <p:nvPr/>
          </p:nvGrpSpPr>
          <p:grpSpPr bwMode="auto">
            <a:xfrm>
              <a:off x="842" y="1095"/>
              <a:ext cx="705" cy="588"/>
              <a:chOff x="842" y="1095"/>
              <a:chExt cx="705" cy="588"/>
            </a:xfrm>
          </p:grpSpPr>
          <p:sp>
            <p:nvSpPr>
              <p:cNvPr id="57526" name="Text Box 182"/>
              <p:cNvSpPr txBox="1">
                <a:spLocks noChangeArrowheads="1"/>
              </p:cNvSpPr>
              <p:nvPr/>
            </p:nvSpPr>
            <p:spPr bwMode="auto">
              <a:xfrm>
                <a:off x="1260" y="1302"/>
                <a:ext cx="18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A888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b="1">
                    <a:solidFill>
                      <a:srgbClr val="996600"/>
                    </a:solidFill>
                    <a:latin typeface="Times New Roman" pitchFamily="18" charset="0"/>
                  </a:rPr>
                  <a:t>O</a:t>
                </a:r>
                <a:endParaRPr lang="en-US" sz="1200" b="1" baseline="-25000">
                  <a:solidFill>
                    <a:srgbClr val="9966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527" name="Line 183"/>
              <p:cNvSpPr>
                <a:spLocks noChangeShapeType="1"/>
              </p:cNvSpPr>
              <p:nvPr/>
            </p:nvSpPr>
            <p:spPr bwMode="auto">
              <a:xfrm flipH="1">
                <a:off x="1219" y="1390"/>
                <a:ext cx="83" cy="0"/>
              </a:xfrm>
              <a:prstGeom prst="line">
                <a:avLst/>
              </a:prstGeom>
              <a:noFill/>
              <a:ln w="1905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sp>
            <p:nvSpPr>
              <p:cNvPr id="57528" name="Text Box 184"/>
              <p:cNvSpPr txBox="1">
                <a:spLocks noChangeArrowheads="1"/>
              </p:cNvSpPr>
              <p:nvPr/>
            </p:nvSpPr>
            <p:spPr bwMode="auto">
              <a:xfrm>
                <a:off x="1064" y="1302"/>
                <a:ext cx="18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A888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b="1">
                    <a:solidFill>
                      <a:srgbClr val="996600"/>
                    </a:solidFill>
                    <a:latin typeface="Times New Roman" pitchFamily="18" charset="0"/>
                  </a:rPr>
                  <a:t>P</a:t>
                </a:r>
                <a:endParaRPr lang="en-US" sz="1200" b="1" baseline="-25000">
                  <a:solidFill>
                    <a:srgbClr val="9966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529" name="Line 185"/>
              <p:cNvSpPr>
                <a:spLocks noChangeShapeType="1"/>
              </p:cNvSpPr>
              <p:nvPr/>
            </p:nvSpPr>
            <p:spPr bwMode="auto">
              <a:xfrm flipH="1">
                <a:off x="1017" y="1378"/>
                <a:ext cx="83" cy="0"/>
              </a:xfrm>
              <a:prstGeom prst="line">
                <a:avLst/>
              </a:prstGeom>
              <a:noFill/>
              <a:ln w="1905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sp>
            <p:nvSpPr>
              <p:cNvPr id="57530" name="Text Box 186"/>
              <p:cNvSpPr txBox="1">
                <a:spLocks noChangeArrowheads="1"/>
              </p:cNvSpPr>
              <p:nvPr/>
            </p:nvSpPr>
            <p:spPr bwMode="auto">
              <a:xfrm>
                <a:off x="842" y="1296"/>
                <a:ext cx="18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A888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b="1">
                    <a:solidFill>
                      <a:srgbClr val="996600"/>
                    </a:solidFill>
                    <a:latin typeface="Times New Roman" pitchFamily="18" charset="0"/>
                  </a:rPr>
                  <a:t>O</a:t>
                </a:r>
                <a:endParaRPr lang="en-US" sz="1200" b="1" baseline="-25000">
                  <a:solidFill>
                    <a:srgbClr val="9966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531" name="Line 187"/>
              <p:cNvSpPr>
                <a:spLocks noChangeShapeType="1"/>
              </p:cNvSpPr>
              <p:nvPr/>
            </p:nvSpPr>
            <p:spPr bwMode="auto">
              <a:xfrm rot="16200000" flipH="1">
                <a:off x="1112" y="1491"/>
                <a:ext cx="83" cy="0"/>
              </a:xfrm>
              <a:prstGeom prst="line">
                <a:avLst/>
              </a:prstGeom>
              <a:noFill/>
              <a:ln w="1905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sp>
            <p:nvSpPr>
              <p:cNvPr id="57532" name="Text Box 188"/>
              <p:cNvSpPr txBox="1">
                <a:spLocks noChangeArrowheads="1"/>
              </p:cNvSpPr>
              <p:nvPr/>
            </p:nvSpPr>
            <p:spPr bwMode="auto">
              <a:xfrm>
                <a:off x="1041" y="1510"/>
                <a:ext cx="25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A888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b="1">
                    <a:solidFill>
                      <a:srgbClr val="996600"/>
                    </a:solidFill>
                    <a:latin typeface="Times New Roman" pitchFamily="18" charset="0"/>
                  </a:rPr>
                  <a:t>O</a:t>
                </a:r>
                <a:r>
                  <a:rPr lang="en-US" sz="1200" b="1" baseline="30000">
                    <a:solidFill>
                      <a:srgbClr val="996600"/>
                    </a:solidFill>
                    <a:latin typeface="Times New Roman" pitchFamily="18" charset="0"/>
                  </a:rPr>
                  <a:t>–</a:t>
                </a:r>
              </a:p>
            </p:txBody>
          </p:sp>
          <p:sp>
            <p:nvSpPr>
              <p:cNvPr id="57533" name="Text Box 189"/>
              <p:cNvSpPr txBox="1">
                <a:spLocks noChangeArrowheads="1"/>
              </p:cNvSpPr>
              <p:nvPr/>
            </p:nvSpPr>
            <p:spPr bwMode="auto">
              <a:xfrm>
                <a:off x="1031" y="1095"/>
                <a:ext cx="25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A888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b="1">
                    <a:solidFill>
                      <a:srgbClr val="996600"/>
                    </a:solidFill>
                    <a:latin typeface="Times New Roman" pitchFamily="18" charset="0"/>
                  </a:rPr>
                  <a:t>O</a:t>
                </a:r>
                <a:r>
                  <a:rPr lang="en-US" sz="1200" b="1" baseline="30000">
                    <a:solidFill>
                      <a:srgbClr val="996600"/>
                    </a:solidFill>
                    <a:latin typeface="Times New Roman" pitchFamily="18" charset="0"/>
                  </a:rPr>
                  <a:t>–</a:t>
                </a:r>
              </a:p>
            </p:txBody>
          </p:sp>
          <p:sp>
            <p:nvSpPr>
              <p:cNvPr id="57534" name="Line 190"/>
              <p:cNvSpPr>
                <a:spLocks noChangeShapeType="1"/>
              </p:cNvSpPr>
              <p:nvPr/>
            </p:nvSpPr>
            <p:spPr bwMode="auto">
              <a:xfrm rot="16200000" flipH="1">
                <a:off x="1100" y="1283"/>
                <a:ext cx="83" cy="0"/>
              </a:xfrm>
              <a:prstGeom prst="line">
                <a:avLst/>
              </a:prstGeom>
              <a:noFill/>
              <a:ln w="1905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sp>
            <p:nvSpPr>
              <p:cNvPr id="57535" name="Text Box 191"/>
              <p:cNvSpPr txBox="1">
                <a:spLocks noChangeArrowheads="1"/>
              </p:cNvSpPr>
              <p:nvPr/>
            </p:nvSpPr>
            <p:spPr bwMode="auto">
              <a:xfrm>
                <a:off x="890" y="1096"/>
                <a:ext cx="315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A888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sz="1200" b="1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536" name="Text Box 192"/>
              <p:cNvSpPr txBox="1">
                <a:spLocks noChangeArrowheads="1"/>
              </p:cNvSpPr>
              <p:nvPr/>
            </p:nvSpPr>
            <p:spPr bwMode="auto">
              <a:xfrm>
                <a:off x="899" y="1510"/>
                <a:ext cx="315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A888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b="1">
                    <a:solidFill>
                      <a:srgbClr val="FF0000"/>
                    </a:solidFill>
                    <a:latin typeface="Times New Roman" pitchFamily="18" charset="0"/>
                  </a:rPr>
                  <a:t>H</a:t>
                </a:r>
                <a:r>
                  <a:rPr lang="en-US" sz="1200" b="1" baseline="30000">
                    <a:solidFill>
                      <a:srgbClr val="FF0000"/>
                    </a:solidFill>
                    <a:latin typeface="Times New Roman" pitchFamily="18" charset="0"/>
                  </a:rPr>
                  <a:t>+</a:t>
                </a:r>
                <a:endParaRPr lang="en-US" sz="1200" b="1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537" name="Line 193"/>
              <p:cNvSpPr>
                <a:spLocks noChangeShapeType="1"/>
              </p:cNvSpPr>
              <p:nvPr/>
            </p:nvSpPr>
            <p:spPr bwMode="auto">
              <a:xfrm>
                <a:off x="1403" y="1420"/>
                <a:ext cx="144" cy="117"/>
              </a:xfrm>
              <a:prstGeom prst="line">
                <a:avLst/>
              </a:prstGeom>
              <a:noFill/>
              <a:ln w="1905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sp>
            <p:nvSpPr>
              <p:cNvPr id="57538" name="Line 194"/>
              <p:cNvSpPr>
                <a:spLocks noChangeShapeType="1"/>
              </p:cNvSpPr>
              <p:nvPr/>
            </p:nvSpPr>
            <p:spPr bwMode="auto">
              <a:xfrm flipH="1">
                <a:off x="1017" y="1402"/>
                <a:ext cx="83" cy="0"/>
              </a:xfrm>
              <a:prstGeom prst="line">
                <a:avLst/>
              </a:prstGeom>
              <a:noFill/>
              <a:ln w="1905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/>
              </a:p>
            </p:txBody>
          </p:sp>
        </p:grpSp>
      </p:grpSp>
      <p:grpSp>
        <p:nvGrpSpPr>
          <p:cNvPr id="57539" name="Group 195"/>
          <p:cNvGrpSpPr>
            <a:grpSpLocks/>
          </p:cNvGrpSpPr>
          <p:nvPr/>
        </p:nvGrpSpPr>
        <p:grpSpPr bwMode="auto">
          <a:xfrm>
            <a:off x="5035550" y="3597929"/>
            <a:ext cx="2903538" cy="1971675"/>
            <a:chOff x="3172" y="2097"/>
            <a:chExt cx="1829" cy="1242"/>
          </a:xfrm>
        </p:grpSpPr>
        <p:grpSp>
          <p:nvGrpSpPr>
            <p:cNvPr id="57540" name="Group 196"/>
            <p:cNvGrpSpPr>
              <a:grpSpLocks/>
            </p:cNvGrpSpPr>
            <p:nvPr/>
          </p:nvGrpSpPr>
          <p:grpSpPr bwMode="auto">
            <a:xfrm>
              <a:off x="3172" y="2097"/>
              <a:ext cx="1829" cy="1242"/>
              <a:chOff x="3172" y="2097"/>
              <a:chExt cx="1829" cy="1242"/>
            </a:xfrm>
          </p:grpSpPr>
          <p:grpSp>
            <p:nvGrpSpPr>
              <p:cNvPr id="57541" name="Group 197"/>
              <p:cNvGrpSpPr>
                <a:grpSpLocks/>
              </p:cNvGrpSpPr>
              <p:nvPr/>
            </p:nvGrpSpPr>
            <p:grpSpPr bwMode="auto">
              <a:xfrm>
                <a:off x="3735" y="2363"/>
                <a:ext cx="628" cy="601"/>
                <a:chOff x="3735" y="2363"/>
                <a:chExt cx="628" cy="601"/>
              </a:xfrm>
            </p:grpSpPr>
            <p:sp>
              <p:nvSpPr>
                <p:cNvPr id="57542" name="Line 198"/>
                <p:cNvSpPr>
                  <a:spLocks noChangeShapeType="1"/>
                </p:cNvSpPr>
                <p:nvPr/>
              </p:nvSpPr>
              <p:spPr bwMode="auto">
                <a:xfrm flipH="1">
                  <a:off x="4269" y="2624"/>
                  <a:ext cx="0" cy="2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57543" name="Text Box 199"/>
                <p:cNvSpPr txBox="1">
                  <a:spLocks noChangeArrowheads="1"/>
                </p:cNvSpPr>
                <p:nvPr/>
              </p:nvSpPr>
              <p:spPr bwMode="auto">
                <a:xfrm flipH="1" flipV="1">
                  <a:off x="4037" y="2791"/>
                  <a:ext cx="326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>
                      <a:latin typeface="Times New Roman" pitchFamily="18" charset="0"/>
                    </a:rPr>
                    <a:t>CH</a:t>
                  </a:r>
                  <a:r>
                    <a:rPr lang="en-US" sz="1200" b="1" baseline="-25000">
                      <a:latin typeface="Times New Roman" pitchFamily="18" charset="0"/>
                    </a:rPr>
                    <a:t>2</a:t>
                  </a:r>
                </a:p>
              </p:txBody>
            </p:sp>
            <p:sp>
              <p:nvSpPr>
                <p:cNvPr id="57544" name="Text Box 200"/>
                <p:cNvSpPr txBox="1">
                  <a:spLocks noChangeArrowheads="1"/>
                </p:cNvSpPr>
                <p:nvPr/>
              </p:nvSpPr>
              <p:spPr bwMode="auto">
                <a:xfrm flipH="1" flipV="1">
                  <a:off x="3984" y="2720"/>
                  <a:ext cx="18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200" b="1">
                      <a:latin typeface="Times New Roman" pitchFamily="18" charset="0"/>
                    </a:rPr>
                    <a:t>O</a:t>
                  </a:r>
                  <a:endParaRPr lang="en-US" sz="1200" b="1" baseline="-25000">
                    <a:latin typeface="Times New Roman" pitchFamily="18" charset="0"/>
                  </a:endParaRPr>
                </a:p>
              </p:txBody>
            </p:sp>
            <p:sp>
              <p:nvSpPr>
                <p:cNvPr id="57545" name="Line 201"/>
                <p:cNvSpPr>
                  <a:spLocks noChangeShapeType="1"/>
                </p:cNvSpPr>
                <p:nvPr/>
              </p:nvSpPr>
              <p:spPr bwMode="auto">
                <a:xfrm flipH="1">
                  <a:off x="4186" y="2591"/>
                  <a:ext cx="0" cy="1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57546" name="Line 202"/>
                <p:cNvSpPr>
                  <a:spLocks noChangeShapeType="1"/>
                </p:cNvSpPr>
                <p:nvPr/>
              </p:nvSpPr>
              <p:spPr bwMode="auto">
                <a:xfrm flipH="1">
                  <a:off x="3967" y="2511"/>
                  <a:ext cx="0" cy="2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57547" name="Text Box 203"/>
                <p:cNvSpPr txBox="1">
                  <a:spLocks noChangeArrowheads="1"/>
                </p:cNvSpPr>
                <p:nvPr/>
              </p:nvSpPr>
              <p:spPr bwMode="auto">
                <a:xfrm flipH="1" flipV="1">
                  <a:off x="3735" y="2363"/>
                  <a:ext cx="326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>
                      <a:latin typeface="Times New Roman" pitchFamily="18" charset="0"/>
                    </a:rPr>
                    <a:t>H</a:t>
                  </a:r>
                  <a:endParaRPr lang="en-US" sz="1200" b="1" baseline="-25000">
                    <a:latin typeface="Times New Roman" pitchFamily="18" charset="0"/>
                  </a:endParaRPr>
                </a:p>
              </p:txBody>
            </p:sp>
            <p:sp>
              <p:nvSpPr>
                <p:cNvPr id="57548" name="Line 204"/>
                <p:cNvSpPr>
                  <a:spLocks noChangeShapeType="1"/>
                </p:cNvSpPr>
                <p:nvPr/>
              </p:nvSpPr>
              <p:spPr bwMode="auto">
                <a:xfrm flipH="1">
                  <a:off x="3880" y="2622"/>
                  <a:ext cx="0" cy="10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57549" name="Line 205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42" y="2689"/>
                  <a:ext cx="1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</p:grpSp>
          <p:grpSp>
            <p:nvGrpSpPr>
              <p:cNvPr id="57550" name="Group 206"/>
              <p:cNvGrpSpPr>
                <a:grpSpLocks/>
              </p:cNvGrpSpPr>
              <p:nvPr/>
            </p:nvGrpSpPr>
            <p:grpSpPr bwMode="auto">
              <a:xfrm>
                <a:off x="3172" y="2097"/>
                <a:ext cx="1829" cy="1242"/>
                <a:chOff x="3172" y="2097"/>
                <a:chExt cx="1829" cy="1242"/>
              </a:xfrm>
            </p:grpSpPr>
            <p:sp>
              <p:nvSpPr>
                <p:cNvPr id="57551" name="AutoShape 207"/>
                <p:cNvSpPr>
                  <a:spLocks noChangeArrowheads="1"/>
                </p:cNvSpPr>
                <p:nvPr/>
              </p:nvSpPr>
              <p:spPr bwMode="auto">
                <a:xfrm flipH="1" flipV="1">
                  <a:off x="3883" y="2594"/>
                  <a:ext cx="380" cy="215"/>
                </a:xfrm>
                <a:prstGeom prst="pentagon">
                  <a:avLst/>
                </a:prstGeom>
                <a:solidFill>
                  <a:srgbClr val="94B5FE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grpSp>
              <p:nvGrpSpPr>
                <p:cNvPr id="57552" name="Group 208"/>
                <p:cNvGrpSpPr>
                  <a:grpSpLocks/>
                </p:cNvGrpSpPr>
                <p:nvPr/>
              </p:nvGrpSpPr>
              <p:grpSpPr bwMode="auto">
                <a:xfrm rot="19500000">
                  <a:off x="3172" y="2097"/>
                  <a:ext cx="751" cy="788"/>
                  <a:chOff x="5238" y="2322"/>
                  <a:chExt cx="751" cy="788"/>
                </a:xfrm>
              </p:grpSpPr>
              <p:sp>
                <p:nvSpPr>
                  <p:cNvPr id="57553" name="AutoShape 209"/>
                  <p:cNvSpPr>
                    <a:spLocks noChangeArrowheads="1"/>
                  </p:cNvSpPr>
                  <p:nvPr/>
                </p:nvSpPr>
                <p:spPr bwMode="auto">
                  <a:xfrm rot="19800000" flipH="1">
                    <a:off x="5500" y="2713"/>
                    <a:ext cx="347" cy="299"/>
                  </a:xfrm>
                  <a:prstGeom prst="hexagon">
                    <a:avLst>
                      <a:gd name="adj" fmla="val 29013"/>
                      <a:gd name="vf" fmla="val 115470"/>
                    </a:avLst>
                  </a:prstGeom>
                  <a:solidFill>
                    <a:srgbClr val="FFC1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905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b="1">
                        <a:solidFill>
                          <a:srgbClr val="FF71FF"/>
                        </a:solidFill>
                        <a:latin typeface="Times New Roman" pitchFamily="18" charset="0"/>
                      </a:rPr>
                      <a:t>C</a:t>
                    </a:r>
                  </a:p>
                </p:txBody>
              </p:sp>
              <p:sp>
                <p:nvSpPr>
                  <p:cNvPr id="57554" name="Text Box 210"/>
                  <p:cNvSpPr txBox="1">
                    <a:spLocks noChangeArrowheads="1"/>
                  </p:cNvSpPr>
                  <p:nvPr/>
                </p:nvSpPr>
                <p:spPr bwMode="auto">
                  <a:xfrm flipH="1">
                    <a:off x="5564" y="2937"/>
                    <a:ext cx="198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latin typeface="Times New Roman" pitchFamily="18" charset="0"/>
                      </a:rPr>
                      <a:t>N</a:t>
                    </a:r>
                  </a:p>
                </p:txBody>
              </p:sp>
              <p:sp>
                <p:nvSpPr>
                  <p:cNvPr id="57555" name="Text Box 211"/>
                  <p:cNvSpPr txBox="1">
                    <a:spLocks noChangeArrowheads="1"/>
                  </p:cNvSpPr>
                  <p:nvPr/>
                </p:nvSpPr>
                <p:spPr bwMode="auto">
                  <a:xfrm flipH="1">
                    <a:off x="5437" y="2688"/>
                    <a:ext cx="176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latin typeface="Times New Roman" pitchFamily="18" charset="0"/>
                      </a:rPr>
                      <a:t>N</a:t>
                    </a:r>
                  </a:p>
                </p:txBody>
              </p:sp>
              <p:sp>
                <p:nvSpPr>
                  <p:cNvPr id="57556" name="Line 212"/>
                  <p:cNvSpPr>
                    <a:spLocks noChangeShapeType="1"/>
                  </p:cNvSpPr>
                  <p:nvPr/>
                </p:nvSpPr>
                <p:spPr bwMode="auto">
                  <a:xfrm rot="-8638198">
                    <a:off x="5788" y="2826"/>
                    <a:ext cx="45" cy="61"/>
                  </a:xfrm>
                  <a:prstGeom prst="line">
                    <a:avLst/>
                  </a:prstGeom>
                  <a:noFill/>
                  <a:ln w="19050">
                    <a:solidFill>
                      <a:srgbClr val="80008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557" name="Line 213"/>
                  <p:cNvSpPr>
                    <a:spLocks noChangeShapeType="1"/>
                  </p:cNvSpPr>
                  <p:nvPr/>
                </p:nvSpPr>
                <p:spPr bwMode="auto">
                  <a:xfrm rot="5867500">
                    <a:off x="5721" y="2955"/>
                    <a:ext cx="55" cy="74"/>
                  </a:xfrm>
                  <a:prstGeom prst="line">
                    <a:avLst/>
                  </a:prstGeom>
                  <a:noFill/>
                  <a:ln w="19050">
                    <a:solidFill>
                      <a:srgbClr val="80008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558" name="Line 214"/>
                  <p:cNvSpPr>
                    <a:spLocks noChangeShapeType="1"/>
                  </p:cNvSpPr>
                  <p:nvPr/>
                </p:nvSpPr>
                <p:spPr bwMode="auto">
                  <a:xfrm rot="15732500" flipH="1">
                    <a:off x="5577" y="2955"/>
                    <a:ext cx="47" cy="63"/>
                  </a:xfrm>
                  <a:prstGeom prst="line">
                    <a:avLst/>
                  </a:prstGeom>
                  <a:noFill/>
                  <a:ln w="19050">
                    <a:solidFill>
                      <a:srgbClr val="80008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559" name="Text Box 215"/>
                  <p:cNvSpPr txBox="1">
                    <a:spLocks noChangeArrowheads="1"/>
                  </p:cNvSpPr>
                  <p:nvPr/>
                </p:nvSpPr>
                <p:spPr bwMode="auto">
                  <a:xfrm flipH="1">
                    <a:off x="5433" y="2856"/>
                    <a:ext cx="191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latin typeface="Times New Roman" pitchFamily="18" charset="0"/>
                      </a:rPr>
                      <a:t>C</a:t>
                    </a:r>
                  </a:p>
                </p:txBody>
              </p:sp>
              <p:sp>
                <p:nvSpPr>
                  <p:cNvPr id="57560" name="Text Box 216"/>
                  <p:cNvSpPr txBox="1">
                    <a:spLocks noChangeArrowheads="1"/>
                  </p:cNvSpPr>
                  <p:nvPr/>
                </p:nvSpPr>
                <p:spPr bwMode="auto">
                  <a:xfrm flipH="1">
                    <a:off x="5720" y="2850"/>
                    <a:ext cx="269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latin typeface="Times New Roman" pitchFamily="18" charset="0"/>
                      </a:rPr>
                      <a:t>CH</a:t>
                    </a:r>
                  </a:p>
                </p:txBody>
              </p:sp>
              <p:sp>
                <p:nvSpPr>
                  <p:cNvPr id="57561" name="Text Box 217"/>
                  <p:cNvSpPr txBox="1">
                    <a:spLocks noChangeArrowheads="1"/>
                  </p:cNvSpPr>
                  <p:nvPr/>
                </p:nvSpPr>
                <p:spPr bwMode="auto">
                  <a:xfrm flipH="1">
                    <a:off x="5719" y="2677"/>
                    <a:ext cx="266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latin typeface="Times New Roman" pitchFamily="18" charset="0"/>
                      </a:rPr>
                      <a:t>CH</a:t>
                    </a:r>
                  </a:p>
                </p:txBody>
              </p:sp>
              <p:sp>
                <p:nvSpPr>
                  <p:cNvPr id="57562" name="Text Box 218"/>
                  <p:cNvSpPr txBox="1">
                    <a:spLocks noChangeArrowheads="1"/>
                  </p:cNvSpPr>
                  <p:nvPr/>
                </p:nvSpPr>
                <p:spPr bwMode="auto">
                  <a:xfrm flipH="1">
                    <a:off x="5567" y="2600"/>
                    <a:ext cx="198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latin typeface="Times New Roman" pitchFamily="18" charset="0"/>
                      </a:rPr>
                      <a:t>C</a:t>
                    </a:r>
                  </a:p>
                </p:txBody>
              </p:sp>
              <p:sp>
                <p:nvSpPr>
                  <p:cNvPr id="57563" name="Text Box 219"/>
                  <p:cNvSpPr txBox="1">
                    <a:spLocks noChangeArrowheads="1"/>
                  </p:cNvSpPr>
                  <p:nvPr/>
                </p:nvSpPr>
                <p:spPr bwMode="auto">
                  <a:xfrm flipH="1">
                    <a:off x="5561" y="2425"/>
                    <a:ext cx="284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latin typeface="Times New Roman" pitchFamily="18" charset="0"/>
                      </a:rPr>
                      <a:t>NH</a:t>
                    </a:r>
                    <a:endParaRPr lang="en-US" sz="1200" b="1" baseline="-250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7564" name="Line 220"/>
                  <p:cNvSpPr>
                    <a:spLocks noChangeShapeType="1"/>
                  </p:cNvSpPr>
                  <p:nvPr/>
                </p:nvSpPr>
                <p:spPr bwMode="auto">
                  <a:xfrm rot="5867500">
                    <a:off x="5583" y="2714"/>
                    <a:ext cx="47" cy="64"/>
                  </a:xfrm>
                  <a:prstGeom prst="line">
                    <a:avLst/>
                  </a:prstGeom>
                  <a:noFill/>
                  <a:ln w="19050">
                    <a:solidFill>
                      <a:srgbClr val="80008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565" name="Line 221"/>
                  <p:cNvSpPr>
                    <a:spLocks noChangeShapeType="1"/>
                  </p:cNvSpPr>
                  <p:nvPr/>
                </p:nvSpPr>
                <p:spPr bwMode="auto">
                  <a:xfrm rot="15732500" flipH="1">
                    <a:off x="5717" y="2698"/>
                    <a:ext cx="47" cy="64"/>
                  </a:xfrm>
                  <a:prstGeom prst="line">
                    <a:avLst/>
                  </a:prstGeom>
                  <a:noFill/>
                  <a:ln w="19050">
                    <a:solidFill>
                      <a:srgbClr val="80008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566" name="Line 222"/>
                  <p:cNvSpPr>
                    <a:spLocks noChangeShapeType="1"/>
                  </p:cNvSpPr>
                  <p:nvPr/>
                </p:nvSpPr>
                <p:spPr bwMode="auto">
                  <a:xfrm rot="-8638198">
                    <a:off x="5640" y="2570"/>
                    <a:ext cx="46" cy="62"/>
                  </a:xfrm>
                  <a:prstGeom prst="line">
                    <a:avLst/>
                  </a:prstGeom>
                  <a:noFill/>
                  <a:ln w="19050">
                    <a:solidFill>
                      <a:srgbClr val="80008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567" name="Line 223"/>
                  <p:cNvSpPr>
                    <a:spLocks noChangeShapeType="1"/>
                  </p:cNvSpPr>
                  <p:nvPr/>
                </p:nvSpPr>
                <p:spPr bwMode="auto">
                  <a:xfrm rot="-8638198">
                    <a:off x="5505" y="2827"/>
                    <a:ext cx="44" cy="60"/>
                  </a:xfrm>
                  <a:prstGeom prst="line">
                    <a:avLst/>
                  </a:prstGeom>
                  <a:noFill/>
                  <a:ln w="19050">
                    <a:solidFill>
                      <a:srgbClr val="80008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568" name="Line 224"/>
                  <p:cNvSpPr>
                    <a:spLocks noChangeShapeType="1"/>
                  </p:cNvSpPr>
                  <p:nvPr/>
                </p:nvSpPr>
                <p:spPr bwMode="auto">
                  <a:xfrm rot="-8638198">
                    <a:off x="5808" y="2826"/>
                    <a:ext cx="45" cy="61"/>
                  </a:xfrm>
                  <a:prstGeom prst="line">
                    <a:avLst/>
                  </a:prstGeom>
                  <a:noFill/>
                  <a:ln w="19050">
                    <a:solidFill>
                      <a:srgbClr val="80008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569" name="Line 225"/>
                  <p:cNvSpPr>
                    <a:spLocks noChangeShapeType="1"/>
                  </p:cNvSpPr>
                  <p:nvPr/>
                </p:nvSpPr>
                <p:spPr bwMode="auto">
                  <a:xfrm rot="5867500">
                    <a:off x="5571" y="2696"/>
                    <a:ext cx="47" cy="64"/>
                  </a:xfrm>
                  <a:prstGeom prst="line">
                    <a:avLst/>
                  </a:prstGeom>
                  <a:noFill/>
                  <a:ln w="19050">
                    <a:solidFill>
                      <a:srgbClr val="80008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570" name="Text Box 226"/>
                  <p:cNvSpPr txBox="1">
                    <a:spLocks noChangeArrowheads="1"/>
                  </p:cNvSpPr>
                  <p:nvPr/>
                </p:nvSpPr>
                <p:spPr bwMode="auto">
                  <a:xfrm flipH="1">
                    <a:off x="5390" y="2322"/>
                    <a:ext cx="171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latin typeface="Times New Roman" pitchFamily="18" charset="0"/>
                      </a:rPr>
                      <a:t>H</a:t>
                    </a:r>
                  </a:p>
                </p:txBody>
              </p:sp>
              <p:sp>
                <p:nvSpPr>
                  <p:cNvPr id="57571" name="Line 227"/>
                  <p:cNvSpPr>
                    <a:spLocks noChangeShapeType="1"/>
                  </p:cNvSpPr>
                  <p:nvPr/>
                </p:nvSpPr>
                <p:spPr bwMode="auto">
                  <a:xfrm rot="13991822" flipH="1">
                    <a:off x="5421" y="2907"/>
                    <a:ext cx="47" cy="63"/>
                  </a:xfrm>
                  <a:prstGeom prst="line">
                    <a:avLst/>
                  </a:prstGeom>
                  <a:noFill/>
                  <a:ln w="19050">
                    <a:solidFill>
                      <a:srgbClr val="80008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572" name="Line 228"/>
                  <p:cNvSpPr>
                    <a:spLocks noChangeShapeType="1"/>
                  </p:cNvSpPr>
                  <p:nvPr/>
                </p:nvSpPr>
                <p:spPr bwMode="auto">
                  <a:xfrm rot="13991822" flipH="1">
                    <a:off x="5421" y="2927"/>
                    <a:ext cx="47" cy="63"/>
                  </a:xfrm>
                  <a:prstGeom prst="line">
                    <a:avLst/>
                  </a:prstGeom>
                  <a:noFill/>
                  <a:ln w="19050">
                    <a:solidFill>
                      <a:srgbClr val="80008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573" name="Text Box 229"/>
                  <p:cNvSpPr txBox="1">
                    <a:spLocks noChangeArrowheads="1"/>
                  </p:cNvSpPr>
                  <p:nvPr/>
                </p:nvSpPr>
                <p:spPr bwMode="auto">
                  <a:xfrm flipH="1">
                    <a:off x="5238" y="2862"/>
                    <a:ext cx="171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latin typeface="Times New Roman" pitchFamily="18" charset="0"/>
                      </a:rPr>
                      <a:t>O</a:t>
                    </a:r>
                  </a:p>
                </p:txBody>
              </p:sp>
              <p:sp>
                <p:nvSpPr>
                  <p:cNvPr id="57574" name="Line 230"/>
                  <p:cNvSpPr>
                    <a:spLocks noChangeShapeType="1"/>
                  </p:cNvSpPr>
                  <p:nvPr/>
                </p:nvSpPr>
                <p:spPr bwMode="auto">
                  <a:xfrm rot="15732500" flipH="1">
                    <a:off x="5557" y="2430"/>
                    <a:ext cx="47" cy="64"/>
                  </a:xfrm>
                  <a:prstGeom prst="line">
                    <a:avLst/>
                  </a:prstGeom>
                  <a:noFill/>
                  <a:ln w="19050">
                    <a:solidFill>
                      <a:srgbClr val="80008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7575" name="Group 231"/>
                <p:cNvGrpSpPr>
                  <a:grpSpLocks/>
                </p:cNvGrpSpPr>
                <p:nvPr/>
              </p:nvGrpSpPr>
              <p:grpSpPr bwMode="auto">
                <a:xfrm>
                  <a:off x="4296" y="2751"/>
                  <a:ext cx="705" cy="588"/>
                  <a:chOff x="4296" y="2751"/>
                  <a:chExt cx="705" cy="588"/>
                </a:xfrm>
              </p:grpSpPr>
              <p:sp>
                <p:nvSpPr>
                  <p:cNvPr id="57576" name="Text Box 232"/>
                  <p:cNvSpPr txBox="1">
                    <a:spLocks noChangeArrowheads="1"/>
                  </p:cNvSpPr>
                  <p:nvPr/>
                </p:nvSpPr>
                <p:spPr bwMode="auto">
                  <a:xfrm flipH="1" flipV="1">
                    <a:off x="4399" y="2959"/>
                    <a:ext cx="184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A888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1200" b="1">
                        <a:solidFill>
                          <a:srgbClr val="996600"/>
                        </a:solidFill>
                        <a:latin typeface="Times New Roman" pitchFamily="18" charset="0"/>
                      </a:rPr>
                      <a:t>O</a:t>
                    </a:r>
                    <a:endParaRPr lang="en-US" sz="1200" b="1" baseline="-25000">
                      <a:solidFill>
                        <a:srgbClr val="9966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7577" name="Line 2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41" y="3044"/>
                    <a:ext cx="83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66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57578" name="Text Box 234"/>
                  <p:cNvSpPr txBox="1">
                    <a:spLocks noChangeArrowheads="1"/>
                  </p:cNvSpPr>
                  <p:nvPr/>
                </p:nvSpPr>
                <p:spPr bwMode="auto">
                  <a:xfrm flipH="1" flipV="1">
                    <a:off x="4595" y="2959"/>
                    <a:ext cx="184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A888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1200" b="1">
                        <a:solidFill>
                          <a:srgbClr val="996600"/>
                        </a:solidFill>
                        <a:latin typeface="Times New Roman" pitchFamily="18" charset="0"/>
                      </a:rPr>
                      <a:t>P</a:t>
                    </a:r>
                    <a:endParaRPr lang="en-US" sz="1200" b="1" baseline="-25000">
                      <a:solidFill>
                        <a:srgbClr val="9966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7579" name="Line 2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43" y="3056"/>
                    <a:ext cx="83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66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57580" name="Text Box 236"/>
                  <p:cNvSpPr txBox="1">
                    <a:spLocks noChangeArrowheads="1"/>
                  </p:cNvSpPr>
                  <p:nvPr/>
                </p:nvSpPr>
                <p:spPr bwMode="auto">
                  <a:xfrm flipH="1" flipV="1">
                    <a:off x="4817" y="2965"/>
                    <a:ext cx="184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A888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1200" b="1">
                        <a:solidFill>
                          <a:srgbClr val="996600"/>
                        </a:solidFill>
                        <a:latin typeface="Times New Roman" pitchFamily="18" charset="0"/>
                      </a:rPr>
                      <a:t>O</a:t>
                    </a:r>
                    <a:endParaRPr lang="en-US" sz="1200" b="1" baseline="-25000">
                      <a:solidFill>
                        <a:srgbClr val="9966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7581" name="Line 237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4647" y="2944"/>
                    <a:ext cx="83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66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57582" name="Text Box 238"/>
                  <p:cNvSpPr txBox="1">
                    <a:spLocks noChangeArrowheads="1"/>
                  </p:cNvSpPr>
                  <p:nvPr/>
                </p:nvSpPr>
                <p:spPr bwMode="auto">
                  <a:xfrm flipH="1" flipV="1">
                    <a:off x="4546" y="2751"/>
                    <a:ext cx="256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A888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1200" b="1">
                        <a:solidFill>
                          <a:srgbClr val="996600"/>
                        </a:solidFill>
                        <a:latin typeface="Times New Roman" pitchFamily="18" charset="0"/>
                      </a:rPr>
                      <a:t>O</a:t>
                    </a:r>
                    <a:r>
                      <a:rPr lang="en-US" sz="1200" b="1" baseline="30000">
                        <a:solidFill>
                          <a:srgbClr val="996600"/>
                        </a:solidFill>
                        <a:latin typeface="Times New Roman" pitchFamily="18" charset="0"/>
                      </a:rPr>
                      <a:t>–</a:t>
                    </a:r>
                  </a:p>
                </p:txBody>
              </p:sp>
              <p:sp>
                <p:nvSpPr>
                  <p:cNvPr id="57583" name="Text Box 239"/>
                  <p:cNvSpPr txBox="1">
                    <a:spLocks noChangeArrowheads="1"/>
                  </p:cNvSpPr>
                  <p:nvPr/>
                </p:nvSpPr>
                <p:spPr bwMode="auto">
                  <a:xfrm flipH="1" flipV="1">
                    <a:off x="4556" y="3166"/>
                    <a:ext cx="256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A888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1200" b="1">
                        <a:solidFill>
                          <a:srgbClr val="996600"/>
                        </a:solidFill>
                        <a:latin typeface="Times New Roman" pitchFamily="18" charset="0"/>
                      </a:rPr>
                      <a:t>O</a:t>
                    </a:r>
                    <a:r>
                      <a:rPr lang="en-US" sz="1200" b="1" baseline="30000">
                        <a:solidFill>
                          <a:srgbClr val="996600"/>
                        </a:solidFill>
                        <a:latin typeface="Times New Roman" pitchFamily="18" charset="0"/>
                      </a:rPr>
                      <a:t>–</a:t>
                    </a:r>
                  </a:p>
                </p:txBody>
              </p:sp>
              <p:sp>
                <p:nvSpPr>
                  <p:cNvPr id="57584" name="Line 240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4659" y="3152"/>
                    <a:ext cx="83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66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57585" name="Text Box 241"/>
                  <p:cNvSpPr txBox="1">
                    <a:spLocks noChangeArrowheads="1"/>
                  </p:cNvSpPr>
                  <p:nvPr/>
                </p:nvSpPr>
                <p:spPr bwMode="auto">
                  <a:xfrm flipH="1" flipV="1">
                    <a:off x="4638" y="3165"/>
                    <a:ext cx="315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A888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endParaRPr lang="en-US" sz="1200" b="1">
                      <a:solidFill>
                        <a:srgbClr val="FF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7586" name="Text Box 242"/>
                  <p:cNvSpPr txBox="1">
                    <a:spLocks noChangeArrowheads="1"/>
                  </p:cNvSpPr>
                  <p:nvPr/>
                </p:nvSpPr>
                <p:spPr bwMode="auto">
                  <a:xfrm flipH="1" flipV="1">
                    <a:off x="4629" y="2751"/>
                    <a:ext cx="315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A888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1200" b="1">
                        <a:solidFill>
                          <a:srgbClr val="FF0000"/>
                        </a:solidFill>
                        <a:latin typeface="Times New Roman" pitchFamily="18" charset="0"/>
                      </a:rPr>
                      <a:t>H</a:t>
                    </a:r>
                    <a:r>
                      <a:rPr lang="en-US" sz="1200" b="1" baseline="30000">
                        <a:solidFill>
                          <a:srgbClr val="FF0000"/>
                        </a:solidFill>
                        <a:latin typeface="Times New Roman" pitchFamily="18" charset="0"/>
                      </a:rPr>
                      <a:t>+</a:t>
                    </a:r>
                    <a:endParaRPr lang="en-US" sz="1200" b="1">
                      <a:solidFill>
                        <a:srgbClr val="FF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7587" name="Line 24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96" y="2897"/>
                    <a:ext cx="144" cy="117"/>
                  </a:xfrm>
                  <a:prstGeom prst="line">
                    <a:avLst/>
                  </a:prstGeom>
                  <a:noFill/>
                  <a:ln w="19050">
                    <a:solidFill>
                      <a:srgbClr val="66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57588" name="Line 2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43" y="3032"/>
                    <a:ext cx="83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66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57589" name="Line 245"/>
            <p:cNvSpPr>
              <a:spLocks noChangeShapeType="1"/>
            </p:cNvSpPr>
            <p:nvPr/>
          </p:nvSpPr>
          <p:spPr bwMode="auto">
            <a:xfrm rot="2345053" flipH="1" flipV="1">
              <a:off x="4088" y="2451"/>
              <a:ext cx="144" cy="11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endParaRPr lang="en-US"/>
            </a:p>
          </p:txBody>
        </p:sp>
      </p:grpSp>
      <p:sp>
        <p:nvSpPr>
          <p:cNvPr id="247" name="TextBox 246"/>
          <p:cNvSpPr txBox="1"/>
          <p:nvPr/>
        </p:nvSpPr>
        <p:spPr>
          <a:xfrm>
            <a:off x="555811" y="5720478"/>
            <a:ext cx="78979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b="1" dirty="0"/>
              <a:t>Draw a simple DNA molecule with three simple Nucleotides bound together on each side.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4529520" y="2316960"/>
              <a:ext cx="84960" cy="2120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0160" y="2307600"/>
                <a:ext cx="103680" cy="23076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B83B21D-9365-41B5-B2EB-705EB56B1DD7}"/>
              </a:ext>
            </a:extLst>
          </p:cNvPr>
          <p:cNvSpPr txBox="1"/>
          <p:nvPr/>
        </p:nvSpPr>
        <p:spPr>
          <a:xfrm>
            <a:off x="79132" y="605715"/>
            <a:ext cx="9135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Complementary nucleotides pair together because their shapes “fit”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Hydrogen bonds between complementary bases bind the two sides of the DNA Ladder together</a:t>
            </a:r>
          </a:p>
        </p:txBody>
      </p:sp>
    </p:spTree>
    <p:extLst>
      <p:ext uri="{BB962C8B-B14F-4D97-AF65-F5344CB8AC3E}">
        <p14:creationId xmlns:p14="http://schemas.microsoft.com/office/powerpoint/2010/main" val="28080099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25" grpId="0" animBg="1"/>
      <p:bldP spid="57426" grpId="0" animBg="1"/>
      <p:bldP spid="57427" grpId="0" animBg="1"/>
      <p:bldP spid="57428" grpId="0" animBg="1"/>
      <p:bldP spid="57429" grpId="0" animBg="1"/>
      <p:bldP spid="2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" name="Straight Connector 134"/>
          <p:cNvCxnSpPr/>
          <p:nvPr/>
        </p:nvCxnSpPr>
        <p:spPr>
          <a:xfrm flipV="1">
            <a:off x="3783079" y="4910908"/>
            <a:ext cx="511268" cy="274804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Group 135"/>
          <p:cNvGrpSpPr/>
          <p:nvPr/>
        </p:nvGrpSpPr>
        <p:grpSpPr>
          <a:xfrm>
            <a:off x="3734237" y="4916649"/>
            <a:ext cx="579417" cy="417415"/>
            <a:chOff x="3920797" y="4463491"/>
            <a:chExt cx="579417" cy="417415"/>
          </a:xfrm>
        </p:grpSpPr>
        <p:sp>
          <p:nvSpPr>
            <p:cNvPr id="137" name="TextBox 136"/>
            <p:cNvSpPr txBox="1"/>
            <p:nvPr/>
          </p:nvSpPr>
          <p:spPr>
            <a:xfrm>
              <a:off x="3920797" y="4480796"/>
              <a:ext cx="5794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HO</a:t>
              </a:r>
            </a:p>
          </p:txBody>
        </p:sp>
        <p:cxnSp>
          <p:nvCxnSpPr>
            <p:cNvPr id="138" name="Straight Connector 137"/>
            <p:cNvCxnSpPr/>
            <p:nvPr/>
          </p:nvCxnSpPr>
          <p:spPr>
            <a:xfrm flipH="1">
              <a:off x="4366908" y="4463491"/>
              <a:ext cx="108342" cy="13081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1" name="Straight Connector 130"/>
          <p:cNvCxnSpPr/>
          <p:nvPr/>
        </p:nvCxnSpPr>
        <p:spPr>
          <a:xfrm flipV="1">
            <a:off x="3783079" y="3529677"/>
            <a:ext cx="511268" cy="274804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2" name="Group 131"/>
          <p:cNvGrpSpPr/>
          <p:nvPr/>
        </p:nvGrpSpPr>
        <p:grpSpPr>
          <a:xfrm>
            <a:off x="3734237" y="3535418"/>
            <a:ext cx="579417" cy="417415"/>
            <a:chOff x="3920797" y="4463491"/>
            <a:chExt cx="579417" cy="417415"/>
          </a:xfrm>
        </p:grpSpPr>
        <p:sp>
          <p:nvSpPr>
            <p:cNvPr id="133" name="TextBox 132"/>
            <p:cNvSpPr txBox="1"/>
            <p:nvPr/>
          </p:nvSpPr>
          <p:spPr>
            <a:xfrm>
              <a:off x="3920797" y="4480796"/>
              <a:ext cx="5794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HO</a:t>
              </a:r>
            </a:p>
          </p:txBody>
        </p:sp>
        <p:cxnSp>
          <p:nvCxnSpPr>
            <p:cNvPr id="134" name="Straight Connector 133"/>
            <p:cNvCxnSpPr/>
            <p:nvPr/>
          </p:nvCxnSpPr>
          <p:spPr>
            <a:xfrm flipH="1">
              <a:off x="4366908" y="4463491"/>
              <a:ext cx="108342" cy="13081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RNA vs DNA</a:t>
            </a:r>
          </a:p>
        </p:txBody>
      </p:sp>
      <p:cxnSp>
        <p:nvCxnSpPr>
          <p:cNvPr id="110" name="Straight Connector 109"/>
          <p:cNvCxnSpPr/>
          <p:nvPr/>
        </p:nvCxnSpPr>
        <p:spPr>
          <a:xfrm flipV="1">
            <a:off x="3783079" y="2139355"/>
            <a:ext cx="511268" cy="274804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Group 125"/>
          <p:cNvGrpSpPr/>
          <p:nvPr/>
        </p:nvGrpSpPr>
        <p:grpSpPr>
          <a:xfrm>
            <a:off x="3410641" y="2256192"/>
            <a:ext cx="2505648" cy="1687590"/>
            <a:chOff x="3597201" y="3193316"/>
            <a:chExt cx="2505648" cy="1687590"/>
          </a:xfrm>
        </p:grpSpPr>
        <p:grpSp>
          <p:nvGrpSpPr>
            <p:cNvPr id="112" name="Group 111"/>
            <p:cNvGrpSpPr/>
            <p:nvPr/>
          </p:nvGrpSpPr>
          <p:grpSpPr>
            <a:xfrm>
              <a:off x="3597201" y="3193316"/>
              <a:ext cx="2505648" cy="1270175"/>
              <a:chOff x="4011212" y="3521930"/>
              <a:chExt cx="1795040" cy="909950"/>
            </a:xfrm>
          </p:grpSpPr>
          <p:sp>
            <p:nvSpPr>
              <p:cNvPr id="115" name="AutoShape 48"/>
              <p:cNvSpPr>
                <a:spLocks noChangeArrowheads="1"/>
              </p:cNvSpPr>
              <p:nvPr/>
            </p:nvSpPr>
            <p:spPr bwMode="auto">
              <a:xfrm>
                <a:off x="4553379" y="4039911"/>
                <a:ext cx="452772" cy="391969"/>
              </a:xfrm>
              <a:custGeom>
                <a:avLst/>
                <a:gdLst>
                  <a:gd name="connsiteX0" fmla="*/ 0 w 452772"/>
                  <a:gd name="connsiteY0" fmla="*/ 163892 h 429075"/>
                  <a:gd name="connsiteX1" fmla="*/ 226386 w 452772"/>
                  <a:gd name="connsiteY1" fmla="*/ 0 h 429075"/>
                  <a:gd name="connsiteX2" fmla="*/ 452772 w 452772"/>
                  <a:gd name="connsiteY2" fmla="*/ 163892 h 429075"/>
                  <a:gd name="connsiteX3" fmla="*/ 366300 w 452772"/>
                  <a:gd name="connsiteY3" fmla="*/ 429074 h 429075"/>
                  <a:gd name="connsiteX4" fmla="*/ 86472 w 452772"/>
                  <a:gd name="connsiteY4" fmla="*/ 429074 h 429075"/>
                  <a:gd name="connsiteX5" fmla="*/ 0 w 452772"/>
                  <a:gd name="connsiteY5" fmla="*/ 163892 h 429075"/>
                  <a:gd name="connsiteX0" fmla="*/ 226386 w 452772"/>
                  <a:gd name="connsiteY0" fmla="*/ 0 h 429074"/>
                  <a:gd name="connsiteX1" fmla="*/ 452772 w 452772"/>
                  <a:gd name="connsiteY1" fmla="*/ 163892 h 429074"/>
                  <a:gd name="connsiteX2" fmla="*/ 366300 w 452772"/>
                  <a:gd name="connsiteY2" fmla="*/ 429074 h 429074"/>
                  <a:gd name="connsiteX3" fmla="*/ 86472 w 452772"/>
                  <a:gd name="connsiteY3" fmla="*/ 429074 h 429074"/>
                  <a:gd name="connsiteX4" fmla="*/ 0 w 452772"/>
                  <a:gd name="connsiteY4" fmla="*/ 163892 h 429074"/>
                  <a:gd name="connsiteX5" fmla="*/ 317826 w 452772"/>
                  <a:gd name="connsiteY5" fmla="*/ 91440 h 429074"/>
                  <a:gd name="connsiteX0" fmla="*/ 226386 w 452772"/>
                  <a:gd name="connsiteY0" fmla="*/ 0 h 429074"/>
                  <a:gd name="connsiteX1" fmla="*/ 452772 w 452772"/>
                  <a:gd name="connsiteY1" fmla="*/ 163892 h 429074"/>
                  <a:gd name="connsiteX2" fmla="*/ 366300 w 452772"/>
                  <a:gd name="connsiteY2" fmla="*/ 429074 h 429074"/>
                  <a:gd name="connsiteX3" fmla="*/ 86472 w 452772"/>
                  <a:gd name="connsiteY3" fmla="*/ 429074 h 429074"/>
                  <a:gd name="connsiteX4" fmla="*/ 0 w 452772"/>
                  <a:gd name="connsiteY4" fmla="*/ 163892 h 429074"/>
                  <a:gd name="connsiteX5" fmla="*/ 158800 w 452772"/>
                  <a:gd name="connsiteY5" fmla="*/ 38431 h 429074"/>
                  <a:gd name="connsiteX0" fmla="*/ 295298 w 452772"/>
                  <a:gd name="connsiteY0" fmla="*/ 19878 h 390643"/>
                  <a:gd name="connsiteX1" fmla="*/ 452772 w 452772"/>
                  <a:gd name="connsiteY1" fmla="*/ 125461 h 390643"/>
                  <a:gd name="connsiteX2" fmla="*/ 366300 w 452772"/>
                  <a:gd name="connsiteY2" fmla="*/ 390643 h 390643"/>
                  <a:gd name="connsiteX3" fmla="*/ 86472 w 452772"/>
                  <a:gd name="connsiteY3" fmla="*/ 390643 h 390643"/>
                  <a:gd name="connsiteX4" fmla="*/ 0 w 452772"/>
                  <a:gd name="connsiteY4" fmla="*/ 125461 h 390643"/>
                  <a:gd name="connsiteX5" fmla="*/ 158800 w 452772"/>
                  <a:gd name="connsiteY5" fmla="*/ 0 h 390643"/>
                  <a:gd name="connsiteX0" fmla="*/ 276744 w 452772"/>
                  <a:gd name="connsiteY0" fmla="*/ 0 h 391969"/>
                  <a:gd name="connsiteX1" fmla="*/ 452772 w 452772"/>
                  <a:gd name="connsiteY1" fmla="*/ 126787 h 391969"/>
                  <a:gd name="connsiteX2" fmla="*/ 366300 w 452772"/>
                  <a:gd name="connsiteY2" fmla="*/ 391969 h 391969"/>
                  <a:gd name="connsiteX3" fmla="*/ 86472 w 452772"/>
                  <a:gd name="connsiteY3" fmla="*/ 391969 h 391969"/>
                  <a:gd name="connsiteX4" fmla="*/ 0 w 452772"/>
                  <a:gd name="connsiteY4" fmla="*/ 126787 h 391969"/>
                  <a:gd name="connsiteX5" fmla="*/ 158800 w 452772"/>
                  <a:gd name="connsiteY5" fmla="*/ 1326 h 391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2772" h="391969">
                    <a:moveTo>
                      <a:pt x="276744" y="0"/>
                    </a:moveTo>
                    <a:lnTo>
                      <a:pt x="452772" y="126787"/>
                    </a:lnTo>
                    <a:lnTo>
                      <a:pt x="366300" y="391969"/>
                    </a:lnTo>
                    <a:lnTo>
                      <a:pt x="86472" y="391969"/>
                    </a:lnTo>
                    <a:lnTo>
                      <a:pt x="0" y="126787"/>
                    </a:lnTo>
                    <a:cubicBezTo>
                      <a:pt x="75462" y="72156"/>
                      <a:pt x="158800" y="1326"/>
                      <a:pt x="158800" y="1326"/>
                    </a:cubicBezTo>
                  </a:path>
                </a:pathLst>
              </a:custGeom>
              <a:solidFill>
                <a:srgbClr val="0070C0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 b="1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4629250" y="3824029"/>
                <a:ext cx="290429" cy="286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/>
                  <a:t>O</a:t>
                </a:r>
              </a:p>
            </p:txBody>
          </p:sp>
          <p:cxnSp>
            <p:nvCxnSpPr>
              <p:cNvPr id="117" name="Straight Connector 116"/>
              <p:cNvCxnSpPr/>
              <p:nvPr/>
            </p:nvCxnSpPr>
            <p:spPr>
              <a:xfrm flipV="1">
                <a:off x="4551829" y="3883631"/>
                <a:ext cx="0" cy="274843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-2160000" flipH="1" flipV="1">
                <a:off x="4392528" y="3662595"/>
                <a:ext cx="90578" cy="263268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Oval 52"/>
              <p:cNvSpPr>
                <a:spLocks noChangeArrowheads="1"/>
              </p:cNvSpPr>
              <p:nvPr/>
            </p:nvSpPr>
            <p:spPr bwMode="auto">
              <a:xfrm>
                <a:off x="4011212" y="3521930"/>
                <a:ext cx="312592" cy="311702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rgbClr val="FFC000"/>
                </a:solidFill>
                <a:round/>
                <a:headEnd/>
                <a:tailEnd/>
              </a:ln>
              <a:effectLst/>
            </p:spPr>
            <p:txBody>
              <a:bodyPr wrap="none" anchor="ctr" anchorCtr="1"/>
              <a:lstStyle/>
              <a:p>
                <a:pPr algn="ctr"/>
                <a:r>
                  <a:rPr lang="en-US" sz="2000" b="1" dirty="0">
                    <a:latin typeface="Calibri" pitchFamily="34" charset="0"/>
                  </a:rPr>
                  <a:t>P</a:t>
                </a:r>
              </a:p>
            </p:txBody>
          </p:sp>
          <p:cxnSp>
            <p:nvCxnSpPr>
              <p:cNvPr id="120" name="Straight Connector 119"/>
              <p:cNvCxnSpPr/>
              <p:nvPr/>
            </p:nvCxnSpPr>
            <p:spPr>
              <a:xfrm rot="16200000" flipH="1" flipV="1">
                <a:off x="5098210" y="3981551"/>
                <a:ext cx="90578" cy="263268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xt Box 50"/>
              <p:cNvSpPr txBox="1">
                <a:spLocks noChangeArrowheads="1"/>
              </p:cNvSpPr>
              <p:nvPr/>
            </p:nvSpPr>
            <p:spPr bwMode="auto">
              <a:xfrm>
                <a:off x="5275133" y="3808943"/>
                <a:ext cx="531119" cy="50448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square" anchor="ctr" anchorCtr="1">
                <a:noAutofit/>
              </a:bodyPr>
              <a:lstStyle>
                <a:defPPr>
                  <a:defRPr lang="en-US"/>
                </a:defPPr>
                <a:lvl1pPr algn="ctr">
                  <a:spcBef>
                    <a:spcPct val="50000"/>
                  </a:spcBef>
                  <a:defRPr sz="2000" b="1">
                    <a:solidFill>
                      <a:srgbClr val="663300"/>
                    </a:solidFill>
                    <a:latin typeface="Calibri" pitchFamily="34" charset="0"/>
                  </a:defRPr>
                </a:lvl1pPr>
              </a:lstStyle>
              <a:p>
                <a:r>
                  <a:rPr lang="en-US" dirty="0">
                    <a:solidFill>
                      <a:srgbClr val="0000FF"/>
                    </a:solidFill>
                  </a:rPr>
                  <a:t>C</a:t>
                </a:r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>
              <a:off x="4865306" y="4463491"/>
              <a:ext cx="593951" cy="417415"/>
              <a:chOff x="4865306" y="4463491"/>
              <a:chExt cx="593951" cy="417415"/>
            </a:xfrm>
          </p:grpSpPr>
          <p:sp>
            <p:nvSpPr>
              <p:cNvPr id="114" name="TextBox 113"/>
              <p:cNvSpPr txBox="1"/>
              <p:nvPr/>
            </p:nvSpPr>
            <p:spPr>
              <a:xfrm>
                <a:off x="4879840" y="4480796"/>
                <a:ext cx="57941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H</a:t>
                </a:r>
              </a:p>
            </p:txBody>
          </p:sp>
          <p:cxnSp>
            <p:nvCxnSpPr>
              <p:cNvPr id="113" name="Straight Connector 112"/>
              <p:cNvCxnSpPr/>
              <p:nvPr/>
            </p:nvCxnSpPr>
            <p:spPr>
              <a:xfrm>
                <a:off x="4865306" y="4463491"/>
                <a:ext cx="108342" cy="13081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8" name="Group 167"/>
          <p:cNvGrpSpPr/>
          <p:nvPr/>
        </p:nvGrpSpPr>
        <p:grpSpPr>
          <a:xfrm>
            <a:off x="3410641" y="3653091"/>
            <a:ext cx="2505648" cy="1687590"/>
            <a:chOff x="3597201" y="3193316"/>
            <a:chExt cx="2505648" cy="1687590"/>
          </a:xfrm>
        </p:grpSpPr>
        <p:grpSp>
          <p:nvGrpSpPr>
            <p:cNvPr id="169" name="Group 168"/>
            <p:cNvGrpSpPr/>
            <p:nvPr/>
          </p:nvGrpSpPr>
          <p:grpSpPr>
            <a:xfrm>
              <a:off x="3597201" y="3193316"/>
              <a:ext cx="2505648" cy="1270175"/>
              <a:chOff x="4011212" y="3521930"/>
              <a:chExt cx="1795040" cy="909950"/>
            </a:xfrm>
          </p:grpSpPr>
          <p:sp>
            <p:nvSpPr>
              <p:cNvPr id="173" name="AutoShape 48"/>
              <p:cNvSpPr>
                <a:spLocks noChangeArrowheads="1"/>
              </p:cNvSpPr>
              <p:nvPr/>
            </p:nvSpPr>
            <p:spPr bwMode="auto">
              <a:xfrm>
                <a:off x="4553379" y="4039911"/>
                <a:ext cx="452772" cy="391969"/>
              </a:xfrm>
              <a:custGeom>
                <a:avLst/>
                <a:gdLst>
                  <a:gd name="connsiteX0" fmla="*/ 0 w 452772"/>
                  <a:gd name="connsiteY0" fmla="*/ 163892 h 429075"/>
                  <a:gd name="connsiteX1" fmla="*/ 226386 w 452772"/>
                  <a:gd name="connsiteY1" fmla="*/ 0 h 429075"/>
                  <a:gd name="connsiteX2" fmla="*/ 452772 w 452772"/>
                  <a:gd name="connsiteY2" fmla="*/ 163892 h 429075"/>
                  <a:gd name="connsiteX3" fmla="*/ 366300 w 452772"/>
                  <a:gd name="connsiteY3" fmla="*/ 429074 h 429075"/>
                  <a:gd name="connsiteX4" fmla="*/ 86472 w 452772"/>
                  <a:gd name="connsiteY4" fmla="*/ 429074 h 429075"/>
                  <a:gd name="connsiteX5" fmla="*/ 0 w 452772"/>
                  <a:gd name="connsiteY5" fmla="*/ 163892 h 429075"/>
                  <a:gd name="connsiteX0" fmla="*/ 226386 w 452772"/>
                  <a:gd name="connsiteY0" fmla="*/ 0 h 429074"/>
                  <a:gd name="connsiteX1" fmla="*/ 452772 w 452772"/>
                  <a:gd name="connsiteY1" fmla="*/ 163892 h 429074"/>
                  <a:gd name="connsiteX2" fmla="*/ 366300 w 452772"/>
                  <a:gd name="connsiteY2" fmla="*/ 429074 h 429074"/>
                  <a:gd name="connsiteX3" fmla="*/ 86472 w 452772"/>
                  <a:gd name="connsiteY3" fmla="*/ 429074 h 429074"/>
                  <a:gd name="connsiteX4" fmla="*/ 0 w 452772"/>
                  <a:gd name="connsiteY4" fmla="*/ 163892 h 429074"/>
                  <a:gd name="connsiteX5" fmla="*/ 317826 w 452772"/>
                  <a:gd name="connsiteY5" fmla="*/ 91440 h 429074"/>
                  <a:gd name="connsiteX0" fmla="*/ 226386 w 452772"/>
                  <a:gd name="connsiteY0" fmla="*/ 0 h 429074"/>
                  <a:gd name="connsiteX1" fmla="*/ 452772 w 452772"/>
                  <a:gd name="connsiteY1" fmla="*/ 163892 h 429074"/>
                  <a:gd name="connsiteX2" fmla="*/ 366300 w 452772"/>
                  <a:gd name="connsiteY2" fmla="*/ 429074 h 429074"/>
                  <a:gd name="connsiteX3" fmla="*/ 86472 w 452772"/>
                  <a:gd name="connsiteY3" fmla="*/ 429074 h 429074"/>
                  <a:gd name="connsiteX4" fmla="*/ 0 w 452772"/>
                  <a:gd name="connsiteY4" fmla="*/ 163892 h 429074"/>
                  <a:gd name="connsiteX5" fmla="*/ 158800 w 452772"/>
                  <a:gd name="connsiteY5" fmla="*/ 38431 h 429074"/>
                  <a:gd name="connsiteX0" fmla="*/ 295298 w 452772"/>
                  <a:gd name="connsiteY0" fmla="*/ 19878 h 390643"/>
                  <a:gd name="connsiteX1" fmla="*/ 452772 w 452772"/>
                  <a:gd name="connsiteY1" fmla="*/ 125461 h 390643"/>
                  <a:gd name="connsiteX2" fmla="*/ 366300 w 452772"/>
                  <a:gd name="connsiteY2" fmla="*/ 390643 h 390643"/>
                  <a:gd name="connsiteX3" fmla="*/ 86472 w 452772"/>
                  <a:gd name="connsiteY3" fmla="*/ 390643 h 390643"/>
                  <a:gd name="connsiteX4" fmla="*/ 0 w 452772"/>
                  <a:gd name="connsiteY4" fmla="*/ 125461 h 390643"/>
                  <a:gd name="connsiteX5" fmla="*/ 158800 w 452772"/>
                  <a:gd name="connsiteY5" fmla="*/ 0 h 390643"/>
                  <a:gd name="connsiteX0" fmla="*/ 276744 w 452772"/>
                  <a:gd name="connsiteY0" fmla="*/ 0 h 391969"/>
                  <a:gd name="connsiteX1" fmla="*/ 452772 w 452772"/>
                  <a:gd name="connsiteY1" fmla="*/ 126787 h 391969"/>
                  <a:gd name="connsiteX2" fmla="*/ 366300 w 452772"/>
                  <a:gd name="connsiteY2" fmla="*/ 391969 h 391969"/>
                  <a:gd name="connsiteX3" fmla="*/ 86472 w 452772"/>
                  <a:gd name="connsiteY3" fmla="*/ 391969 h 391969"/>
                  <a:gd name="connsiteX4" fmla="*/ 0 w 452772"/>
                  <a:gd name="connsiteY4" fmla="*/ 126787 h 391969"/>
                  <a:gd name="connsiteX5" fmla="*/ 158800 w 452772"/>
                  <a:gd name="connsiteY5" fmla="*/ 1326 h 391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2772" h="391969">
                    <a:moveTo>
                      <a:pt x="276744" y="0"/>
                    </a:moveTo>
                    <a:lnTo>
                      <a:pt x="452772" y="126787"/>
                    </a:lnTo>
                    <a:lnTo>
                      <a:pt x="366300" y="391969"/>
                    </a:lnTo>
                    <a:lnTo>
                      <a:pt x="86472" y="391969"/>
                    </a:lnTo>
                    <a:lnTo>
                      <a:pt x="0" y="126787"/>
                    </a:lnTo>
                    <a:cubicBezTo>
                      <a:pt x="75462" y="72156"/>
                      <a:pt x="158800" y="1326"/>
                      <a:pt x="158800" y="1326"/>
                    </a:cubicBezTo>
                  </a:path>
                </a:pathLst>
              </a:custGeom>
              <a:solidFill>
                <a:srgbClr val="0070C0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 b="1"/>
              </a:p>
            </p:txBody>
          </p:sp>
          <p:sp>
            <p:nvSpPr>
              <p:cNvPr id="174" name="TextBox 173"/>
              <p:cNvSpPr txBox="1"/>
              <p:nvPr/>
            </p:nvSpPr>
            <p:spPr>
              <a:xfrm>
                <a:off x="4629250" y="3824029"/>
                <a:ext cx="290429" cy="286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/>
                  <a:t>O</a:t>
                </a:r>
              </a:p>
            </p:txBody>
          </p:sp>
          <p:cxnSp>
            <p:nvCxnSpPr>
              <p:cNvPr id="175" name="Straight Connector 174"/>
              <p:cNvCxnSpPr/>
              <p:nvPr/>
            </p:nvCxnSpPr>
            <p:spPr>
              <a:xfrm flipV="1">
                <a:off x="4551829" y="3883631"/>
                <a:ext cx="0" cy="274843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-2160000" flipH="1" flipV="1">
                <a:off x="4392528" y="3662595"/>
                <a:ext cx="90578" cy="263268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7" name="Oval 52"/>
              <p:cNvSpPr>
                <a:spLocks noChangeArrowheads="1"/>
              </p:cNvSpPr>
              <p:nvPr/>
            </p:nvSpPr>
            <p:spPr bwMode="auto">
              <a:xfrm>
                <a:off x="4011212" y="3521930"/>
                <a:ext cx="312592" cy="311702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rgbClr val="FFC000"/>
                </a:solidFill>
                <a:round/>
                <a:headEnd/>
                <a:tailEnd/>
              </a:ln>
              <a:effectLst/>
            </p:spPr>
            <p:txBody>
              <a:bodyPr wrap="none" anchor="ctr" anchorCtr="1"/>
              <a:lstStyle/>
              <a:p>
                <a:pPr algn="ctr"/>
                <a:r>
                  <a:rPr lang="en-US" sz="2000" b="1" dirty="0">
                    <a:latin typeface="Calibri" pitchFamily="34" charset="0"/>
                  </a:rPr>
                  <a:t>P</a:t>
                </a:r>
              </a:p>
            </p:txBody>
          </p:sp>
          <p:cxnSp>
            <p:nvCxnSpPr>
              <p:cNvPr id="178" name="Straight Connector 177"/>
              <p:cNvCxnSpPr/>
              <p:nvPr/>
            </p:nvCxnSpPr>
            <p:spPr>
              <a:xfrm rot="16200000" flipH="1" flipV="1">
                <a:off x="5098210" y="3981551"/>
                <a:ext cx="90578" cy="263268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9" name="Text Box 50"/>
              <p:cNvSpPr txBox="1">
                <a:spLocks noChangeArrowheads="1"/>
              </p:cNvSpPr>
              <p:nvPr/>
            </p:nvSpPr>
            <p:spPr bwMode="auto">
              <a:xfrm>
                <a:off x="5275133" y="3808943"/>
                <a:ext cx="531119" cy="50448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6600"/>
                </a:solidFill>
                <a:miter lim="800000"/>
                <a:headEnd/>
                <a:tailEnd/>
              </a:ln>
              <a:effectLst/>
            </p:spPr>
            <p:txBody>
              <a:bodyPr wrap="square" anchor="ctr" anchorCtr="1">
                <a:noAutofit/>
              </a:bodyPr>
              <a:lstStyle>
                <a:defPPr>
                  <a:defRPr lang="en-US"/>
                </a:defPPr>
                <a:lvl1pPr algn="ctr">
                  <a:spcBef>
                    <a:spcPct val="50000"/>
                  </a:spcBef>
                  <a:defRPr sz="2000" b="1">
                    <a:solidFill>
                      <a:srgbClr val="FF6600"/>
                    </a:solidFill>
                    <a:latin typeface="Calibri" pitchFamily="34" charset="0"/>
                  </a:defRPr>
                </a:lvl1pPr>
              </a:lstStyle>
              <a:p>
                <a:r>
                  <a:rPr lang="en-US" dirty="0"/>
                  <a:t>G</a:t>
                </a:r>
              </a:p>
            </p:txBody>
          </p:sp>
        </p:grpSp>
        <p:grpSp>
          <p:nvGrpSpPr>
            <p:cNvPr id="170" name="Group 169"/>
            <p:cNvGrpSpPr/>
            <p:nvPr/>
          </p:nvGrpSpPr>
          <p:grpSpPr>
            <a:xfrm>
              <a:off x="4865306" y="4463491"/>
              <a:ext cx="593951" cy="417415"/>
              <a:chOff x="4865306" y="4463491"/>
              <a:chExt cx="593951" cy="417415"/>
            </a:xfrm>
          </p:grpSpPr>
          <p:sp>
            <p:nvSpPr>
              <p:cNvPr id="171" name="TextBox 170"/>
              <p:cNvSpPr txBox="1"/>
              <p:nvPr/>
            </p:nvSpPr>
            <p:spPr>
              <a:xfrm>
                <a:off x="4879840" y="4480796"/>
                <a:ext cx="57941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H</a:t>
                </a:r>
              </a:p>
            </p:txBody>
          </p:sp>
          <p:cxnSp>
            <p:nvCxnSpPr>
              <p:cNvPr id="172" name="Straight Connector 171"/>
              <p:cNvCxnSpPr/>
              <p:nvPr/>
            </p:nvCxnSpPr>
            <p:spPr>
              <a:xfrm>
                <a:off x="4865306" y="4463491"/>
                <a:ext cx="108342" cy="13081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4" name="Group 183"/>
          <p:cNvGrpSpPr/>
          <p:nvPr/>
        </p:nvGrpSpPr>
        <p:grpSpPr>
          <a:xfrm>
            <a:off x="3410641" y="5043182"/>
            <a:ext cx="2505648" cy="1687590"/>
            <a:chOff x="3597201" y="3193316"/>
            <a:chExt cx="2505648" cy="1687590"/>
          </a:xfrm>
        </p:grpSpPr>
        <p:grpSp>
          <p:nvGrpSpPr>
            <p:cNvPr id="185" name="Group 184"/>
            <p:cNvGrpSpPr/>
            <p:nvPr/>
          </p:nvGrpSpPr>
          <p:grpSpPr>
            <a:xfrm>
              <a:off x="3597201" y="3193316"/>
              <a:ext cx="2505648" cy="1270175"/>
              <a:chOff x="4011212" y="3521930"/>
              <a:chExt cx="1795040" cy="909950"/>
            </a:xfrm>
          </p:grpSpPr>
          <p:sp>
            <p:nvSpPr>
              <p:cNvPr id="189" name="AutoShape 48"/>
              <p:cNvSpPr>
                <a:spLocks noChangeArrowheads="1"/>
              </p:cNvSpPr>
              <p:nvPr/>
            </p:nvSpPr>
            <p:spPr bwMode="auto">
              <a:xfrm>
                <a:off x="4553379" y="4039911"/>
                <a:ext cx="452772" cy="391969"/>
              </a:xfrm>
              <a:custGeom>
                <a:avLst/>
                <a:gdLst>
                  <a:gd name="connsiteX0" fmla="*/ 0 w 452772"/>
                  <a:gd name="connsiteY0" fmla="*/ 163892 h 429075"/>
                  <a:gd name="connsiteX1" fmla="*/ 226386 w 452772"/>
                  <a:gd name="connsiteY1" fmla="*/ 0 h 429075"/>
                  <a:gd name="connsiteX2" fmla="*/ 452772 w 452772"/>
                  <a:gd name="connsiteY2" fmla="*/ 163892 h 429075"/>
                  <a:gd name="connsiteX3" fmla="*/ 366300 w 452772"/>
                  <a:gd name="connsiteY3" fmla="*/ 429074 h 429075"/>
                  <a:gd name="connsiteX4" fmla="*/ 86472 w 452772"/>
                  <a:gd name="connsiteY4" fmla="*/ 429074 h 429075"/>
                  <a:gd name="connsiteX5" fmla="*/ 0 w 452772"/>
                  <a:gd name="connsiteY5" fmla="*/ 163892 h 429075"/>
                  <a:gd name="connsiteX0" fmla="*/ 226386 w 452772"/>
                  <a:gd name="connsiteY0" fmla="*/ 0 h 429074"/>
                  <a:gd name="connsiteX1" fmla="*/ 452772 w 452772"/>
                  <a:gd name="connsiteY1" fmla="*/ 163892 h 429074"/>
                  <a:gd name="connsiteX2" fmla="*/ 366300 w 452772"/>
                  <a:gd name="connsiteY2" fmla="*/ 429074 h 429074"/>
                  <a:gd name="connsiteX3" fmla="*/ 86472 w 452772"/>
                  <a:gd name="connsiteY3" fmla="*/ 429074 h 429074"/>
                  <a:gd name="connsiteX4" fmla="*/ 0 w 452772"/>
                  <a:gd name="connsiteY4" fmla="*/ 163892 h 429074"/>
                  <a:gd name="connsiteX5" fmla="*/ 317826 w 452772"/>
                  <a:gd name="connsiteY5" fmla="*/ 91440 h 429074"/>
                  <a:gd name="connsiteX0" fmla="*/ 226386 w 452772"/>
                  <a:gd name="connsiteY0" fmla="*/ 0 h 429074"/>
                  <a:gd name="connsiteX1" fmla="*/ 452772 w 452772"/>
                  <a:gd name="connsiteY1" fmla="*/ 163892 h 429074"/>
                  <a:gd name="connsiteX2" fmla="*/ 366300 w 452772"/>
                  <a:gd name="connsiteY2" fmla="*/ 429074 h 429074"/>
                  <a:gd name="connsiteX3" fmla="*/ 86472 w 452772"/>
                  <a:gd name="connsiteY3" fmla="*/ 429074 h 429074"/>
                  <a:gd name="connsiteX4" fmla="*/ 0 w 452772"/>
                  <a:gd name="connsiteY4" fmla="*/ 163892 h 429074"/>
                  <a:gd name="connsiteX5" fmla="*/ 158800 w 452772"/>
                  <a:gd name="connsiteY5" fmla="*/ 38431 h 429074"/>
                  <a:gd name="connsiteX0" fmla="*/ 295298 w 452772"/>
                  <a:gd name="connsiteY0" fmla="*/ 19878 h 390643"/>
                  <a:gd name="connsiteX1" fmla="*/ 452772 w 452772"/>
                  <a:gd name="connsiteY1" fmla="*/ 125461 h 390643"/>
                  <a:gd name="connsiteX2" fmla="*/ 366300 w 452772"/>
                  <a:gd name="connsiteY2" fmla="*/ 390643 h 390643"/>
                  <a:gd name="connsiteX3" fmla="*/ 86472 w 452772"/>
                  <a:gd name="connsiteY3" fmla="*/ 390643 h 390643"/>
                  <a:gd name="connsiteX4" fmla="*/ 0 w 452772"/>
                  <a:gd name="connsiteY4" fmla="*/ 125461 h 390643"/>
                  <a:gd name="connsiteX5" fmla="*/ 158800 w 452772"/>
                  <a:gd name="connsiteY5" fmla="*/ 0 h 390643"/>
                  <a:gd name="connsiteX0" fmla="*/ 276744 w 452772"/>
                  <a:gd name="connsiteY0" fmla="*/ 0 h 391969"/>
                  <a:gd name="connsiteX1" fmla="*/ 452772 w 452772"/>
                  <a:gd name="connsiteY1" fmla="*/ 126787 h 391969"/>
                  <a:gd name="connsiteX2" fmla="*/ 366300 w 452772"/>
                  <a:gd name="connsiteY2" fmla="*/ 391969 h 391969"/>
                  <a:gd name="connsiteX3" fmla="*/ 86472 w 452772"/>
                  <a:gd name="connsiteY3" fmla="*/ 391969 h 391969"/>
                  <a:gd name="connsiteX4" fmla="*/ 0 w 452772"/>
                  <a:gd name="connsiteY4" fmla="*/ 126787 h 391969"/>
                  <a:gd name="connsiteX5" fmla="*/ 158800 w 452772"/>
                  <a:gd name="connsiteY5" fmla="*/ 1326 h 391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2772" h="391969">
                    <a:moveTo>
                      <a:pt x="276744" y="0"/>
                    </a:moveTo>
                    <a:lnTo>
                      <a:pt x="452772" y="126787"/>
                    </a:lnTo>
                    <a:lnTo>
                      <a:pt x="366300" y="391969"/>
                    </a:lnTo>
                    <a:lnTo>
                      <a:pt x="86472" y="391969"/>
                    </a:lnTo>
                    <a:lnTo>
                      <a:pt x="0" y="126787"/>
                    </a:lnTo>
                    <a:cubicBezTo>
                      <a:pt x="75462" y="72156"/>
                      <a:pt x="158800" y="1326"/>
                      <a:pt x="158800" y="1326"/>
                    </a:cubicBezTo>
                  </a:path>
                </a:pathLst>
              </a:custGeom>
              <a:solidFill>
                <a:srgbClr val="0070C0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 b="1"/>
              </a:p>
            </p:txBody>
          </p:sp>
          <p:sp>
            <p:nvSpPr>
              <p:cNvPr id="190" name="TextBox 189"/>
              <p:cNvSpPr txBox="1"/>
              <p:nvPr/>
            </p:nvSpPr>
            <p:spPr>
              <a:xfrm>
                <a:off x="4629250" y="3824029"/>
                <a:ext cx="290429" cy="286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/>
                  <a:t>O</a:t>
                </a:r>
              </a:p>
            </p:txBody>
          </p:sp>
          <p:cxnSp>
            <p:nvCxnSpPr>
              <p:cNvPr id="191" name="Straight Connector 190"/>
              <p:cNvCxnSpPr/>
              <p:nvPr/>
            </p:nvCxnSpPr>
            <p:spPr>
              <a:xfrm flipV="1">
                <a:off x="4551829" y="3883631"/>
                <a:ext cx="0" cy="274843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 rot="-2160000" flipH="1" flipV="1">
                <a:off x="4392528" y="3662595"/>
                <a:ext cx="90578" cy="263268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3" name="Oval 52"/>
              <p:cNvSpPr>
                <a:spLocks noChangeArrowheads="1"/>
              </p:cNvSpPr>
              <p:nvPr/>
            </p:nvSpPr>
            <p:spPr bwMode="auto">
              <a:xfrm>
                <a:off x="4011212" y="3521930"/>
                <a:ext cx="312592" cy="311702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rgbClr val="FFC000"/>
                </a:solidFill>
                <a:round/>
                <a:headEnd/>
                <a:tailEnd/>
              </a:ln>
              <a:effectLst/>
            </p:spPr>
            <p:txBody>
              <a:bodyPr wrap="none" anchor="ctr" anchorCtr="1"/>
              <a:lstStyle/>
              <a:p>
                <a:pPr algn="ctr"/>
                <a:r>
                  <a:rPr lang="en-US" sz="2000" b="1" dirty="0">
                    <a:latin typeface="Calibri" pitchFamily="34" charset="0"/>
                  </a:rPr>
                  <a:t>P</a:t>
                </a:r>
              </a:p>
            </p:txBody>
          </p:sp>
          <p:cxnSp>
            <p:nvCxnSpPr>
              <p:cNvPr id="194" name="Straight Connector 193"/>
              <p:cNvCxnSpPr/>
              <p:nvPr/>
            </p:nvCxnSpPr>
            <p:spPr>
              <a:xfrm rot="16200000" flipH="1" flipV="1">
                <a:off x="5098210" y="3981551"/>
                <a:ext cx="90578" cy="263268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5" name="Text Box 50"/>
              <p:cNvSpPr txBox="1">
                <a:spLocks noChangeArrowheads="1"/>
              </p:cNvSpPr>
              <p:nvPr/>
            </p:nvSpPr>
            <p:spPr bwMode="auto">
              <a:xfrm>
                <a:off x="5275133" y="3808943"/>
                <a:ext cx="531119" cy="50448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square" anchor="ctr" anchorCtr="1">
                <a:noAutofit/>
              </a:bodyPr>
              <a:lstStyle>
                <a:defPPr>
                  <a:defRPr lang="en-US"/>
                </a:defPPr>
                <a:lvl1pPr algn="ctr">
                  <a:spcBef>
                    <a:spcPct val="50000"/>
                  </a:spcBef>
                  <a:defRPr sz="2000" b="1">
                    <a:solidFill>
                      <a:srgbClr val="663300"/>
                    </a:solidFill>
                    <a:latin typeface="Calibri" pitchFamily="34" charset="0"/>
                  </a:defRPr>
                </a:lvl1pPr>
              </a:lstStyle>
              <a:p>
                <a:r>
                  <a:rPr lang="en-US" dirty="0">
                    <a:solidFill>
                      <a:srgbClr val="008000"/>
                    </a:solidFill>
                  </a:rPr>
                  <a:t>T</a:t>
                </a:r>
              </a:p>
            </p:txBody>
          </p:sp>
        </p:grpSp>
        <p:grpSp>
          <p:nvGrpSpPr>
            <p:cNvPr id="186" name="Group 185"/>
            <p:cNvGrpSpPr/>
            <p:nvPr/>
          </p:nvGrpSpPr>
          <p:grpSpPr>
            <a:xfrm>
              <a:off x="4865306" y="4463491"/>
              <a:ext cx="593951" cy="417415"/>
              <a:chOff x="4865306" y="4463491"/>
              <a:chExt cx="593951" cy="417415"/>
            </a:xfrm>
          </p:grpSpPr>
          <p:sp>
            <p:nvSpPr>
              <p:cNvPr id="187" name="TextBox 186"/>
              <p:cNvSpPr txBox="1"/>
              <p:nvPr/>
            </p:nvSpPr>
            <p:spPr>
              <a:xfrm>
                <a:off x="4879840" y="4480796"/>
                <a:ext cx="57941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H</a:t>
                </a:r>
              </a:p>
            </p:txBody>
          </p:sp>
          <p:cxnSp>
            <p:nvCxnSpPr>
              <p:cNvPr id="188" name="Straight Connector 187"/>
              <p:cNvCxnSpPr/>
              <p:nvPr/>
            </p:nvCxnSpPr>
            <p:spPr>
              <a:xfrm>
                <a:off x="4865306" y="4463491"/>
                <a:ext cx="108342" cy="13081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9" name="Group 88"/>
          <p:cNvGrpSpPr/>
          <p:nvPr/>
        </p:nvGrpSpPr>
        <p:grpSpPr>
          <a:xfrm>
            <a:off x="3410641" y="874921"/>
            <a:ext cx="2505648" cy="1687590"/>
            <a:chOff x="3597201" y="3193316"/>
            <a:chExt cx="2505648" cy="1687590"/>
          </a:xfrm>
        </p:grpSpPr>
        <p:grpSp>
          <p:nvGrpSpPr>
            <p:cNvPr id="90" name="Group 89"/>
            <p:cNvGrpSpPr/>
            <p:nvPr/>
          </p:nvGrpSpPr>
          <p:grpSpPr>
            <a:xfrm>
              <a:off x="3597201" y="3193316"/>
              <a:ext cx="2505648" cy="1270175"/>
              <a:chOff x="4011212" y="3521930"/>
              <a:chExt cx="1795040" cy="909950"/>
            </a:xfrm>
          </p:grpSpPr>
          <p:sp>
            <p:nvSpPr>
              <p:cNvPr id="94" name="AutoShape 48"/>
              <p:cNvSpPr>
                <a:spLocks noChangeArrowheads="1"/>
              </p:cNvSpPr>
              <p:nvPr/>
            </p:nvSpPr>
            <p:spPr bwMode="auto">
              <a:xfrm>
                <a:off x="4553379" y="4039911"/>
                <a:ext cx="452772" cy="391969"/>
              </a:xfrm>
              <a:custGeom>
                <a:avLst/>
                <a:gdLst>
                  <a:gd name="connsiteX0" fmla="*/ 0 w 452772"/>
                  <a:gd name="connsiteY0" fmla="*/ 163892 h 429075"/>
                  <a:gd name="connsiteX1" fmla="*/ 226386 w 452772"/>
                  <a:gd name="connsiteY1" fmla="*/ 0 h 429075"/>
                  <a:gd name="connsiteX2" fmla="*/ 452772 w 452772"/>
                  <a:gd name="connsiteY2" fmla="*/ 163892 h 429075"/>
                  <a:gd name="connsiteX3" fmla="*/ 366300 w 452772"/>
                  <a:gd name="connsiteY3" fmla="*/ 429074 h 429075"/>
                  <a:gd name="connsiteX4" fmla="*/ 86472 w 452772"/>
                  <a:gd name="connsiteY4" fmla="*/ 429074 h 429075"/>
                  <a:gd name="connsiteX5" fmla="*/ 0 w 452772"/>
                  <a:gd name="connsiteY5" fmla="*/ 163892 h 429075"/>
                  <a:gd name="connsiteX0" fmla="*/ 226386 w 452772"/>
                  <a:gd name="connsiteY0" fmla="*/ 0 h 429074"/>
                  <a:gd name="connsiteX1" fmla="*/ 452772 w 452772"/>
                  <a:gd name="connsiteY1" fmla="*/ 163892 h 429074"/>
                  <a:gd name="connsiteX2" fmla="*/ 366300 w 452772"/>
                  <a:gd name="connsiteY2" fmla="*/ 429074 h 429074"/>
                  <a:gd name="connsiteX3" fmla="*/ 86472 w 452772"/>
                  <a:gd name="connsiteY3" fmla="*/ 429074 h 429074"/>
                  <a:gd name="connsiteX4" fmla="*/ 0 w 452772"/>
                  <a:gd name="connsiteY4" fmla="*/ 163892 h 429074"/>
                  <a:gd name="connsiteX5" fmla="*/ 317826 w 452772"/>
                  <a:gd name="connsiteY5" fmla="*/ 91440 h 429074"/>
                  <a:gd name="connsiteX0" fmla="*/ 226386 w 452772"/>
                  <a:gd name="connsiteY0" fmla="*/ 0 h 429074"/>
                  <a:gd name="connsiteX1" fmla="*/ 452772 w 452772"/>
                  <a:gd name="connsiteY1" fmla="*/ 163892 h 429074"/>
                  <a:gd name="connsiteX2" fmla="*/ 366300 w 452772"/>
                  <a:gd name="connsiteY2" fmla="*/ 429074 h 429074"/>
                  <a:gd name="connsiteX3" fmla="*/ 86472 w 452772"/>
                  <a:gd name="connsiteY3" fmla="*/ 429074 h 429074"/>
                  <a:gd name="connsiteX4" fmla="*/ 0 w 452772"/>
                  <a:gd name="connsiteY4" fmla="*/ 163892 h 429074"/>
                  <a:gd name="connsiteX5" fmla="*/ 158800 w 452772"/>
                  <a:gd name="connsiteY5" fmla="*/ 38431 h 429074"/>
                  <a:gd name="connsiteX0" fmla="*/ 295298 w 452772"/>
                  <a:gd name="connsiteY0" fmla="*/ 19878 h 390643"/>
                  <a:gd name="connsiteX1" fmla="*/ 452772 w 452772"/>
                  <a:gd name="connsiteY1" fmla="*/ 125461 h 390643"/>
                  <a:gd name="connsiteX2" fmla="*/ 366300 w 452772"/>
                  <a:gd name="connsiteY2" fmla="*/ 390643 h 390643"/>
                  <a:gd name="connsiteX3" fmla="*/ 86472 w 452772"/>
                  <a:gd name="connsiteY3" fmla="*/ 390643 h 390643"/>
                  <a:gd name="connsiteX4" fmla="*/ 0 w 452772"/>
                  <a:gd name="connsiteY4" fmla="*/ 125461 h 390643"/>
                  <a:gd name="connsiteX5" fmla="*/ 158800 w 452772"/>
                  <a:gd name="connsiteY5" fmla="*/ 0 h 390643"/>
                  <a:gd name="connsiteX0" fmla="*/ 276744 w 452772"/>
                  <a:gd name="connsiteY0" fmla="*/ 0 h 391969"/>
                  <a:gd name="connsiteX1" fmla="*/ 452772 w 452772"/>
                  <a:gd name="connsiteY1" fmla="*/ 126787 h 391969"/>
                  <a:gd name="connsiteX2" fmla="*/ 366300 w 452772"/>
                  <a:gd name="connsiteY2" fmla="*/ 391969 h 391969"/>
                  <a:gd name="connsiteX3" fmla="*/ 86472 w 452772"/>
                  <a:gd name="connsiteY3" fmla="*/ 391969 h 391969"/>
                  <a:gd name="connsiteX4" fmla="*/ 0 w 452772"/>
                  <a:gd name="connsiteY4" fmla="*/ 126787 h 391969"/>
                  <a:gd name="connsiteX5" fmla="*/ 158800 w 452772"/>
                  <a:gd name="connsiteY5" fmla="*/ 1326 h 391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2772" h="391969">
                    <a:moveTo>
                      <a:pt x="276744" y="0"/>
                    </a:moveTo>
                    <a:lnTo>
                      <a:pt x="452772" y="126787"/>
                    </a:lnTo>
                    <a:lnTo>
                      <a:pt x="366300" y="391969"/>
                    </a:lnTo>
                    <a:lnTo>
                      <a:pt x="86472" y="391969"/>
                    </a:lnTo>
                    <a:lnTo>
                      <a:pt x="0" y="126787"/>
                    </a:lnTo>
                    <a:cubicBezTo>
                      <a:pt x="75462" y="72156"/>
                      <a:pt x="158800" y="1326"/>
                      <a:pt x="158800" y="1326"/>
                    </a:cubicBezTo>
                  </a:path>
                </a:pathLst>
              </a:custGeom>
              <a:solidFill>
                <a:srgbClr val="0070C0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 b="1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4629250" y="3824029"/>
                <a:ext cx="290429" cy="286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/>
                  <a:t>O</a:t>
                </a:r>
              </a:p>
            </p:txBody>
          </p:sp>
          <p:cxnSp>
            <p:nvCxnSpPr>
              <p:cNvPr id="96" name="Straight Connector 95"/>
              <p:cNvCxnSpPr/>
              <p:nvPr/>
            </p:nvCxnSpPr>
            <p:spPr>
              <a:xfrm flipV="1">
                <a:off x="4551829" y="3883631"/>
                <a:ext cx="0" cy="274843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-2160000" flipH="1" flipV="1">
                <a:off x="4392528" y="3662595"/>
                <a:ext cx="90578" cy="263268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Oval 52"/>
              <p:cNvSpPr>
                <a:spLocks noChangeArrowheads="1"/>
              </p:cNvSpPr>
              <p:nvPr/>
            </p:nvSpPr>
            <p:spPr bwMode="auto">
              <a:xfrm>
                <a:off x="4011212" y="3521930"/>
                <a:ext cx="312592" cy="311702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rgbClr val="FFC000"/>
                </a:solidFill>
                <a:round/>
                <a:headEnd/>
                <a:tailEnd/>
              </a:ln>
              <a:effectLst/>
            </p:spPr>
            <p:txBody>
              <a:bodyPr wrap="none" anchor="ctr" anchorCtr="1"/>
              <a:lstStyle/>
              <a:p>
                <a:pPr algn="ctr"/>
                <a:r>
                  <a:rPr lang="en-US" sz="2000" b="1" dirty="0">
                    <a:latin typeface="Calibri" pitchFamily="34" charset="0"/>
                  </a:rPr>
                  <a:t>P</a:t>
                </a:r>
              </a:p>
            </p:txBody>
          </p:sp>
          <p:cxnSp>
            <p:nvCxnSpPr>
              <p:cNvPr id="111" name="Straight Connector 110"/>
              <p:cNvCxnSpPr/>
              <p:nvPr/>
            </p:nvCxnSpPr>
            <p:spPr>
              <a:xfrm rot="16200000" flipH="1" flipV="1">
                <a:off x="5098210" y="3981551"/>
                <a:ext cx="90578" cy="263268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Text Box 50"/>
              <p:cNvSpPr txBox="1">
                <a:spLocks noChangeArrowheads="1"/>
              </p:cNvSpPr>
              <p:nvPr/>
            </p:nvSpPr>
            <p:spPr bwMode="auto">
              <a:xfrm>
                <a:off x="5275133" y="3808943"/>
                <a:ext cx="531119" cy="50448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square" anchor="ctr" anchorCtr="1">
                <a:no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FF0000"/>
                    </a:solidFill>
                    <a:latin typeface="Calibri" pitchFamily="34" charset="0"/>
                  </a:rPr>
                  <a:t>A</a:t>
                </a:r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4865306" y="4463491"/>
              <a:ext cx="593951" cy="417415"/>
              <a:chOff x="4865306" y="4463491"/>
              <a:chExt cx="593951" cy="417415"/>
            </a:xfrm>
          </p:grpSpPr>
          <p:sp>
            <p:nvSpPr>
              <p:cNvPr id="92" name="TextBox 91"/>
              <p:cNvSpPr txBox="1"/>
              <p:nvPr/>
            </p:nvSpPr>
            <p:spPr>
              <a:xfrm>
                <a:off x="4879840" y="4480796"/>
                <a:ext cx="57941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H</a:t>
                </a:r>
              </a:p>
            </p:txBody>
          </p:sp>
          <p:cxnSp>
            <p:nvCxnSpPr>
              <p:cNvPr id="93" name="Straight Connector 92"/>
              <p:cNvCxnSpPr/>
              <p:nvPr/>
            </p:nvCxnSpPr>
            <p:spPr>
              <a:xfrm>
                <a:off x="4865306" y="4463491"/>
                <a:ext cx="108342" cy="13081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8" name="Group 127"/>
          <p:cNvGrpSpPr/>
          <p:nvPr/>
        </p:nvGrpSpPr>
        <p:grpSpPr>
          <a:xfrm>
            <a:off x="3734237" y="2145096"/>
            <a:ext cx="579417" cy="417415"/>
            <a:chOff x="3920797" y="4463491"/>
            <a:chExt cx="579417" cy="417415"/>
          </a:xfrm>
        </p:grpSpPr>
        <p:sp>
          <p:nvSpPr>
            <p:cNvPr id="129" name="TextBox 128"/>
            <p:cNvSpPr txBox="1"/>
            <p:nvPr/>
          </p:nvSpPr>
          <p:spPr>
            <a:xfrm>
              <a:off x="3920797" y="4480796"/>
              <a:ext cx="5794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HO</a:t>
              </a:r>
            </a:p>
          </p:txBody>
        </p:sp>
        <p:cxnSp>
          <p:nvCxnSpPr>
            <p:cNvPr id="130" name="Straight Connector 129"/>
            <p:cNvCxnSpPr/>
            <p:nvPr/>
          </p:nvCxnSpPr>
          <p:spPr>
            <a:xfrm flipH="1">
              <a:off x="4366908" y="4463491"/>
              <a:ext cx="108342" cy="13081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oup 138"/>
          <p:cNvGrpSpPr/>
          <p:nvPr/>
        </p:nvGrpSpPr>
        <p:grpSpPr>
          <a:xfrm>
            <a:off x="3734237" y="6303515"/>
            <a:ext cx="579417" cy="417415"/>
            <a:chOff x="3920797" y="4463491"/>
            <a:chExt cx="579417" cy="417415"/>
          </a:xfrm>
        </p:grpSpPr>
        <p:sp>
          <p:nvSpPr>
            <p:cNvPr id="140" name="TextBox 139"/>
            <p:cNvSpPr txBox="1"/>
            <p:nvPr/>
          </p:nvSpPr>
          <p:spPr>
            <a:xfrm>
              <a:off x="3920797" y="4480796"/>
              <a:ext cx="5794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HO</a:t>
              </a:r>
            </a:p>
          </p:txBody>
        </p:sp>
        <p:cxnSp>
          <p:nvCxnSpPr>
            <p:cNvPr id="141" name="Straight Connector 140"/>
            <p:cNvCxnSpPr/>
            <p:nvPr/>
          </p:nvCxnSpPr>
          <p:spPr>
            <a:xfrm flipH="1">
              <a:off x="4366908" y="4463491"/>
              <a:ext cx="108342" cy="13081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 rot="10800000">
            <a:off x="6514935" y="703471"/>
            <a:ext cx="2505648" cy="5855851"/>
            <a:chOff x="6181152" y="764081"/>
            <a:chExt cx="2505648" cy="5855851"/>
          </a:xfrm>
        </p:grpSpPr>
        <p:cxnSp>
          <p:nvCxnSpPr>
            <p:cNvPr id="67" name="Straight Connector 66"/>
            <p:cNvCxnSpPr/>
            <p:nvPr/>
          </p:nvCxnSpPr>
          <p:spPr>
            <a:xfrm flipV="1">
              <a:off x="6553590" y="4800068"/>
              <a:ext cx="511268" cy="274804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6553590" y="3418837"/>
              <a:ext cx="511268" cy="274804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6553590" y="2028515"/>
              <a:ext cx="511268" cy="274804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/>
            <p:cNvGrpSpPr/>
            <p:nvPr/>
          </p:nvGrpSpPr>
          <p:grpSpPr>
            <a:xfrm>
              <a:off x="6181152" y="2145352"/>
              <a:ext cx="2505648" cy="1687590"/>
              <a:chOff x="3597201" y="3193316"/>
              <a:chExt cx="2505648" cy="1687590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3597201" y="3193316"/>
                <a:ext cx="2505648" cy="1270175"/>
                <a:chOff x="4011212" y="3521930"/>
                <a:chExt cx="1795040" cy="909950"/>
              </a:xfrm>
            </p:grpSpPr>
            <p:sp>
              <p:nvSpPr>
                <p:cNvPr id="81" name="AutoShape 48"/>
                <p:cNvSpPr>
                  <a:spLocks noChangeArrowheads="1"/>
                </p:cNvSpPr>
                <p:nvPr/>
              </p:nvSpPr>
              <p:spPr bwMode="auto">
                <a:xfrm>
                  <a:off x="4553379" y="4039911"/>
                  <a:ext cx="452772" cy="391969"/>
                </a:xfrm>
                <a:custGeom>
                  <a:avLst/>
                  <a:gdLst>
                    <a:gd name="connsiteX0" fmla="*/ 0 w 452772"/>
                    <a:gd name="connsiteY0" fmla="*/ 163892 h 429075"/>
                    <a:gd name="connsiteX1" fmla="*/ 226386 w 452772"/>
                    <a:gd name="connsiteY1" fmla="*/ 0 h 429075"/>
                    <a:gd name="connsiteX2" fmla="*/ 452772 w 452772"/>
                    <a:gd name="connsiteY2" fmla="*/ 163892 h 429075"/>
                    <a:gd name="connsiteX3" fmla="*/ 366300 w 452772"/>
                    <a:gd name="connsiteY3" fmla="*/ 429074 h 429075"/>
                    <a:gd name="connsiteX4" fmla="*/ 86472 w 452772"/>
                    <a:gd name="connsiteY4" fmla="*/ 429074 h 429075"/>
                    <a:gd name="connsiteX5" fmla="*/ 0 w 452772"/>
                    <a:gd name="connsiteY5" fmla="*/ 163892 h 429075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317826 w 452772"/>
                    <a:gd name="connsiteY5" fmla="*/ 91440 h 429074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158800 w 452772"/>
                    <a:gd name="connsiteY5" fmla="*/ 38431 h 429074"/>
                    <a:gd name="connsiteX0" fmla="*/ 295298 w 452772"/>
                    <a:gd name="connsiteY0" fmla="*/ 19878 h 390643"/>
                    <a:gd name="connsiteX1" fmla="*/ 452772 w 452772"/>
                    <a:gd name="connsiteY1" fmla="*/ 125461 h 390643"/>
                    <a:gd name="connsiteX2" fmla="*/ 366300 w 452772"/>
                    <a:gd name="connsiteY2" fmla="*/ 390643 h 390643"/>
                    <a:gd name="connsiteX3" fmla="*/ 86472 w 452772"/>
                    <a:gd name="connsiteY3" fmla="*/ 390643 h 390643"/>
                    <a:gd name="connsiteX4" fmla="*/ 0 w 452772"/>
                    <a:gd name="connsiteY4" fmla="*/ 125461 h 390643"/>
                    <a:gd name="connsiteX5" fmla="*/ 158800 w 452772"/>
                    <a:gd name="connsiteY5" fmla="*/ 0 h 390643"/>
                    <a:gd name="connsiteX0" fmla="*/ 276744 w 452772"/>
                    <a:gd name="connsiteY0" fmla="*/ 0 h 391969"/>
                    <a:gd name="connsiteX1" fmla="*/ 452772 w 452772"/>
                    <a:gd name="connsiteY1" fmla="*/ 126787 h 391969"/>
                    <a:gd name="connsiteX2" fmla="*/ 366300 w 452772"/>
                    <a:gd name="connsiteY2" fmla="*/ 391969 h 391969"/>
                    <a:gd name="connsiteX3" fmla="*/ 86472 w 452772"/>
                    <a:gd name="connsiteY3" fmla="*/ 391969 h 391969"/>
                    <a:gd name="connsiteX4" fmla="*/ 0 w 452772"/>
                    <a:gd name="connsiteY4" fmla="*/ 126787 h 391969"/>
                    <a:gd name="connsiteX5" fmla="*/ 158800 w 452772"/>
                    <a:gd name="connsiteY5" fmla="*/ 1326 h 39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2772" h="391969">
                      <a:moveTo>
                        <a:pt x="276744" y="0"/>
                      </a:moveTo>
                      <a:lnTo>
                        <a:pt x="452772" y="126787"/>
                      </a:lnTo>
                      <a:lnTo>
                        <a:pt x="366300" y="391969"/>
                      </a:lnTo>
                      <a:lnTo>
                        <a:pt x="86472" y="391969"/>
                      </a:lnTo>
                      <a:lnTo>
                        <a:pt x="0" y="126787"/>
                      </a:lnTo>
                      <a:cubicBezTo>
                        <a:pt x="75462" y="72156"/>
                        <a:pt x="158800" y="1326"/>
                        <a:pt x="158800" y="1326"/>
                      </a:cubicBezTo>
                    </a:path>
                  </a:pathLst>
                </a:custGeom>
                <a:solidFill>
                  <a:srgbClr val="0070C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 b="1"/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>
                  <a:off x="4629250" y="3824029"/>
                  <a:ext cx="290429" cy="2866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/>
                    <a:t>O</a:t>
                  </a:r>
                </a:p>
              </p:txBody>
            </p:sp>
            <p:cxnSp>
              <p:nvCxnSpPr>
                <p:cNvPr id="83" name="Straight Connector 82"/>
                <p:cNvCxnSpPr/>
                <p:nvPr/>
              </p:nvCxnSpPr>
              <p:spPr>
                <a:xfrm flipV="1">
                  <a:off x="4551829" y="3883631"/>
                  <a:ext cx="0" cy="274843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rot="-2160000" flipH="1" flipV="1">
                  <a:off x="4392528" y="3662595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5" name="Oval 52"/>
                <p:cNvSpPr>
                  <a:spLocks noChangeArrowheads="1"/>
                </p:cNvSpPr>
                <p:nvPr/>
              </p:nvSpPr>
              <p:spPr bwMode="auto">
                <a:xfrm>
                  <a:off x="4011212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/>
                <a:lstStyle/>
                <a:p>
                  <a:pPr algn="ctr"/>
                  <a:r>
                    <a:rPr lang="en-US" sz="2000" b="1" dirty="0">
                      <a:latin typeface="Calibri" pitchFamily="34" charset="0"/>
                    </a:rPr>
                    <a:t>P</a:t>
                  </a:r>
                </a:p>
              </p:txBody>
            </p:sp>
            <p:cxnSp>
              <p:nvCxnSpPr>
                <p:cNvPr id="86" name="Straight Connector 85"/>
                <p:cNvCxnSpPr/>
                <p:nvPr/>
              </p:nvCxnSpPr>
              <p:spPr>
                <a:xfrm rot="16200000" flipH="1" flipV="1">
                  <a:off x="5098210" y="3981551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7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5275133" y="3808943"/>
                  <a:ext cx="531119" cy="504482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anchor="ctr" anchorCtr="1">
                  <a:noAutofit/>
                </a:bodyPr>
                <a:lstStyle>
                  <a:defPPr>
                    <a:defRPr lang="en-US"/>
                  </a:defPPr>
                  <a:lvl1pPr algn="ctr">
                    <a:spcBef>
                      <a:spcPct val="50000"/>
                    </a:spcBef>
                    <a:defRPr sz="2000" b="1">
                      <a:solidFill>
                        <a:srgbClr val="663300"/>
                      </a:solidFill>
                      <a:latin typeface="Calibri" pitchFamily="34" charset="0"/>
                    </a:defRPr>
                  </a:lvl1pPr>
                </a:lstStyle>
                <a:p>
                  <a:r>
                    <a:rPr lang="en-US" dirty="0">
                      <a:solidFill>
                        <a:srgbClr val="0000FF"/>
                      </a:solidFill>
                    </a:rPr>
                    <a:t>C</a:t>
                  </a:r>
                </a:p>
              </p:txBody>
            </p:sp>
          </p:grpSp>
          <p:grpSp>
            <p:nvGrpSpPr>
              <p:cNvPr id="78" name="Group 77"/>
              <p:cNvGrpSpPr/>
              <p:nvPr/>
            </p:nvGrpSpPr>
            <p:grpSpPr>
              <a:xfrm>
                <a:off x="4865306" y="4463491"/>
                <a:ext cx="593951" cy="417415"/>
                <a:chOff x="4865306" y="4463491"/>
                <a:chExt cx="593951" cy="417415"/>
              </a:xfrm>
            </p:grpSpPr>
            <p:sp>
              <p:nvSpPr>
                <p:cNvPr id="79" name="TextBox 78"/>
                <p:cNvSpPr txBox="1"/>
                <p:nvPr/>
              </p:nvSpPr>
              <p:spPr>
                <a:xfrm>
                  <a:off x="4879840" y="4480796"/>
                  <a:ext cx="57941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/>
                    <a:t>H</a:t>
                  </a:r>
                </a:p>
              </p:txBody>
            </p: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4865306" y="4463491"/>
                  <a:ext cx="108342" cy="13081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8" name="Group 87"/>
            <p:cNvGrpSpPr/>
            <p:nvPr/>
          </p:nvGrpSpPr>
          <p:grpSpPr>
            <a:xfrm>
              <a:off x="6181152" y="3542251"/>
              <a:ext cx="2505648" cy="1687590"/>
              <a:chOff x="3597201" y="3193316"/>
              <a:chExt cx="2505648" cy="1687590"/>
            </a:xfrm>
          </p:grpSpPr>
          <p:grpSp>
            <p:nvGrpSpPr>
              <p:cNvPr id="98" name="Group 97"/>
              <p:cNvGrpSpPr/>
              <p:nvPr/>
            </p:nvGrpSpPr>
            <p:grpSpPr>
              <a:xfrm>
                <a:off x="3597201" y="3193316"/>
                <a:ext cx="2505648" cy="1270175"/>
                <a:chOff x="4011212" y="3521930"/>
                <a:chExt cx="1795040" cy="909950"/>
              </a:xfrm>
            </p:grpSpPr>
            <p:sp>
              <p:nvSpPr>
                <p:cNvPr id="102" name="AutoShape 48"/>
                <p:cNvSpPr>
                  <a:spLocks noChangeArrowheads="1"/>
                </p:cNvSpPr>
                <p:nvPr/>
              </p:nvSpPr>
              <p:spPr bwMode="auto">
                <a:xfrm>
                  <a:off x="4553379" y="4039911"/>
                  <a:ext cx="452772" cy="391969"/>
                </a:xfrm>
                <a:custGeom>
                  <a:avLst/>
                  <a:gdLst>
                    <a:gd name="connsiteX0" fmla="*/ 0 w 452772"/>
                    <a:gd name="connsiteY0" fmla="*/ 163892 h 429075"/>
                    <a:gd name="connsiteX1" fmla="*/ 226386 w 452772"/>
                    <a:gd name="connsiteY1" fmla="*/ 0 h 429075"/>
                    <a:gd name="connsiteX2" fmla="*/ 452772 w 452772"/>
                    <a:gd name="connsiteY2" fmla="*/ 163892 h 429075"/>
                    <a:gd name="connsiteX3" fmla="*/ 366300 w 452772"/>
                    <a:gd name="connsiteY3" fmla="*/ 429074 h 429075"/>
                    <a:gd name="connsiteX4" fmla="*/ 86472 w 452772"/>
                    <a:gd name="connsiteY4" fmla="*/ 429074 h 429075"/>
                    <a:gd name="connsiteX5" fmla="*/ 0 w 452772"/>
                    <a:gd name="connsiteY5" fmla="*/ 163892 h 429075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317826 w 452772"/>
                    <a:gd name="connsiteY5" fmla="*/ 91440 h 429074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158800 w 452772"/>
                    <a:gd name="connsiteY5" fmla="*/ 38431 h 429074"/>
                    <a:gd name="connsiteX0" fmla="*/ 295298 w 452772"/>
                    <a:gd name="connsiteY0" fmla="*/ 19878 h 390643"/>
                    <a:gd name="connsiteX1" fmla="*/ 452772 w 452772"/>
                    <a:gd name="connsiteY1" fmla="*/ 125461 h 390643"/>
                    <a:gd name="connsiteX2" fmla="*/ 366300 w 452772"/>
                    <a:gd name="connsiteY2" fmla="*/ 390643 h 390643"/>
                    <a:gd name="connsiteX3" fmla="*/ 86472 w 452772"/>
                    <a:gd name="connsiteY3" fmla="*/ 390643 h 390643"/>
                    <a:gd name="connsiteX4" fmla="*/ 0 w 452772"/>
                    <a:gd name="connsiteY4" fmla="*/ 125461 h 390643"/>
                    <a:gd name="connsiteX5" fmla="*/ 158800 w 452772"/>
                    <a:gd name="connsiteY5" fmla="*/ 0 h 390643"/>
                    <a:gd name="connsiteX0" fmla="*/ 276744 w 452772"/>
                    <a:gd name="connsiteY0" fmla="*/ 0 h 391969"/>
                    <a:gd name="connsiteX1" fmla="*/ 452772 w 452772"/>
                    <a:gd name="connsiteY1" fmla="*/ 126787 h 391969"/>
                    <a:gd name="connsiteX2" fmla="*/ 366300 w 452772"/>
                    <a:gd name="connsiteY2" fmla="*/ 391969 h 391969"/>
                    <a:gd name="connsiteX3" fmla="*/ 86472 w 452772"/>
                    <a:gd name="connsiteY3" fmla="*/ 391969 h 391969"/>
                    <a:gd name="connsiteX4" fmla="*/ 0 w 452772"/>
                    <a:gd name="connsiteY4" fmla="*/ 126787 h 391969"/>
                    <a:gd name="connsiteX5" fmla="*/ 158800 w 452772"/>
                    <a:gd name="connsiteY5" fmla="*/ 1326 h 39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2772" h="391969">
                      <a:moveTo>
                        <a:pt x="276744" y="0"/>
                      </a:moveTo>
                      <a:lnTo>
                        <a:pt x="452772" y="126787"/>
                      </a:lnTo>
                      <a:lnTo>
                        <a:pt x="366300" y="391969"/>
                      </a:lnTo>
                      <a:lnTo>
                        <a:pt x="86472" y="391969"/>
                      </a:lnTo>
                      <a:lnTo>
                        <a:pt x="0" y="126787"/>
                      </a:lnTo>
                      <a:cubicBezTo>
                        <a:pt x="75462" y="72156"/>
                        <a:pt x="158800" y="1326"/>
                        <a:pt x="158800" y="1326"/>
                      </a:cubicBezTo>
                    </a:path>
                  </a:pathLst>
                </a:custGeom>
                <a:solidFill>
                  <a:srgbClr val="0070C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 b="1"/>
                </a:p>
              </p:txBody>
            </p:sp>
            <p:sp>
              <p:nvSpPr>
                <p:cNvPr id="103" name="TextBox 102"/>
                <p:cNvSpPr txBox="1"/>
                <p:nvPr/>
              </p:nvSpPr>
              <p:spPr>
                <a:xfrm>
                  <a:off x="4629250" y="3824029"/>
                  <a:ext cx="290429" cy="2866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/>
                    <a:t>O</a:t>
                  </a:r>
                </a:p>
              </p:txBody>
            </p:sp>
            <p:cxnSp>
              <p:nvCxnSpPr>
                <p:cNvPr id="104" name="Straight Connector 103"/>
                <p:cNvCxnSpPr/>
                <p:nvPr/>
              </p:nvCxnSpPr>
              <p:spPr>
                <a:xfrm flipV="1">
                  <a:off x="4551829" y="3883631"/>
                  <a:ext cx="0" cy="274843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rot="-2160000" flipH="1" flipV="1">
                  <a:off x="4392528" y="3662595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7" name="Oval 52"/>
                <p:cNvSpPr>
                  <a:spLocks noChangeArrowheads="1"/>
                </p:cNvSpPr>
                <p:nvPr/>
              </p:nvSpPr>
              <p:spPr bwMode="auto">
                <a:xfrm>
                  <a:off x="4011212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/>
                <a:lstStyle/>
                <a:p>
                  <a:pPr algn="ctr"/>
                  <a:r>
                    <a:rPr lang="en-US" sz="2000" b="1" dirty="0">
                      <a:latin typeface="Calibri" pitchFamily="34" charset="0"/>
                    </a:rPr>
                    <a:t>P</a:t>
                  </a:r>
                </a:p>
              </p:txBody>
            </p:sp>
            <p:cxnSp>
              <p:nvCxnSpPr>
                <p:cNvPr id="108" name="Straight Connector 107"/>
                <p:cNvCxnSpPr/>
                <p:nvPr/>
              </p:nvCxnSpPr>
              <p:spPr>
                <a:xfrm rot="16200000" flipH="1" flipV="1">
                  <a:off x="5098210" y="3981551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9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5275133" y="3808943"/>
                  <a:ext cx="531119" cy="504482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FF6600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anchor="ctr" anchorCtr="1">
                  <a:noAutofit/>
                </a:bodyPr>
                <a:lstStyle>
                  <a:defPPr>
                    <a:defRPr lang="en-US"/>
                  </a:defPPr>
                  <a:lvl1pPr algn="ctr">
                    <a:spcBef>
                      <a:spcPct val="50000"/>
                    </a:spcBef>
                    <a:defRPr sz="2000" b="1">
                      <a:solidFill>
                        <a:srgbClr val="663300"/>
                      </a:solidFill>
                      <a:latin typeface="Calibri" pitchFamily="34" charset="0"/>
                    </a:defRPr>
                  </a:lvl1pPr>
                </a:lstStyle>
                <a:p>
                  <a:r>
                    <a:rPr lang="en-US" dirty="0">
                      <a:solidFill>
                        <a:srgbClr val="FF6600"/>
                      </a:solidFill>
                    </a:rPr>
                    <a:t>G</a:t>
                  </a:r>
                </a:p>
              </p:txBody>
            </p:sp>
          </p:grpSp>
          <p:grpSp>
            <p:nvGrpSpPr>
              <p:cNvPr id="99" name="Group 98"/>
              <p:cNvGrpSpPr/>
              <p:nvPr/>
            </p:nvGrpSpPr>
            <p:grpSpPr>
              <a:xfrm>
                <a:off x="4865306" y="4463491"/>
                <a:ext cx="593951" cy="417415"/>
                <a:chOff x="4865306" y="4463491"/>
                <a:chExt cx="593951" cy="417415"/>
              </a:xfrm>
            </p:grpSpPr>
            <p:sp>
              <p:nvSpPr>
                <p:cNvPr id="100" name="TextBox 99"/>
                <p:cNvSpPr txBox="1"/>
                <p:nvPr/>
              </p:nvSpPr>
              <p:spPr>
                <a:xfrm>
                  <a:off x="4879840" y="4480796"/>
                  <a:ext cx="57941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/>
                    <a:t>H</a:t>
                  </a:r>
                </a:p>
              </p:txBody>
            </p: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4865306" y="4463491"/>
                  <a:ext cx="108342" cy="13081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2" name="Group 121"/>
            <p:cNvGrpSpPr/>
            <p:nvPr/>
          </p:nvGrpSpPr>
          <p:grpSpPr>
            <a:xfrm>
              <a:off x="6181152" y="4932342"/>
              <a:ext cx="2505648" cy="1687590"/>
              <a:chOff x="3597201" y="3193316"/>
              <a:chExt cx="2505648" cy="1687590"/>
            </a:xfrm>
          </p:grpSpPr>
          <p:grpSp>
            <p:nvGrpSpPr>
              <p:cNvPr id="123" name="Group 122"/>
              <p:cNvGrpSpPr/>
              <p:nvPr/>
            </p:nvGrpSpPr>
            <p:grpSpPr>
              <a:xfrm>
                <a:off x="3597201" y="3193316"/>
                <a:ext cx="2505648" cy="1270175"/>
                <a:chOff x="4011212" y="3521930"/>
                <a:chExt cx="1795040" cy="909950"/>
              </a:xfrm>
            </p:grpSpPr>
            <p:sp>
              <p:nvSpPr>
                <p:cNvPr id="144" name="AutoShape 48"/>
                <p:cNvSpPr>
                  <a:spLocks noChangeArrowheads="1"/>
                </p:cNvSpPr>
                <p:nvPr/>
              </p:nvSpPr>
              <p:spPr bwMode="auto">
                <a:xfrm>
                  <a:off x="4553379" y="4039911"/>
                  <a:ext cx="452772" cy="391969"/>
                </a:xfrm>
                <a:custGeom>
                  <a:avLst/>
                  <a:gdLst>
                    <a:gd name="connsiteX0" fmla="*/ 0 w 452772"/>
                    <a:gd name="connsiteY0" fmla="*/ 163892 h 429075"/>
                    <a:gd name="connsiteX1" fmla="*/ 226386 w 452772"/>
                    <a:gd name="connsiteY1" fmla="*/ 0 h 429075"/>
                    <a:gd name="connsiteX2" fmla="*/ 452772 w 452772"/>
                    <a:gd name="connsiteY2" fmla="*/ 163892 h 429075"/>
                    <a:gd name="connsiteX3" fmla="*/ 366300 w 452772"/>
                    <a:gd name="connsiteY3" fmla="*/ 429074 h 429075"/>
                    <a:gd name="connsiteX4" fmla="*/ 86472 w 452772"/>
                    <a:gd name="connsiteY4" fmla="*/ 429074 h 429075"/>
                    <a:gd name="connsiteX5" fmla="*/ 0 w 452772"/>
                    <a:gd name="connsiteY5" fmla="*/ 163892 h 429075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317826 w 452772"/>
                    <a:gd name="connsiteY5" fmla="*/ 91440 h 429074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158800 w 452772"/>
                    <a:gd name="connsiteY5" fmla="*/ 38431 h 429074"/>
                    <a:gd name="connsiteX0" fmla="*/ 295298 w 452772"/>
                    <a:gd name="connsiteY0" fmla="*/ 19878 h 390643"/>
                    <a:gd name="connsiteX1" fmla="*/ 452772 w 452772"/>
                    <a:gd name="connsiteY1" fmla="*/ 125461 h 390643"/>
                    <a:gd name="connsiteX2" fmla="*/ 366300 w 452772"/>
                    <a:gd name="connsiteY2" fmla="*/ 390643 h 390643"/>
                    <a:gd name="connsiteX3" fmla="*/ 86472 w 452772"/>
                    <a:gd name="connsiteY3" fmla="*/ 390643 h 390643"/>
                    <a:gd name="connsiteX4" fmla="*/ 0 w 452772"/>
                    <a:gd name="connsiteY4" fmla="*/ 125461 h 390643"/>
                    <a:gd name="connsiteX5" fmla="*/ 158800 w 452772"/>
                    <a:gd name="connsiteY5" fmla="*/ 0 h 390643"/>
                    <a:gd name="connsiteX0" fmla="*/ 276744 w 452772"/>
                    <a:gd name="connsiteY0" fmla="*/ 0 h 391969"/>
                    <a:gd name="connsiteX1" fmla="*/ 452772 w 452772"/>
                    <a:gd name="connsiteY1" fmla="*/ 126787 h 391969"/>
                    <a:gd name="connsiteX2" fmla="*/ 366300 w 452772"/>
                    <a:gd name="connsiteY2" fmla="*/ 391969 h 391969"/>
                    <a:gd name="connsiteX3" fmla="*/ 86472 w 452772"/>
                    <a:gd name="connsiteY3" fmla="*/ 391969 h 391969"/>
                    <a:gd name="connsiteX4" fmla="*/ 0 w 452772"/>
                    <a:gd name="connsiteY4" fmla="*/ 126787 h 391969"/>
                    <a:gd name="connsiteX5" fmla="*/ 158800 w 452772"/>
                    <a:gd name="connsiteY5" fmla="*/ 1326 h 39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2772" h="391969">
                      <a:moveTo>
                        <a:pt x="276744" y="0"/>
                      </a:moveTo>
                      <a:lnTo>
                        <a:pt x="452772" y="126787"/>
                      </a:lnTo>
                      <a:lnTo>
                        <a:pt x="366300" y="391969"/>
                      </a:lnTo>
                      <a:lnTo>
                        <a:pt x="86472" y="391969"/>
                      </a:lnTo>
                      <a:lnTo>
                        <a:pt x="0" y="126787"/>
                      </a:lnTo>
                      <a:cubicBezTo>
                        <a:pt x="75462" y="72156"/>
                        <a:pt x="158800" y="1326"/>
                        <a:pt x="158800" y="1326"/>
                      </a:cubicBezTo>
                    </a:path>
                  </a:pathLst>
                </a:custGeom>
                <a:solidFill>
                  <a:srgbClr val="0070C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 b="1"/>
                </a:p>
              </p:txBody>
            </p:sp>
            <p:sp>
              <p:nvSpPr>
                <p:cNvPr id="145" name="TextBox 144"/>
                <p:cNvSpPr txBox="1"/>
                <p:nvPr/>
              </p:nvSpPr>
              <p:spPr>
                <a:xfrm>
                  <a:off x="4629250" y="3824029"/>
                  <a:ext cx="290429" cy="2866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/>
                    <a:t>O</a:t>
                  </a:r>
                </a:p>
              </p:txBody>
            </p:sp>
            <p:cxnSp>
              <p:nvCxnSpPr>
                <p:cNvPr id="146" name="Straight Connector 145"/>
                <p:cNvCxnSpPr/>
                <p:nvPr/>
              </p:nvCxnSpPr>
              <p:spPr>
                <a:xfrm flipV="1">
                  <a:off x="4551829" y="3883631"/>
                  <a:ext cx="0" cy="274843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 rot="-2160000" flipH="1" flipV="1">
                  <a:off x="4392528" y="3662595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8" name="Oval 52"/>
                <p:cNvSpPr>
                  <a:spLocks noChangeArrowheads="1"/>
                </p:cNvSpPr>
                <p:nvPr/>
              </p:nvSpPr>
              <p:spPr bwMode="auto">
                <a:xfrm>
                  <a:off x="4011212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/>
                <a:lstStyle/>
                <a:p>
                  <a:pPr algn="ctr"/>
                  <a:r>
                    <a:rPr lang="en-US" sz="2000" b="1" dirty="0">
                      <a:latin typeface="Calibri" pitchFamily="34" charset="0"/>
                    </a:rPr>
                    <a:t>P</a:t>
                  </a:r>
                </a:p>
              </p:txBody>
            </p:sp>
            <p:cxnSp>
              <p:nvCxnSpPr>
                <p:cNvPr id="149" name="Straight Connector 148"/>
                <p:cNvCxnSpPr/>
                <p:nvPr/>
              </p:nvCxnSpPr>
              <p:spPr>
                <a:xfrm rot="16200000" flipH="1" flipV="1">
                  <a:off x="5098210" y="3981551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0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5275133" y="3808943"/>
                  <a:ext cx="531119" cy="504482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anchor="ctr" anchorCtr="1">
                  <a:noAutofit/>
                </a:bodyPr>
                <a:lstStyle>
                  <a:defPPr>
                    <a:defRPr lang="en-US"/>
                  </a:defPPr>
                  <a:lvl1pPr algn="ctr">
                    <a:spcBef>
                      <a:spcPct val="50000"/>
                    </a:spcBef>
                    <a:defRPr sz="2000" b="1">
                      <a:solidFill>
                        <a:srgbClr val="663300"/>
                      </a:solidFill>
                      <a:latin typeface="Calibri" pitchFamily="34" charset="0"/>
                    </a:defRPr>
                  </a:lvl1pPr>
                </a:lstStyle>
                <a:p>
                  <a:r>
                    <a:rPr lang="en-US" dirty="0">
                      <a:solidFill>
                        <a:srgbClr val="008000"/>
                      </a:solidFill>
                    </a:rPr>
                    <a:t>T</a:t>
                  </a:r>
                </a:p>
              </p:txBody>
            </p:sp>
          </p:grpSp>
          <p:grpSp>
            <p:nvGrpSpPr>
              <p:cNvPr id="124" name="Group 123"/>
              <p:cNvGrpSpPr/>
              <p:nvPr/>
            </p:nvGrpSpPr>
            <p:grpSpPr>
              <a:xfrm>
                <a:off x="4865306" y="4463491"/>
                <a:ext cx="593951" cy="417415"/>
                <a:chOff x="4865306" y="4463491"/>
                <a:chExt cx="593951" cy="417415"/>
              </a:xfrm>
            </p:grpSpPr>
            <p:sp>
              <p:nvSpPr>
                <p:cNvPr id="142" name="TextBox 141"/>
                <p:cNvSpPr txBox="1"/>
                <p:nvPr/>
              </p:nvSpPr>
              <p:spPr>
                <a:xfrm>
                  <a:off x="4879840" y="4480796"/>
                  <a:ext cx="57941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/>
                    <a:t>H</a:t>
                  </a:r>
                </a:p>
              </p:txBody>
            </p:sp>
            <p:cxnSp>
              <p:nvCxnSpPr>
                <p:cNvPr id="143" name="Straight Connector 142"/>
                <p:cNvCxnSpPr/>
                <p:nvPr/>
              </p:nvCxnSpPr>
              <p:spPr>
                <a:xfrm>
                  <a:off x="4865306" y="4463491"/>
                  <a:ext cx="108342" cy="13081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1" name="Group 150"/>
            <p:cNvGrpSpPr/>
            <p:nvPr/>
          </p:nvGrpSpPr>
          <p:grpSpPr>
            <a:xfrm>
              <a:off x="6181152" y="764081"/>
              <a:ext cx="2505648" cy="1687590"/>
              <a:chOff x="3597201" y="3193316"/>
              <a:chExt cx="2505648" cy="1687590"/>
            </a:xfrm>
          </p:grpSpPr>
          <p:grpSp>
            <p:nvGrpSpPr>
              <p:cNvPr id="152" name="Group 151"/>
              <p:cNvGrpSpPr/>
              <p:nvPr/>
            </p:nvGrpSpPr>
            <p:grpSpPr>
              <a:xfrm>
                <a:off x="3597201" y="3193316"/>
                <a:ext cx="2505648" cy="1270175"/>
                <a:chOff x="4011212" y="3521930"/>
                <a:chExt cx="1795040" cy="909950"/>
              </a:xfrm>
            </p:grpSpPr>
            <p:sp>
              <p:nvSpPr>
                <p:cNvPr id="156" name="AutoShape 48"/>
                <p:cNvSpPr>
                  <a:spLocks noChangeArrowheads="1"/>
                </p:cNvSpPr>
                <p:nvPr/>
              </p:nvSpPr>
              <p:spPr bwMode="auto">
                <a:xfrm>
                  <a:off x="4553379" y="4039911"/>
                  <a:ext cx="452772" cy="391969"/>
                </a:xfrm>
                <a:custGeom>
                  <a:avLst/>
                  <a:gdLst>
                    <a:gd name="connsiteX0" fmla="*/ 0 w 452772"/>
                    <a:gd name="connsiteY0" fmla="*/ 163892 h 429075"/>
                    <a:gd name="connsiteX1" fmla="*/ 226386 w 452772"/>
                    <a:gd name="connsiteY1" fmla="*/ 0 h 429075"/>
                    <a:gd name="connsiteX2" fmla="*/ 452772 w 452772"/>
                    <a:gd name="connsiteY2" fmla="*/ 163892 h 429075"/>
                    <a:gd name="connsiteX3" fmla="*/ 366300 w 452772"/>
                    <a:gd name="connsiteY3" fmla="*/ 429074 h 429075"/>
                    <a:gd name="connsiteX4" fmla="*/ 86472 w 452772"/>
                    <a:gd name="connsiteY4" fmla="*/ 429074 h 429075"/>
                    <a:gd name="connsiteX5" fmla="*/ 0 w 452772"/>
                    <a:gd name="connsiteY5" fmla="*/ 163892 h 429075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317826 w 452772"/>
                    <a:gd name="connsiteY5" fmla="*/ 91440 h 429074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158800 w 452772"/>
                    <a:gd name="connsiteY5" fmla="*/ 38431 h 429074"/>
                    <a:gd name="connsiteX0" fmla="*/ 295298 w 452772"/>
                    <a:gd name="connsiteY0" fmla="*/ 19878 h 390643"/>
                    <a:gd name="connsiteX1" fmla="*/ 452772 w 452772"/>
                    <a:gd name="connsiteY1" fmla="*/ 125461 h 390643"/>
                    <a:gd name="connsiteX2" fmla="*/ 366300 w 452772"/>
                    <a:gd name="connsiteY2" fmla="*/ 390643 h 390643"/>
                    <a:gd name="connsiteX3" fmla="*/ 86472 w 452772"/>
                    <a:gd name="connsiteY3" fmla="*/ 390643 h 390643"/>
                    <a:gd name="connsiteX4" fmla="*/ 0 w 452772"/>
                    <a:gd name="connsiteY4" fmla="*/ 125461 h 390643"/>
                    <a:gd name="connsiteX5" fmla="*/ 158800 w 452772"/>
                    <a:gd name="connsiteY5" fmla="*/ 0 h 390643"/>
                    <a:gd name="connsiteX0" fmla="*/ 276744 w 452772"/>
                    <a:gd name="connsiteY0" fmla="*/ 0 h 391969"/>
                    <a:gd name="connsiteX1" fmla="*/ 452772 w 452772"/>
                    <a:gd name="connsiteY1" fmla="*/ 126787 h 391969"/>
                    <a:gd name="connsiteX2" fmla="*/ 366300 w 452772"/>
                    <a:gd name="connsiteY2" fmla="*/ 391969 h 391969"/>
                    <a:gd name="connsiteX3" fmla="*/ 86472 w 452772"/>
                    <a:gd name="connsiteY3" fmla="*/ 391969 h 391969"/>
                    <a:gd name="connsiteX4" fmla="*/ 0 w 452772"/>
                    <a:gd name="connsiteY4" fmla="*/ 126787 h 391969"/>
                    <a:gd name="connsiteX5" fmla="*/ 158800 w 452772"/>
                    <a:gd name="connsiteY5" fmla="*/ 1326 h 39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2772" h="391969">
                      <a:moveTo>
                        <a:pt x="276744" y="0"/>
                      </a:moveTo>
                      <a:lnTo>
                        <a:pt x="452772" y="126787"/>
                      </a:lnTo>
                      <a:lnTo>
                        <a:pt x="366300" y="391969"/>
                      </a:lnTo>
                      <a:lnTo>
                        <a:pt x="86472" y="391969"/>
                      </a:lnTo>
                      <a:lnTo>
                        <a:pt x="0" y="126787"/>
                      </a:lnTo>
                      <a:cubicBezTo>
                        <a:pt x="75462" y="72156"/>
                        <a:pt x="158800" y="1326"/>
                        <a:pt x="158800" y="1326"/>
                      </a:cubicBezTo>
                    </a:path>
                  </a:pathLst>
                </a:custGeom>
                <a:solidFill>
                  <a:srgbClr val="0070C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 b="1"/>
                </a:p>
              </p:txBody>
            </p:sp>
            <p:sp>
              <p:nvSpPr>
                <p:cNvPr id="157" name="TextBox 156"/>
                <p:cNvSpPr txBox="1"/>
                <p:nvPr/>
              </p:nvSpPr>
              <p:spPr>
                <a:xfrm>
                  <a:off x="4629250" y="3824029"/>
                  <a:ext cx="290429" cy="2866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/>
                    <a:t>O</a:t>
                  </a:r>
                </a:p>
              </p:txBody>
            </p:sp>
            <p:cxnSp>
              <p:nvCxnSpPr>
                <p:cNvPr id="158" name="Straight Connector 157"/>
                <p:cNvCxnSpPr/>
                <p:nvPr/>
              </p:nvCxnSpPr>
              <p:spPr>
                <a:xfrm flipV="1">
                  <a:off x="4551829" y="3883631"/>
                  <a:ext cx="0" cy="274843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 rot="-2160000" flipH="1" flipV="1">
                  <a:off x="4392528" y="3662595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0" name="Oval 52"/>
                <p:cNvSpPr>
                  <a:spLocks noChangeArrowheads="1"/>
                </p:cNvSpPr>
                <p:nvPr/>
              </p:nvSpPr>
              <p:spPr bwMode="auto">
                <a:xfrm>
                  <a:off x="4011212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/>
                <a:lstStyle/>
                <a:p>
                  <a:pPr algn="ctr"/>
                  <a:r>
                    <a:rPr lang="en-US" sz="2000" b="1" dirty="0">
                      <a:latin typeface="Calibri" pitchFamily="34" charset="0"/>
                    </a:rPr>
                    <a:t>P</a:t>
                  </a:r>
                </a:p>
              </p:txBody>
            </p:sp>
            <p:cxnSp>
              <p:nvCxnSpPr>
                <p:cNvPr id="161" name="Straight Connector 160"/>
                <p:cNvCxnSpPr/>
                <p:nvPr/>
              </p:nvCxnSpPr>
              <p:spPr>
                <a:xfrm rot="16200000" flipH="1" flipV="1">
                  <a:off x="5098210" y="3981551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2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5275133" y="3808943"/>
                  <a:ext cx="531119" cy="504482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anchor="ctr" anchorCtr="1">
                  <a:noAutofit/>
                </a:bodyPr>
                <a:lstStyle>
                  <a:defPPr>
                    <a:defRPr lang="en-US"/>
                  </a:defPPr>
                  <a:lvl1pPr algn="ctr">
                    <a:spcBef>
                      <a:spcPct val="50000"/>
                    </a:spcBef>
                    <a:defRPr sz="2000" b="1">
                      <a:solidFill>
                        <a:srgbClr val="663300"/>
                      </a:solidFill>
                      <a:latin typeface="Calibri" pitchFamily="34" charset="0"/>
                    </a:defRPr>
                  </a:lvl1pPr>
                </a:lstStyle>
                <a:p>
                  <a:r>
                    <a:rPr lang="en-US" dirty="0">
                      <a:solidFill>
                        <a:srgbClr val="FF0000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153" name="Group 152"/>
              <p:cNvGrpSpPr/>
              <p:nvPr/>
            </p:nvGrpSpPr>
            <p:grpSpPr>
              <a:xfrm>
                <a:off x="4865306" y="4463491"/>
                <a:ext cx="593951" cy="417415"/>
                <a:chOff x="4865306" y="4463491"/>
                <a:chExt cx="593951" cy="417415"/>
              </a:xfrm>
            </p:grpSpPr>
            <p:sp>
              <p:nvSpPr>
                <p:cNvPr id="154" name="TextBox 153"/>
                <p:cNvSpPr txBox="1"/>
                <p:nvPr/>
              </p:nvSpPr>
              <p:spPr>
                <a:xfrm>
                  <a:off x="4879840" y="4480796"/>
                  <a:ext cx="57941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/>
                    <a:t>H</a:t>
                  </a:r>
                </a:p>
              </p:txBody>
            </p:sp>
            <p:cxnSp>
              <p:nvCxnSpPr>
                <p:cNvPr id="155" name="Straight Connector 154"/>
                <p:cNvCxnSpPr/>
                <p:nvPr/>
              </p:nvCxnSpPr>
              <p:spPr>
                <a:xfrm>
                  <a:off x="4865306" y="4463491"/>
                  <a:ext cx="108342" cy="13081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6" name="Group 165"/>
            <p:cNvGrpSpPr/>
            <p:nvPr/>
          </p:nvGrpSpPr>
          <p:grpSpPr>
            <a:xfrm>
              <a:off x="6504748" y="6192675"/>
              <a:ext cx="579417" cy="417415"/>
              <a:chOff x="3920797" y="4463491"/>
              <a:chExt cx="579417" cy="417415"/>
            </a:xfrm>
          </p:grpSpPr>
          <p:sp>
            <p:nvSpPr>
              <p:cNvPr id="167" name="TextBox 166"/>
              <p:cNvSpPr txBox="1"/>
              <p:nvPr/>
            </p:nvSpPr>
            <p:spPr>
              <a:xfrm>
                <a:off x="3920797" y="4480796"/>
                <a:ext cx="57941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HO</a:t>
                </a:r>
              </a:p>
            </p:txBody>
          </p:sp>
          <p:cxnSp>
            <p:nvCxnSpPr>
              <p:cNvPr id="180" name="Straight Connector 179"/>
              <p:cNvCxnSpPr/>
              <p:nvPr/>
            </p:nvCxnSpPr>
            <p:spPr>
              <a:xfrm flipH="1">
                <a:off x="4366908" y="4463491"/>
                <a:ext cx="108342" cy="13081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up 8"/>
          <p:cNvGrpSpPr/>
          <p:nvPr/>
        </p:nvGrpSpPr>
        <p:grpSpPr>
          <a:xfrm>
            <a:off x="5950443" y="1447241"/>
            <a:ext cx="502706" cy="4553552"/>
            <a:chOff x="5140410" y="1336401"/>
            <a:chExt cx="502706" cy="455355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140410" y="1336401"/>
              <a:ext cx="502706" cy="0"/>
            </a:xfrm>
            <a:prstGeom prst="line">
              <a:avLst/>
            </a:prstGeom>
            <a:ln w="38100" cap="rnd">
              <a:solidFill>
                <a:schemeClr val="tx1"/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>
              <a:off x="5140410" y="1603189"/>
              <a:ext cx="502706" cy="0"/>
            </a:xfrm>
            <a:prstGeom prst="line">
              <a:avLst/>
            </a:prstGeom>
            <a:ln w="38100" cap="rnd">
              <a:solidFill>
                <a:schemeClr val="tx1"/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>
              <a:off x="5140410" y="5623165"/>
              <a:ext cx="502706" cy="0"/>
            </a:xfrm>
            <a:prstGeom prst="line">
              <a:avLst/>
            </a:prstGeom>
            <a:ln w="38100" cap="rnd">
              <a:solidFill>
                <a:schemeClr val="tx1"/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5140410" y="5889953"/>
              <a:ext cx="502706" cy="0"/>
            </a:xfrm>
            <a:prstGeom prst="line">
              <a:avLst/>
            </a:prstGeom>
            <a:ln w="38100" cap="rnd">
              <a:solidFill>
                <a:schemeClr val="tx1"/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>
              <a:off x="5140410" y="4070605"/>
              <a:ext cx="502706" cy="0"/>
            </a:xfrm>
            <a:prstGeom prst="line">
              <a:avLst/>
            </a:prstGeom>
            <a:ln w="38100" cap="rnd">
              <a:solidFill>
                <a:schemeClr val="tx1"/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>
              <a:off x="5140410" y="4316464"/>
              <a:ext cx="502706" cy="0"/>
            </a:xfrm>
            <a:prstGeom prst="line">
              <a:avLst/>
            </a:prstGeom>
            <a:ln w="38100" cap="rnd">
              <a:solidFill>
                <a:schemeClr val="tx1"/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>
              <a:off x="5140410" y="4562323"/>
              <a:ext cx="502706" cy="0"/>
            </a:xfrm>
            <a:prstGeom prst="line">
              <a:avLst/>
            </a:prstGeom>
            <a:ln w="38100" cap="rnd">
              <a:solidFill>
                <a:schemeClr val="tx1"/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5140410" y="2673706"/>
              <a:ext cx="502706" cy="0"/>
            </a:xfrm>
            <a:prstGeom prst="line">
              <a:avLst/>
            </a:prstGeom>
            <a:ln w="38100" cap="rnd">
              <a:solidFill>
                <a:schemeClr val="tx1"/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>
              <a:off x="5140410" y="2919565"/>
              <a:ext cx="502706" cy="0"/>
            </a:xfrm>
            <a:prstGeom prst="line">
              <a:avLst/>
            </a:prstGeom>
            <a:ln w="38100" cap="rnd">
              <a:solidFill>
                <a:schemeClr val="tx1"/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>
              <a:off x="5140410" y="3165424"/>
              <a:ext cx="502706" cy="0"/>
            </a:xfrm>
            <a:prstGeom prst="line">
              <a:avLst/>
            </a:prstGeom>
            <a:ln w="38100" cap="rnd">
              <a:solidFill>
                <a:schemeClr val="tx1"/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2" name="Group 201"/>
          <p:cNvGrpSpPr/>
          <p:nvPr/>
        </p:nvGrpSpPr>
        <p:grpSpPr>
          <a:xfrm>
            <a:off x="3410641" y="874921"/>
            <a:ext cx="2505648" cy="1687590"/>
            <a:chOff x="3597201" y="3193316"/>
            <a:chExt cx="2505648" cy="1687590"/>
          </a:xfrm>
        </p:grpSpPr>
        <p:grpSp>
          <p:nvGrpSpPr>
            <p:cNvPr id="203" name="Group 202"/>
            <p:cNvGrpSpPr/>
            <p:nvPr/>
          </p:nvGrpSpPr>
          <p:grpSpPr>
            <a:xfrm>
              <a:off x="3597201" y="3193316"/>
              <a:ext cx="2505648" cy="1270175"/>
              <a:chOff x="4011212" y="3521930"/>
              <a:chExt cx="1795040" cy="909950"/>
            </a:xfrm>
          </p:grpSpPr>
          <p:sp>
            <p:nvSpPr>
              <p:cNvPr id="207" name="AutoShape 48"/>
              <p:cNvSpPr>
                <a:spLocks noChangeArrowheads="1"/>
              </p:cNvSpPr>
              <p:nvPr/>
            </p:nvSpPr>
            <p:spPr bwMode="auto">
              <a:xfrm>
                <a:off x="4553379" y="4039911"/>
                <a:ext cx="452772" cy="391969"/>
              </a:xfrm>
              <a:custGeom>
                <a:avLst/>
                <a:gdLst>
                  <a:gd name="connsiteX0" fmla="*/ 0 w 452772"/>
                  <a:gd name="connsiteY0" fmla="*/ 163892 h 429075"/>
                  <a:gd name="connsiteX1" fmla="*/ 226386 w 452772"/>
                  <a:gd name="connsiteY1" fmla="*/ 0 h 429075"/>
                  <a:gd name="connsiteX2" fmla="*/ 452772 w 452772"/>
                  <a:gd name="connsiteY2" fmla="*/ 163892 h 429075"/>
                  <a:gd name="connsiteX3" fmla="*/ 366300 w 452772"/>
                  <a:gd name="connsiteY3" fmla="*/ 429074 h 429075"/>
                  <a:gd name="connsiteX4" fmla="*/ 86472 w 452772"/>
                  <a:gd name="connsiteY4" fmla="*/ 429074 h 429075"/>
                  <a:gd name="connsiteX5" fmla="*/ 0 w 452772"/>
                  <a:gd name="connsiteY5" fmla="*/ 163892 h 429075"/>
                  <a:gd name="connsiteX0" fmla="*/ 226386 w 452772"/>
                  <a:gd name="connsiteY0" fmla="*/ 0 h 429074"/>
                  <a:gd name="connsiteX1" fmla="*/ 452772 w 452772"/>
                  <a:gd name="connsiteY1" fmla="*/ 163892 h 429074"/>
                  <a:gd name="connsiteX2" fmla="*/ 366300 w 452772"/>
                  <a:gd name="connsiteY2" fmla="*/ 429074 h 429074"/>
                  <a:gd name="connsiteX3" fmla="*/ 86472 w 452772"/>
                  <a:gd name="connsiteY3" fmla="*/ 429074 h 429074"/>
                  <a:gd name="connsiteX4" fmla="*/ 0 w 452772"/>
                  <a:gd name="connsiteY4" fmla="*/ 163892 h 429074"/>
                  <a:gd name="connsiteX5" fmla="*/ 317826 w 452772"/>
                  <a:gd name="connsiteY5" fmla="*/ 91440 h 429074"/>
                  <a:gd name="connsiteX0" fmla="*/ 226386 w 452772"/>
                  <a:gd name="connsiteY0" fmla="*/ 0 h 429074"/>
                  <a:gd name="connsiteX1" fmla="*/ 452772 w 452772"/>
                  <a:gd name="connsiteY1" fmla="*/ 163892 h 429074"/>
                  <a:gd name="connsiteX2" fmla="*/ 366300 w 452772"/>
                  <a:gd name="connsiteY2" fmla="*/ 429074 h 429074"/>
                  <a:gd name="connsiteX3" fmla="*/ 86472 w 452772"/>
                  <a:gd name="connsiteY3" fmla="*/ 429074 h 429074"/>
                  <a:gd name="connsiteX4" fmla="*/ 0 w 452772"/>
                  <a:gd name="connsiteY4" fmla="*/ 163892 h 429074"/>
                  <a:gd name="connsiteX5" fmla="*/ 158800 w 452772"/>
                  <a:gd name="connsiteY5" fmla="*/ 38431 h 429074"/>
                  <a:gd name="connsiteX0" fmla="*/ 295298 w 452772"/>
                  <a:gd name="connsiteY0" fmla="*/ 19878 h 390643"/>
                  <a:gd name="connsiteX1" fmla="*/ 452772 w 452772"/>
                  <a:gd name="connsiteY1" fmla="*/ 125461 h 390643"/>
                  <a:gd name="connsiteX2" fmla="*/ 366300 w 452772"/>
                  <a:gd name="connsiteY2" fmla="*/ 390643 h 390643"/>
                  <a:gd name="connsiteX3" fmla="*/ 86472 w 452772"/>
                  <a:gd name="connsiteY3" fmla="*/ 390643 h 390643"/>
                  <a:gd name="connsiteX4" fmla="*/ 0 w 452772"/>
                  <a:gd name="connsiteY4" fmla="*/ 125461 h 390643"/>
                  <a:gd name="connsiteX5" fmla="*/ 158800 w 452772"/>
                  <a:gd name="connsiteY5" fmla="*/ 0 h 390643"/>
                  <a:gd name="connsiteX0" fmla="*/ 276744 w 452772"/>
                  <a:gd name="connsiteY0" fmla="*/ 0 h 391969"/>
                  <a:gd name="connsiteX1" fmla="*/ 452772 w 452772"/>
                  <a:gd name="connsiteY1" fmla="*/ 126787 h 391969"/>
                  <a:gd name="connsiteX2" fmla="*/ 366300 w 452772"/>
                  <a:gd name="connsiteY2" fmla="*/ 391969 h 391969"/>
                  <a:gd name="connsiteX3" fmla="*/ 86472 w 452772"/>
                  <a:gd name="connsiteY3" fmla="*/ 391969 h 391969"/>
                  <a:gd name="connsiteX4" fmla="*/ 0 w 452772"/>
                  <a:gd name="connsiteY4" fmla="*/ 126787 h 391969"/>
                  <a:gd name="connsiteX5" fmla="*/ 158800 w 452772"/>
                  <a:gd name="connsiteY5" fmla="*/ 1326 h 391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2772" h="391969">
                    <a:moveTo>
                      <a:pt x="276744" y="0"/>
                    </a:moveTo>
                    <a:lnTo>
                      <a:pt x="452772" y="126787"/>
                    </a:lnTo>
                    <a:lnTo>
                      <a:pt x="366300" y="391969"/>
                    </a:lnTo>
                    <a:lnTo>
                      <a:pt x="86472" y="391969"/>
                    </a:lnTo>
                    <a:lnTo>
                      <a:pt x="0" y="126787"/>
                    </a:lnTo>
                    <a:cubicBezTo>
                      <a:pt x="75462" y="72156"/>
                      <a:pt x="158800" y="1326"/>
                      <a:pt x="158800" y="1326"/>
                    </a:cubicBezTo>
                  </a:path>
                </a:pathLst>
              </a:custGeom>
              <a:solidFill>
                <a:srgbClr val="0070C0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 b="1"/>
              </a:p>
            </p:txBody>
          </p:sp>
          <p:sp>
            <p:nvSpPr>
              <p:cNvPr id="208" name="TextBox 207"/>
              <p:cNvSpPr txBox="1"/>
              <p:nvPr/>
            </p:nvSpPr>
            <p:spPr>
              <a:xfrm>
                <a:off x="4629250" y="3824029"/>
                <a:ext cx="290429" cy="286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/>
                  <a:t>O</a:t>
                </a:r>
              </a:p>
            </p:txBody>
          </p:sp>
          <p:cxnSp>
            <p:nvCxnSpPr>
              <p:cNvPr id="209" name="Straight Connector 208"/>
              <p:cNvCxnSpPr/>
              <p:nvPr/>
            </p:nvCxnSpPr>
            <p:spPr>
              <a:xfrm flipV="1">
                <a:off x="4551829" y="3883631"/>
                <a:ext cx="0" cy="274843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 rot="-2160000" flipH="1" flipV="1">
                <a:off x="4392528" y="3662595"/>
                <a:ext cx="90578" cy="263268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1" name="Oval 52"/>
              <p:cNvSpPr>
                <a:spLocks noChangeArrowheads="1"/>
              </p:cNvSpPr>
              <p:nvPr/>
            </p:nvSpPr>
            <p:spPr bwMode="auto">
              <a:xfrm>
                <a:off x="4011212" y="3521930"/>
                <a:ext cx="312592" cy="311702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rgbClr val="FFC000"/>
                </a:solidFill>
                <a:round/>
                <a:headEnd/>
                <a:tailEnd/>
              </a:ln>
              <a:effectLst/>
            </p:spPr>
            <p:txBody>
              <a:bodyPr wrap="none" anchor="ctr" anchorCtr="1"/>
              <a:lstStyle/>
              <a:p>
                <a:pPr algn="ctr"/>
                <a:r>
                  <a:rPr lang="en-US" sz="2000" b="1" dirty="0">
                    <a:latin typeface="Calibri" pitchFamily="34" charset="0"/>
                  </a:rPr>
                  <a:t>P</a:t>
                </a:r>
              </a:p>
            </p:txBody>
          </p:sp>
          <p:cxnSp>
            <p:nvCxnSpPr>
              <p:cNvPr id="212" name="Straight Connector 211"/>
              <p:cNvCxnSpPr/>
              <p:nvPr/>
            </p:nvCxnSpPr>
            <p:spPr>
              <a:xfrm rot="16200000" flipH="1" flipV="1">
                <a:off x="5098210" y="3981551"/>
                <a:ext cx="90578" cy="263268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3" name="Text Box 50"/>
              <p:cNvSpPr txBox="1">
                <a:spLocks noChangeArrowheads="1"/>
              </p:cNvSpPr>
              <p:nvPr/>
            </p:nvSpPr>
            <p:spPr bwMode="auto">
              <a:xfrm>
                <a:off x="5275133" y="3808942"/>
                <a:ext cx="531119" cy="50448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663300"/>
                </a:solidFill>
                <a:miter lim="800000"/>
                <a:headEnd/>
                <a:tailEnd/>
              </a:ln>
              <a:effectLst/>
            </p:spPr>
            <p:txBody>
              <a:bodyPr wrap="square" anchor="ctr" anchorCtr="1">
                <a:no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B24807"/>
                    </a:solidFill>
                    <a:latin typeface="Calibri" pitchFamily="34" charset="0"/>
                  </a:rPr>
                  <a:t>AGC or T</a:t>
                </a:r>
              </a:p>
            </p:txBody>
          </p:sp>
        </p:grpSp>
        <p:grpSp>
          <p:nvGrpSpPr>
            <p:cNvPr id="204" name="Group 203"/>
            <p:cNvGrpSpPr/>
            <p:nvPr/>
          </p:nvGrpSpPr>
          <p:grpSpPr>
            <a:xfrm>
              <a:off x="4865306" y="4463491"/>
              <a:ext cx="593951" cy="417415"/>
              <a:chOff x="4865306" y="4463491"/>
              <a:chExt cx="593951" cy="417415"/>
            </a:xfrm>
          </p:grpSpPr>
          <p:sp>
            <p:nvSpPr>
              <p:cNvPr id="205" name="TextBox 204"/>
              <p:cNvSpPr txBox="1"/>
              <p:nvPr/>
            </p:nvSpPr>
            <p:spPr>
              <a:xfrm>
                <a:off x="4879840" y="4480796"/>
                <a:ext cx="57941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H</a:t>
                </a:r>
              </a:p>
            </p:txBody>
          </p:sp>
          <p:cxnSp>
            <p:nvCxnSpPr>
              <p:cNvPr id="206" name="Straight Connector 205"/>
              <p:cNvCxnSpPr/>
              <p:nvPr/>
            </p:nvCxnSpPr>
            <p:spPr>
              <a:xfrm>
                <a:off x="4865306" y="4463491"/>
                <a:ext cx="108342" cy="13081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4EDE56C-996E-4908-BD13-D351631539BC}"/>
              </a:ext>
            </a:extLst>
          </p:cNvPr>
          <p:cNvGrpSpPr/>
          <p:nvPr/>
        </p:nvGrpSpPr>
        <p:grpSpPr>
          <a:xfrm>
            <a:off x="247654" y="328866"/>
            <a:ext cx="2505648" cy="6401906"/>
            <a:chOff x="247654" y="328866"/>
            <a:chExt cx="2505648" cy="6401906"/>
          </a:xfrm>
        </p:grpSpPr>
        <p:cxnSp>
          <p:nvCxnSpPr>
            <p:cNvPr id="163" name="Straight Connector 162"/>
            <p:cNvCxnSpPr/>
            <p:nvPr/>
          </p:nvCxnSpPr>
          <p:spPr>
            <a:xfrm flipV="1">
              <a:off x="620092" y="4910908"/>
              <a:ext cx="511268" cy="274804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flipV="1">
              <a:off x="620092" y="3529677"/>
              <a:ext cx="511268" cy="274804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flipV="1">
              <a:off x="620092" y="2139355"/>
              <a:ext cx="511268" cy="274804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0" name="Group 219"/>
            <p:cNvGrpSpPr/>
            <p:nvPr/>
          </p:nvGrpSpPr>
          <p:grpSpPr>
            <a:xfrm>
              <a:off x="247654" y="2256192"/>
              <a:ext cx="2505648" cy="1687590"/>
              <a:chOff x="3597201" y="3193316"/>
              <a:chExt cx="2505648" cy="1687590"/>
            </a:xfrm>
          </p:grpSpPr>
          <p:grpSp>
            <p:nvGrpSpPr>
              <p:cNvPr id="221" name="Group 220"/>
              <p:cNvGrpSpPr/>
              <p:nvPr/>
            </p:nvGrpSpPr>
            <p:grpSpPr>
              <a:xfrm>
                <a:off x="3597201" y="3193316"/>
                <a:ext cx="2505648" cy="1270175"/>
                <a:chOff x="4011212" y="3521930"/>
                <a:chExt cx="1795040" cy="909950"/>
              </a:xfrm>
            </p:grpSpPr>
            <p:sp>
              <p:nvSpPr>
                <p:cNvPr id="225" name="AutoShape 48"/>
                <p:cNvSpPr>
                  <a:spLocks noChangeArrowheads="1"/>
                </p:cNvSpPr>
                <p:nvPr/>
              </p:nvSpPr>
              <p:spPr bwMode="auto">
                <a:xfrm>
                  <a:off x="4553379" y="4039911"/>
                  <a:ext cx="452772" cy="391969"/>
                </a:xfrm>
                <a:custGeom>
                  <a:avLst/>
                  <a:gdLst>
                    <a:gd name="connsiteX0" fmla="*/ 0 w 452772"/>
                    <a:gd name="connsiteY0" fmla="*/ 163892 h 429075"/>
                    <a:gd name="connsiteX1" fmla="*/ 226386 w 452772"/>
                    <a:gd name="connsiteY1" fmla="*/ 0 h 429075"/>
                    <a:gd name="connsiteX2" fmla="*/ 452772 w 452772"/>
                    <a:gd name="connsiteY2" fmla="*/ 163892 h 429075"/>
                    <a:gd name="connsiteX3" fmla="*/ 366300 w 452772"/>
                    <a:gd name="connsiteY3" fmla="*/ 429074 h 429075"/>
                    <a:gd name="connsiteX4" fmla="*/ 86472 w 452772"/>
                    <a:gd name="connsiteY4" fmla="*/ 429074 h 429075"/>
                    <a:gd name="connsiteX5" fmla="*/ 0 w 452772"/>
                    <a:gd name="connsiteY5" fmla="*/ 163892 h 429075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317826 w 452772"/>
                    <a:gd name="connsiteY5" fmla="*/ 91440 h 429074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158800 w 452772"/>
                    <a:gd name="connsiteY5" fmla="*/ 38431 h 429074"/>
                    <a:gd name="connsiteX0" fmla="*/ 295298 w 452772"/>
                    <a:gd name="connsiteY0" fmla="*/ 19878 h 390643"/>
                    <a:gd name="connsiteX1" fmla="*/ 452772 w 452772"/>
                    <a:gd name="connsiteY1" fmla="*/ 125461 h 390643"/>
                    <a:gd name="connsiteX2" fmla="*/ 366300 w 452772"/>
                    <a:gd name="connsiteY2" fmla="*/ 390643 h 390643"/>
                    <a:gd name="connsiteX3" fmla="*/ 86472 w 452772"/>
                    <a:gd name="connsiteY3" fmla="*/ 390643 h 390643"/>
                    <a:gd name="connsiteX4" fmla="*/ 0 w 452772"/>
                    <a:gd name="connsiteY4" fmla="*/ 125461 h 390643"/>
                    <a:gd name="connsiteX5" fmla="*/ 158800 w 452772"/>
                    <a:gd name="connsiteY5" fmla="*/ 0 h 390643"/>
                    <a:gd name="connsiteX0" fmla="*/ 276744 w 452772"/>
                    <a:gd name="connsiteY0" fmla="*/ 0 h 391969"/>
                    <a:gd name="connsiteX1" fmla="*/ 452772 w 452772"/>
                    <a:gd name="connsiteY1" fmla="*/ 126787 h 391969"/>
                    <a:gd name="connsiteX2" fmla="*/ 366300 w 452772"/>
                    <a:gd name="connsiteY2" fmla="*/ 391969 h 391969"/>
                    <a:gd name="connsiteX3" fmla="*/ 86472 w 452772"/>
                    <a:gd name="connsiteY3" fmla="*/ 391969 h 391969"/>
                    <a:gd name="connsiteX4" fmla="*/ 0 w 452772"/>
                    <a:gd name="connsiteY4" fmla="*/ 126787 h 391969"/>
                    <a:gd name="connsiteX5" fmla="*/ 158800 w 452772"/>
                    <a:gd name="connsiteY5" fmla="*/ 1326 h 39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2772" h="391969">
                      <a:moveTo>
                        <a:pt x="276744" y="0"/>
                      </a:moveTo>
                      <a:lnTo>
                        <a:pt x="452772" y="126787"/>
                      </a:lnTo>
                      <a:lnTo>
                        <a:pt x="366300" y="391969"/>
                      </a:lnTo>
                      <a:lnTo>
                        <a:pt x="86472" y="391969"/>
                      </a:lnTo>
                      <a:lnTo>
                        <a:pt x="0" y="126787"/>
                      </a:lnTo>
                      <a:cubicBezTo>
                        <a:pt x="75462" y="72156"/>
                        <a:pt x="158800" y="1326"/>
                        <a:pt x="158800" y="1326"/>
                      </a:cubicBezTo>
                    </a:path>
                  </a:pathLst>
                </a:custGeom>
                <a:solidFill>
                  <a:srgbClr val="00B05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 b="1"/>
                </a:p>
              </p:txBody>
            </p:sp>
            <p:sp>
              <p:nvSpPr>
                <p:cNvPr id="226" name="TextBox 225"/>
                <p:cNvSpPr txBox="1"/>
                <p:nvPr/>
              </p:nvSpPr>
              <p:spPr>
                <a:xfrm>
                  <a:off x="4629250" y="3824029"/>
                  <a:ext cx="290429" cy="2866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/>
                    <a:t>O</a:t>
                  </a:r>
                </a:p>
              </p:txBody>
            </p:sp>
            <p:cxnSp>
              <p:nvCxnSpPr>
                <p:cNvPr id="227" name="Straight Connector 226"/>
                <p:cNvCxnSpPr/>
                <p:nvPr/>
              </p:nvCxnSpPr>
              <p:spPr>
                <a:xfrm flipV="1">
                  <a:off x="4551829" y="3883631"/>
                  <a:ext cx="0" cy="274843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Connector 227"/>
                <p:cNvCxnSpPr/>
                <p:nvPr/>
              </p:nvCxnSpPr>
              <p:spPr>
                <a:xfrm rot="-2160000" flipH="1" flipV="1">
                  <a:off x="4392528" y="3662595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9" name="Oval 52"/>
                <p:cNvSpPr>
                  <a:spLocks noChangeArrowheads="1"/>
                </p:cNvSpPr>
                <p:nvPr/>
              </p:nvSpPr>
              <p:spPr bwMode="auto">
                <a:xfrm>
                  <a:off x="4011212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/>
                <a:lstStyle/>
                <a:p>
                  <a:pPr algn="ctr"/>
                  <a:r>
                    <a:rPr lang="en-US" sz="2000" b="1" dirty="0">
                      <a:latin typeface="Calibri" pitchFamily="34" charset="0"/>
                    </a:rPr>
                    <a:t>P</a:t>
                  </a:r>
                </a:p>
              </p:txBody>
            </p:sp>
            <p:cxnSp>
              <p:nvCxnSpPr>
                <p:cNvPr id="230" name="Straight Connector 229"/>
                <p:cNvCxnSpPr/>
                <p:nvPr/>
              </p:nvCxnSpPr>
              <p:spPr>
                <a:xfrm rot="16200000" flipH="1" flipV="1">
                  <a:off x="5098210" y="3981551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1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5275133" y="3808943"/>
                  <a:ext cx="531119" cy="504482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000" b="1" dirty="0">
                      <a:solidFill>
                        <a:srgbClr val="663300"/>
                      </a:solidFill>
                      <a:latin typeface="Calibri" pitchFamily="34" charset="0"/>
                    </a:rPr>
                    <a:t>ACG</a:t>
                  </a:r>
                  <a:br>
                    <a:rPr lang="en-US" sz="2000" b="1" dirty="0">
                      <a:solidFill>
                        <a:srgbClr val="663300"/>
                      </a:solidFill>
                      <a:latin typeface="Calibri" pitchFamily="34" charset="0"/>
                    </a:rPr>
                  </a:br>
                  <a:r>
                    <a:rPr lang="en-US" sz="2000" b="1" dirty="0">
                      <a:solidFill>
                        <a:srgbClr val="663300"/>
                      </a:solidFill>
                      <a:latin typeface="Calibri" pitchFamily="34" charset="0"/>
                    </a:rPr>
                    <a:t>or U</a:t>
                  </a:r>
                </a:p>
              </p:txBody>
            </p:sp>
          </p:grpSp>
          <p:grpSp>
            <p:nvGrpSpPr>
              <p:cNvPr id="222" name="Group 221"/>
              <p:cNvGrpSpPr/>
              <p:nvPr/>
            </p:nvGrpSpPr>
            <p:grpSpPr>
              <a:xfrm>
                <a:off x="4865306" y="4463491"/>
                <a:ext cx="593951" cy="417415"/>
                <a:chOff x="4865306" y="4463491"/>
                <a:chExt cx="593951" cy="417415"/>
              </a:xfrm>
            </p:grpSpPr>
            <p:sp>
              <p:nvSpPr>
                <p:cNvPr id="223" name="TextBox 222"/>
                <p:cNvSpPr txBox="1"/>
                <p:nvPr/>
              </p:nvSpPr>
              <p:spPr>
                <a:xfrm>
                  <a:off x="4879840" y="4480796"/>
                  <a:ext cx="57941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/>
                    <a:t>OH</a:t>
                  </a:r>
                </a:p>
              </p:txBody>
            </p:sp>
            <p:cxnSp>
              <p:nvCxnSpPr>
                <p:cNvPr id="224" name="Straight Connector 223"/>
                <p:cNvCxnSpPr/>
                <p:nvPr/>
              </p:nvCxnSpPr>
              <p:spPr>
                <a:xfrm>
                  <a:off x="4865306" y="4463491"/>
                  <a:ext cx="108342" cy="13081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32" name="Group 231"/>
            <p:cNvGrpSpPr/>
            <p:nvPr/>
          </p:nvGrpSpPr>
          <p:grpSpPr>
            <a:xfrm>
              <a:off x="247654" y="3653091"/>
              <a:ext cx="2505648" cy="1687590"/>
              <a:chOff x="3597201" y="3193316"/>
              <a:chExt cx="2505648" cy="1687590"/>
            </a:xfrm>
          </p:grpSpPr>
          <p:grpSp>
            <p:nvGrpSpPr>
              <p:cNvPr id="233" name="Group 232"/>
              <p:cNvGrpSpPr/>
              <p:nvPr/>
            </p:nvGrpSpPr>
            <p:grpSpPr>
              <a:xfrm>
                <a:off x="3597201" y="3193316"/>
                <a:ext cx="2505648" cy="1270175"/>
                <a:chOff x="4011212" y="3521930"/>
                <a:chExt cx="1795040" cy="909950"/>
              </a:xfrm>
            </p:grpSpPr>
            <p:sp>
              <p:nvSpPr>
                <p:cNvPr id="237" name="AutoShape 48"/>
                <p:cNvSpPr>
                  <a:spLocks noChangeArrowheads="1"/>
                </p:cNvSpPr>
                <p:nvPr/>
              </p:nvSpPr>
              <p:spPr bwMode="auto">
                <a:xfrm>
                  <a:off x="4553379" y="4039911"/>
                  <a:ext cx="452772" cy="391969"/>
                </a:xfrm>
                <a:custGeom>
                  <a:avLst/>
                  <a:gdLst>
                    <a:gd name="connsiteX0" fmla="*/ 0 w 452772"/>
                    <a:gd name="connsiteY0" fmla="*/ 163892 h 429075"/>
                    <a:gd name="connsiteX1" fmla="*/ 226386 w 452772"/>
                    <a:gd name="connsiteY1" fmla="*/ 0 h 429075"/>
                    <a:gd name="connsiteX2" fmla="*/ 452772 w 452772"/>
                    <a:gd name="connsiteY2" fmla="*/ 163892 h 429075"/>
                    <a:gd name="connsiteX3" fmla="*/ 366300 w 452772"/>
                    <a:gd name="connsiteY3" fmla="*/ 429074 h 429075"/>
                    <a:gd name="connsiteX4" fmla="*/ 86472 w 452772"/>
                    <a:gd name="connsiteY4" fmla="*/ 429074 h 429075"/>
                    <a:gd name="connsiteX5" fmla="*/ 0 w 452772"/>
                    <a:gd name="connsiteY5" fmla="*/ 163892 h 429075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317826 w 452772"/>
                    <a:gd name="connsiteY5" fmla="*/ 91440 h 429074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158800 w 452772"/>
                    <a:gd name="connsiteY5" fmla="*/ 38431 h 429074"/>
                    <a:gd name="connsiteX0" fmla="*/ 295298 w 452772"/>
                    <a:gd name="connsiteY0" fmla="*/ 19878 h 390643"/>
                    <a:gd name="connsiteX1" fmla="*/ 452772 w 452772"/>
                    <a:gd name="connsiteY1" fmla="*/ 125461 h 390643"/>
                    <a:gd name="connsiteX2" fmla="*/ 366300 w 452772"/>
                    <a:gd name="connsiteY2" fmla="*/ 390643 h 390643"/>
                    <a:gd name="connsiteX3" fmla="*/ 86472 w 452772"/>
                    <a:gd name="connsiteY3" fmla="*/ 390643 h 390643"/>
                    <a:gd name="connsiteX4" fmla="*/ 0 w 452772"/>
                    <a:gd name="connsiteY4" fmla="*/ 125461 h 390643"/>
                    <a:gd name="connsiteX5" fmla="*/ 158800 w 452772"/>
                    <a:gd name="connsiteY5" fmla="*/ 0 h 390643"/>
                    <a:gd name="connsiteX0" fmla="*/ 276744 w 452772"/>
                    <a:gd name="connsiteY0" fmla="*/ 0 h 391969"/>
                    <a:gd name="connsiteX1" fmla="*/ 452772 w 452772"/>
                    <a:gd name="connsiteY1" fmla="*/ 126787 h 391969"/>
                    <a:gd name="connsiteX2" fmla="*/ 366300 w 452772"/>
                    <a:gd name="connsiteY2" fmla="*/ 391969 h 391969"/>
                    <a:gd name="connsiteX3" fmla="*/ 86472 w 452772"/>
                    <a:gd name="connsiteY3" fmla="*/ 391969 h 391969"/>
                    <a:gd name="connsiteX4" fmla="*/ 0 w 452772"/>
                    <a:gd name="connsiteY4" fmla="*/ 126787 h 391969"/>
                    <a:gd name="connsiteX5" fmla="*/ 158800 w 452772"/>
                    <a:gd name="connsiteY5" fmla="*/ 1326 h 39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2772" h="391969">
                      <a:moveTo>
                        <a:pt x="276744" y="0"/>
                      </a:moveTo>
                      <a:lnTo>
                        <a:pt x="452772" y="126787"/>
                      </a:lnTo>
                      <a:lnTo>
                        <a:pt x="366300" y="391969"/>
                      </a:lnTo>
                      <a:lnTo>
                        <a:pt x="86472" y="391969"/>
                      </a:lnTo>
                      <a:lnTo>
                        <a:pt x="0" y="126787"/>
                      </a:lnTo>
                      <a:cubicBezTo>
                        <a:pt x="75462" y="72156"/>
                        <a:pt x="158800" y="1326"/>
                        <a:pt x="158800" y="1326"/>
                      </a:cubicBezTo>
                    </a:path>
                  </a:pathLst>
                </a:custGeom>
                <a:solidFill>
                  <a:srgbClr val="00B05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 b="1"/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4629250" y="3824029"/>
                  <a:ext cx="290429" cy="2866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/>
                    <a:t>O</a:t>
                  </a:r>
                </a:p>
              </p:txBody>
            </p:sp>
            <p:cxnSp>
              <p:nvCxnSpPr>
                <p:cNvPr id="239" name="Straight Connector 238"/>
                <p:cNvCxnSpPr/>
                <p:nvPr/>
              </p:nvCxnSpPr>
              <p:spPr>
                <a:xfrm flipV="1">
                  <a:off x="4551829" y="3883631"/>
                  <a:ext cx="0" cy="274843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Straight Connector 239"/>
                <p:cNvCxnSpPr/>
                <p:nvPr/>
              </p:nvCxnSpPr>
              <p:spPr>
                <a:xfrm rot="-2160000" flipH="1" flipV="1">
                  <a:off x="4392528" y="3662595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1" name="Oval 52"/>
                <p:cNvSpPr>
                  <a:spLocks noChangeArrowheads="1"/>
                </p:cNvSpPr>
                <p:nvPr/>
              </p:nvSpPr>
              <p:spPr bwMode="auto">
                <a:xfrm>
                  <a:off x="4011212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/>
                <a:lstStyle/>
                <a:p>
                  <a:pPr algn="ctr"/>
                  <a:r>
                    <a:rPr lang="en-US" sz="2000" b="1" dirty="0">
                      <a:latin typeface="Calibri" pitchFamily="34" charset="0"/>
                    </a:rPr>
                    <a:t>P</a:t>
                  </a:r>
                </a:p>
              </p:txBody>
            </p:sp>
            <p:cxnSp>
              <p:nvCxnSpPr>
                <p:cNvPr id="242" name="Straight Connector 241"/>
                <p:cNvCxnSpPr/>
                <p:nvPr/>
              </p:nvCxnSpPr>
              <p:spPr>
                <a:xfrm rot="16200000" flipH="1" flipV="1">
                  <a:off x="5098210" y="3981551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3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5275133" y="3808943"/>
                  <a:ext cx="531119" cy="504482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000" b="1" dirty="0">
                      <a:solidFill>
                        <a:srgbClr val="663300"/>
                      </a:solidFill>
                      <a:latin typeface="Calibri" pitchFamily="34" charset="0"/>
                    </a:rPr>
                    <a:t>ACG</a:t>
                  </a:r>
                  <a:br>
                    <a:rPr lang="en-US" sz="2000" b="1" dirty="0">
                      <a:solidFill>
                        <a:srgbClr val="663300"/>
                      </a:solidFill>
                      <a:latin typeface="Calibri" pitchFamily="34" charset="0"/>
                    </a:rPr>
                  </a:br>
                  <a:r>
                    <a:rPr lang="en-US" sz="2000" b="1" dirty="0">
                      <a:solidFill>
                        <a:srgbClr val="663300"/>
                      </a:solidFill>
                      <a:latin typeface="Calibri" pitchFamily="34" charset="0"/>
                    </a:rPr>
                    <a:t>or U</a:t>
                  </a:r>
                </a:p>
              </p:txBody>
            </p:sp>
          </p:grpSp>
          <p:grpSp>
            <p:nvGrpSpPr>
              <p:cNvPr id="234" name="Group 233"/>
              <p:cNvGrpSpPr/>
              <p:nvPr/>
            </p:nvGrpSpPr>
            <p:grpSpPr>
              <a:xfrm>
                <a:off x="4865306" y="4463491"/>
                <a:ext cx="593951" cy="417415"/>
                <a:chOff x="4865306" y="4463491"/>
                <a:chExt cx="593951" cy="417415"/>
              </a:xfrm>
            </p:grpSpPr>
            <p:sp>
              <p:nvSpPr>
                <p:cNvPr id="235" name="TextBox 234"/>
                <p:cNvSpPr txBox="1"/>
                <p:nvPr/>
              </p:nvSpPr>
              <p:spPr>
                <a:xfrm>
                  <a:off x="4879840" y="4480796"/>
                  <a:ext cx="57941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/>
                    <a:t>OH</a:t>
                  </a:r>
                </a:p>
              </p:txBody>
            </p:sp>
            <p:cxnSp>
              <p:nvCxnSpPr>
                <p:cNvPr id="236" name="Straight Connector 235"/>
                <p:cNvCxnSpPr/>
                <p:nvPr/>
              </p:nvCxnSpPr>
              <p:spPr>
                <a:xfrm>
                  <a:off x="4865306" y="4463491"/>
                  <a:ext cx="108342" cy="13081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44" name="Group 243"/>
            <p:cNvGrpSpPr/>
            <p:nvPr/>
          </p:nvGrpSpPr>
          <p:grpSpPr>
            <a:xfrm>
              <a:off x="247654" y="5043182"/>
              <a:ext cx="2505648" cy="1687590"/>
              <a:chOff x="3597201" y="3193316"/>
              <a:chExt cx="2505648" cy="1687590"/>
            </a:xfrm>
          </p:grpSpPr>
          <p:grpSp>
            <p:nvGrpSpPr>
              <p:cNvPr id="245" name="Group 244"/>
              <p:cNvGrpSpPr/>
              <p:nvPr/>
            </p:nvGrpSpPr>
            <p:grpSpPr>
              <a:xfrm>
                <a:off x="3597201" y="3193316"/>
                <a:ext cx="2505648" cy="1270175"/>
                <a:chOff x="4011212" y="3521930"/>
                <a:chExt cx="1795040" cy="909950"/>
              </a:xfrm>
            </p:grpSpPr>
            <p:sp>
              <p:nvSpPr>
                <p:cNvPr id="249" name="AutoShape 48"/>
                <p:cNvSpPr>
                  <a:spLocks noChangeArrowheads="1"/>
                </p:cNvSpPr>
                <p:nvPr/>
              </p:nvSpPr>
              <p:spPr bwMode="auto">
                <a:xfrm>
                  <a:off x="4553379" y="4039911"/>
                  <a:ext cx="452772" cy="391969"/>
                </a:xfrm>
                <a:custGeom>
                  <a:avLst/>
                  <a:gdLst>
                    <a:gd name="connsiteX0" fmla="*/ 0 w 452772"/>
                    <a:gd name="connsiteY0" fmla="*/ 163892 h 429075"/>
                    <a:gd name="connsiteX1" fmla="*/ 226386 w 452772"/>
                    <a:gd name="connsiteY1" fmla="*/ 0 h 429075"/>
                    <a:gd name="connsiteX2" fmla="*/ 452772 w 452772"/>
                    <a:gd name="connsiteY2" fmla="*/ 163892 h 429075"/>
                    <a:gd name="connsiteX3" fmla="*/ 366300 w 452772"/>
                    <a:gd name="connsiteY3" fmla="*/ 429074 h 429075"/>
                    <a:gd name="connsiteX4" fmla="*/ 86472 w 452772"/>
                    <a:gd name="connsiteY4" fmla="*/ 429074 h 429075"/>
                    <a:gd name="connsiteX5" fmla="*/ 0 w 452772"/>
                    <a:gd name="connsiteY5" fmla="*/ 163892 h 429075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317826 w 452772"/>
                    <a:gd name="connsiteY5" fmla="*/ 91440 h 429074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158800 w 452772"/>
                    <a:gd name="connsiteY5" fmla="*/ 38431 h 429074"/>
                    <a:gd name="connsiteX0" fmla="*/ 295298 w 452772"/>
                    <a:gd name="connsiteY0" fmla="*/ 19878 h 390643"/>
                    <a:gd name="connsiteX1" fmla="*/ 452772 w 452772"/>
                    <a:gd name="connsiteY1" fmla="*/ 125461 h 390643"/>
                    <a:gd name="connsiteX2" fmla="*/ 366300 w 452772"/>
                    <a:gd name="connsiteY2" fmla="*/ 390643 h 390643"/>
                    <a:gd name="connsiteX3" fmla="*/ 86472 w 452772"/>
                    <a:gd name="connsiteY3" fmla="*/ 390643 h 390643"/>
                    <a:gd name="connsiteX4" fmla="*/ 0 w 452772"/>
                    <a:gd name="connsiteY4" fmla="*/ 125461 h 390643"/>
                    <a:gd name="connsiteX5" fmla="*/ 158800 w 452772"/>
                    <a:gd name="connsiteY5" fmla="*/ 0 h 390643"/>
                    <a:gd name="connsiteX0" fmla="*/ 276744 w 452772"/>
                    <a:gd name="connsiteY0" fmla="*/ 0 h 391969"/>
                    <a:gd name="connsiteX1" fmla="*/ 452772 w 452772"/>
                    <a:gd name="connsiteY1" fmla="*/ 126787 h 391969"/>
                    <a:gd name="connsiteX2" fmla="*/ 366300 w 452772"/>
                    <a:gd name="connsiteY2" fmla="*/ 391969 h 391969"/>
                    <a:gd name="connsiteX3" fmla="*/ 86472 w 452772"/>
                    <a:gd name="connsiteY3" fmla="*/ 391969 h 391969"/>
                    <a:gd name="connsiteX4" fmla="*/ 0 w 452772"/>
                    <a:gd name="connsiteY4" fmla="*/ 126787 h 391969"/>
                    <a:gd name="connsiteX5" fmla="*/ 158800 w 452772"/>
                    <a:gd name="connsiteY5" fmla="*/ 1326 h 39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2772" h="391969">
                      <a:moveTo>
                        <a:pt x="276744" y="0"/>
                      </a:moveTo>
                      <a:lnTo>
                        <a:pt x="452772" y="126787"/>
                      </a:lnTo>
                      <a:lnTo>
                        <a:pt x="366300" y="391969"/>
                      </a:lnTo>
                      <a:lnTo>
                        <a:pt x="86472" y="391969"/>
                      </a:lnTo>
                      <a:lnTo>
                        <a:pt x="0" y="126787"/>
                      </a:lnTo>
                      <a:cubicBezTo>
                        <a:pt x="75462" y="72156"/>
                        <a:pt x="158800" y="1326"/>
                        <a:pt x="158800" y="1326"/>
                      </a:cubicBezTo>
                    </a:path>
                  </a:pathLst>
                </a:custGeom>
                <a:solidFill>
                  <a:srgbClr val="00B05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 b="1"/>
                </a:p>
              </p:txBody>
            </p:sp>
            <p:sp>
              <p:nvSpPr>
                <p:cNvPr id="250" name="TextBox 249"/>
                <p:cNvSpPr txBox="1"/>
                <p:nvPr/>
              </p:nvSpPr>
              <p:spPr>
                <a:xfrm>
                  <a:off x="4629250" y="3824029"/>
                  <a:ext cx="290429" cy="2866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/>
                    <a:t>O</a:t>
                  </a:r>
                </a:p>
              </p:txBody>
            </p:sp>
            <p:cxnSp>
              <p:nvCxnSpPr>
                <p:cNvPr id="251" name="Straight Connector 250"/>
                <p:cNvCxnSpPr/>
                <p:nvPr/>
              </p:nvCxnSpPr>
              <p:spPr>
                <a:xfrm flipV="1">
                  <a:off x="4551829" y="3883631"/>
                  <a:ext cx="0" cy="274843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2" name="Straight Connector 251"/>
                <p:cNvCxnSpPr/>
                <p:nvPr/>
              </p:nvCxnSpPr>
              <p:spPr>
                <a:xfrm rot="-2160000" flipH="1" flipV="1">
                  <a:off x="4392528" y="3662595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3" name="Oval 52"/>
                <p:cNvSpPr>
                  <a:spLocks noChangeArrowheads="1"/>
                </p:cNvSpPr>
                <p:nvPr/>
              </p:nvSpPr>
              <p:spPr bwMode="auto">
                <a:xfrm>
                  <a:off x="4011212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/>
                <a:lstStyle/>
                <a:p>
                  <a:pPr algn="ctr"/>
                  <a:r>
                    <a:rPr lang="en-US" sz="2000" b="1" dirty="0">
                      <a:latin typeface="Calibri" pitchFamily="34" charset="0"/>
                    </a:rPr>
                    <a:t>P</a:t>
                  </a:r>
                </a:p>
              </p:txBody>
            </p:sp>
            <p:cxnSp>
              <p:nvCxnSpPr>
                <p:cNvPr id="254" name="Straight Connector 253"/>
                <p:cNvCxnSpPr/>
                <p:nvPr/>
              </p:nvCxnSpPr>
              <p:spPr>
                <a:xfrm rot="16200000" flipH="1" flipV="1">
                  <a:off x="5098210" y="3981551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5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5275133" y="3808943"/>
                  <a:ext cx="531119" cy="504482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000" b="1" dirty="0">
                      <a:solidFill>
                        <a:srgbClr val="663300"/>
                      </a:solidFill>
                      <a:latin typeface="Calibri" pitchFamily="34" charset="0"/>
                    </a:rPr>
                    <a:t>ACG</a:t>
                  </a:r>
                  <a:br>
                    <a:rPr lang="en-US" sz="2000" b="1" dirty="0">
                      <a:solidFill>
                        <a:srgbClr val="663300"/>
                      </a:solidFill>
                      <a:latin typeface="Calibri" pitchFamily="34" charset="0"/>
                    </a:rPr>
                  </a:br>
                  <a:r>
                    <a:rPr lang="en-US" sz="2000" b="1" dirty="0">
                      <a:solidFill>
                        <a:srgbClr val="663300"/>
                      </a:solidFill>
                      <a:latin typeface="Calibri" pitchFamily="34" charset="0"/>
                    </a:rPr>
                    <a:t>or U</a:t>
                  </a:r>
                </a:p>
              </p:txBody>
            </p:sp>
          </p:grpSp>
          <p:grpSp>
            <p:nvGrpSpPr>
              <p:cNvPr id="246" name="Group 245"/>
              <p:cNvGrpSpPr/>
              <p:nvPr/>
            </p:nvGrpSpPr>
            <p:grpSpPr>
              <a:xfrm>
                <a:off x="4865306" y="4463491"/>
                <a:ext cx="593951" cy="417415"/>
                <a:chOff x="4865306" y="4463491"/>
                <a:chExt cx="593951" cy="417415"/>
              </a:xfrm>
            </p:grpSpPr>
            <p:sp>
              <p:nvSpPr>
                <p:cNvPr id="247" name="TextBox 246"/>
                <p:cNvSpPr txBox="1"/>
                <p:nvPr/>
              </p:nvSpPr>
              <p:spPr>
                <a:xfrm>
                  <a:off x="4879840" y="4480796"/>
                  <a:ext cx="57941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/>
                    <a:t>OH</a:t>
                  </a:r>
                </a:p>
              </p:txBody>
            </p:sp>
            <p:cxnSp>
              <p:nvCxnSpPr>
                <p:cNvPr id="248" name="Straight Connector 247"/>
                <p:cNvCxnSpPr/>
                <p:nvPr/>
              </p:nvCxnSpPr>
              <p:spPr>
                <a:xfrm>
                  <a:off x="4865306" y="4463491"/>
                  <a:ext cx="108342" cy="13081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6" name="Group 255"/>
            <p:cNvGrpSpPr/>
            <p:nvPr/>
          </p:nvGrpSpPr>
          <p:grpSpPr>
            <a:xfrm>
              <a:off x="247654" y="874921"/>
              <a:ext cx="2505648" cy="1687590"/>
              <a:chOff x="3597201" y="3193316"/>
              <a:chExt cx="2505648" cy="1687590"/>
            </a:xfrm>
          </p:grpSpPr>
          <p:grpSp>
            <p:nvGrpSpPr>
              <p:cNvPr id="257" name="Group 256"/>
              <p:cNvGrpSpPr/>
              <p:nvPr/>
            </p:nvGrpSpPr>
            <p:grpSpPr>
              <a:xfrm>
                <a:off x="3597201" y="3193316"/>
                <a:ext cx="2505648" cy="1270175"/>
                <a:chOff x="4011212" y="3521930"/>
                <a:chExt cx="1795040" cy="909950"/>
              </a:xfrm>
            </p:grpSpPr>
            <p:sp>
              <p:nvSpPr>
                <p:cNvPr id="261" name="AutoShape 48"/>
                <p:cNvSpPr>
                  <a:spLocks noChangeArrowheads="1"/>
                </p:cNvSpPr>
                <p:nvPr/>
              </p:nvSpPr>
              <p:spPr bwMode="auto">
                <a:xfrm>
                  <a:off x="4553379" y="4039911"/>
                  <a:ext cx="452772" cy="391969"/>
                </a:xfrm>
                <a:custGeom>
                  <a:avLst/>
                  <a:gdLst>
                    <a:gd name="connsiteX0" fmla="*/ 0 w 452772"/>
                    <a:gd name="connsiteY0" fmla="*/ 163892 h 429075"/>
                    <a:gd name="connsiteX1" fmla="*/ 226386 w 452772"/>
                    <a:gd name="connsiteY1" fmla="*/ 0 h 429075"/>
                    <a:gd name="connsiteX2" fmla="*/ 452772 w 452772"/>
                    <a:gd name="connsiteY2" fmla="*/ 163892 h 429075"/>
                    <a:gd name="connsiteX3" fmla="*/ 366300 w 452772"/>
                    <a:gd name="connsiteY3" fmla="*/ 429074 h 429075"/>
                    <a:gd name="connsiteX4" fmla="*/ 86472 w 452772"/>
                    <a:gd name="connsiteY4" fmla="*/ 429074 h 429075"/>
                    <a:gd name="connsiteX5" fmla="*/ 0 w 452772"/>
                    <a:gd name="connsiteY5" fmla="*/ 163892 h 429075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317826 w 452772"/>
                    <a:gd name="connsiteY5" fmla="*/ 91440 h 429074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158800 w 452772"/>
                    <a:gd name="connsiteY5" fmla="*/ 38431 h 429074"/>
                    <a:gd name="connsiteX0" fmla="*/ 295298 w 452772"/>
                    <a:gd name="connsiteY0" fmla="*/ 19878 h 390643"/>
                    <a:gd name="connsiteX1" fmla="*/ 452772 w 452772"/>
                    <a:gd name="connsiteY1" fmla="*/ 125461 h 390643"/>
                    <a:gd name="connsiteX2" fmla="*/ 366300 w 452772"/>
                    <a:gd name="connsiteY2" fmla="*/ 390643 h 390643"/>
                    <a:gd name="connsiteX3" fmla="*/ 86472 w 452772"/>
                    <a:gd name="connsiteY3" fmla="*/ 390643 h 390643"/>
                    <a:gd name="connsiteX4" fmla="*/ 0 w 452772"/>
                    <a:gd name="connsiteY4" fmla="*/ 125461 h 390643"/>
                    <a:gd name="connsiteX5" fmla="*/ 158800 w 452772"/>
                    <a:gd name="connsiteY5" fmla="*/ 0 h 390643"/>
                    <a:gd name="connsiteX0" fmla="*/ 276744 w 452772"/>
                    <a:gd name="connsiteY0" fmla="*/ 0 h 391969"/>
                    <a:gd name="connsiteX1" fmla="*/ 452772 w 452772"/>
                    <a:gd name="connsiteY1" fmla="*/ 126787 h 391969"/>
                    <a:gd name="connsiteX2" fmla="*/ 366300 w 452772"/>
                    <a:gd name="connsiteY2" fmla="*/ 391969 h 391969"/>
                    <a:gd name="connsiteX3" fmla="*/ 86472 w 452772"/>
                    <a:gd name="connsiteY3" fmla="*/ 391969 h 391969"/>
                    <a:gd name="connsiteX4" fmla="*/ 0 w 452772"/>
                    <a:gd name="connsiteY4" fmla="*/ 126787 h 391969"/>
                    <a:gd name="connsiteX5" fmla="*/ 158800 w 452772"/>
                    <a:gd name="connsiteY5" fmla="*/ 1326 h 39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2772" h="391969">
                      <a:moveTo>
                        <a:pt x="276744" y="0"/>
                      </a:moveTo>
                      <a:lnTo>
                        <a:pt x="452772" y="126787"/>
                      </a:lnTo>
                      <a:lnTo>
                        <a:pt x="366300" y="391969"/>
                      </a:lnTo>
                      <a:lnTo>
                        <a:pt x="86472" y="391969"/>
                      </a:lnTo>
                      <a:lnTo>
                        <a:pt x="0" y="126787"/>
                      </a:lnTo>
                      <a:cubicBezTo>
                        <a:pt x="75462" y="72156"/>
                        <a:pt x="158800" y="1326"/>
                        <a:pt x="158800" y="1326"/>
                      </a:cubicBezTo>
                    </a:path>
                  </a:pathLst>
                </a:custGeom>
                <a:solidFill>
                  <a:srgbClr val="00B05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 b="1"/>
                </a:p>
              </p:txBody>
            </p:sp>
            <p:sp>
              <p:nvSpPr>
                <p:cNvPr id="262" name="TextBox 261"/>
                <p:cNvSpPr txBox="1"/>
                <p:nvPr/>
              </p:nvSpPr>
              <p:spPr>
                <a:xfrm>
                  <a:off x="4629250" y="3824029"/>
                  <a:ext cx="290429" cy="2866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/>
                    <a:t>O</a:t>
                  </a:r>
                </a:p>
              </p:txBody>
            </p:sp>
            <p:cxnSp>
              <p:nvCxnSpPr>
                <p:cNvPr id="263" name="Straight Connector 262"/>
                <p:cNvCxnSpPr/>
                <p:nvPr/>
              </p:nvCxnSpPr>
              <p:spPr>
                <a:xfrm flipV="1">
                  <a:off x="4551829" y="3883631"/>
                  <a:ext cx="0" cy="274843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Straight Connector 263"/>
                <p:cNvCxnSpPr/>
                <p:nvPr/>
              </p:nvCxnSpPr>
              <p:spPr>
                <a:xfrm rot="-2160000" flipH="1" flipV="1">
                  <a:off x="4392528" y="3662595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5" name="Oval 52"/>
                <p:cNvSpPr>
                  <a:spLocks noChangeArrowheads="1"/>
                </p:cNvSpPr>
                <p:nvPr/>
              </p:nvSpPr>
              <p:spPr bwMode="auto">
                <a:xfrm>
                  <a:off x="4011212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/>
                <a:lstStyle/>
                <a:p>
                  <a:pPr algn="ctr"/>
                  <a:r>
                    <a:rPr lang="en-US" sz="2000" b="1" dirty="0">
                      <a:latin typeface="Calibri" pitchFamily="34" charset="0"/>
                    </a:rPr>
                    <a:t>P</a:t>
                  </a:r>
                </a:p>
              </p:txBody>
            </p:sp>
            <p:cxnSp>
              <p:nvCxnSpPr>
                <p:cNvPr id="266" name="Straight Connector 265"/>
                <p:cNvCxnSpPr/>
                <p:nvPr/>
              </p:nvCxnSpPr>
              <p:spPr>
                <a:xfrm rot="16200000" flipH="1" flipV="1">
                  <a:off x="5098210" y="3981551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7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5275133" y="3808943"/>
                  <a:ext cx="531119" cy="504482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000" b="1" dirty="0">
                      <a:solidFill>
                        <a:srgbClr val="663300"/>
                      </a:solidFill>
                      <a:latin typeface="Calibri" pitchFamily="34" charset="0"/>
                    </a:rPr>
                    <a:t>ACG</a:t>
                  </a:r>
                  <a:br>
                    <a:rPr lang="en-US" sz="2000" b="1" dirty="0">
                      <a:solidFill>
                        <a:srgbClr val="663300"/>
                      </a:solidFill>
                      <a:latin typeface="Calibri" pitchFamily="34" charset="0"/>
                    </a:rPr>
                  </a:br>
                  <a:r>
                    <a:rPr lang="en-US" sz="2000" b="1" dirty="0">
                      <a:solidFill>
                        <a:srgbClr val="663300"/>
                      </a:solidFill>
                      <a:latin typeface="Calibri" pitchFamily="34" charset="0"/>
                    </a:rPr>
                    <a:t>or U</a:t>
                  </a:r>
                </a:p>
              </p:txBody>
            </p:sp>
          </p:grpSp>
          <p:grpSp>
            <p:nvGrpSpPr>
              <p:cNvPr id="258" name="Group 257"/>
              <p:cNvGrpSpPr/>
              <p:nvPr/>
            </p:nvGrpSpPr>
            <p:grpSpPr>
              <a:xfrm>
                <a:off x="4865306" y="4463491"/>
                <a:ext cx="593951" cy="417415"/>
                <a:chOff x="4865306" y="4463491"/>
                <a:chExt cx="593951" cy="417415"/>
              </a:xfrm>
            </p:grpSpPr>
            <p:sp>
              <p:nvSpPr>
                <p:cNvPr id="259" name="TextBox 258"/>
                <p:cNvSpPr txBox="1"/>
                <p:nvPr/>
              </p:nvSpPr>
              <p:spPr>
                <a:xfrm>
                  <a:off x="4879840" y="4480796"/>
                  <a:ext cx="57941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/>
                    <a:t>OH</a:t>
                  </a:r>
                </a:p>
              </p:txBody>
            </p:sp>
            <p:cxnSp>
              <p:nvCxnSpPr>
                <p:cNvPr id="260" name="Straight Connector 259"/>
                <p:cNvCxnSpPr/>
                <p:nvPr/>
              </p:nvCxnSpPr>
              <p:spPr>
                <a:xfrm>
                  <a:off x="4865306" y="4463491"/>
                  <a:ext cx="108342" cy="13081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71" name="Group 270"/>
            <p:cNvGrpSpPr/>
            <p:nvPr/>
          </p:nvGrpSpPr>
          <p:grpSpPr>
            <a:xfrm>
              <a:off x="571250" y="6303515"/>
              <a:ext cx="579417" cy="417415"/>
              <a:chOff x="3920797" y="4463491"/>
              <a:chExt cx="579417" cy="417415"/>
            </a:xfrm>
          </p:grpSpPr>
          <p:sp>
            <p:nvSpPr>
              <p:cNvPr id="272" name="TextBox 271"/>
              <p:cNvSpPr txBox="1"/>
              <p:nvPr/>
            </p:nvSpPr>
            <p:spPr>
              <a:xfrm>
                <a:off x="3920797" y="4480796"/>
                <a:ext cx="57941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HO</a:t>
                </a:r>
              </a:p>
            </p:txBody>
          </p:sp>
          <p:cxnSp>
            <p:nvCxnSpPr>
              <p:cNvPr id="273" name="Straight Connector 272"/>
              <p:cNvCxnSpPr/>
              <p:nvPr/>
            </p:nvCxnSpPr>
            <p:spPr>
              <a:xfrm flipH="1">
                <a:off x="4366908" y="4463491"/>
                <a:ext cx="108342" cy="13081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/>
            <p:cNvSpPr txBox="1"/>
            <p:nvPr/>
          </p:nvSpPr>
          <p:spPr>
            <a:xfrm>
              <a:off x="247654" y="328866"/>
              <a:ext cx="22323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B050"/>
                  </a:solidFill>
                </a:rPr>
                <a:t>RNA</a:t>
              </a:r>
            </a:p>
          </p:txBody>
        </p:sp>
      </p:grpSp>
      <p:sp>
        <p:nvSpPr>
          <p:cNvPr id="415" name="TextBox 414"/>
          <p:cNvSpPr txBox="1"/>
          <p:nvPr/>
        </p:nvSpPr>
        <p:spPr>
          <a:xfrm>
            <a:off x="3297382" y="328866"/>
            <a:ext cx="5808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DNA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409F821-FE05-41B5-8CDF-6C4681403F69}"/>
              </a:ext>
            </a:extLst>
          </p:cNvPr>
          <p:cNvCxnSpPr>
            <a:cxnSpLocks/>
          </p:cNvCxnSpPr>
          <p:nvPr/>
        </p:nvCxnSpPr>
        <p:spPr>
          <a:xfrm flipH="1" flipV="1">
            <a:off x="6242538" y="6158689"/>
            <a:ext cx="202224" cy="294865"/>
          </a:xfrm>
          <a:prstGeom prst="straightConnector1">
            <a:avLst/>
          </a:prstGeom>
          <a:ln w="38100" cap="rnd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532ADB7-8CCF-46AB-B3E2-26C049E785BA}"/>
              </a:ext>
            </a:extLst>
          </p:cNvPr>
          <p:cNvSpPr txBox="1"/>
          <p:nvPr/>
        </p:nvSpPr>
        <p:spPr>
          <a:xfrm>
            <a:off x="6374424" y="6388456"/>
            <a:ext cx="430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909BF9F2-A165-4971-9551-D6B35DC27E47}"/>
              </a:ext>
            </a:extLst>
          </p:cNvPr>
          <p:cNvSpPr txBox="1"/>
          <p:nvPr/>
        </p:nvSpPr>
        <p:spPr>
          <a:xfrm>
            <a:off x="5152180" y="6396317"/>
            <a:ext cx="276811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7030A0"/>
                </a:solidFill>
              </a:rPr>
              <a:t>Hydrogen Bonds</a:t>
            </a:r>
          </a:p>
        </p:txBody>
      </p:sp>
    </p:spTree>
    <p:extLst>
      <p:ext uri="{BB962C8B-B14F-4D97-AF65-F5344CB8AC3E}">
        <p14:creationId xmlns:p14="http://schemas.microsoft.com/office/powerpoint/2010/main" val="219407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" grpId="0"/>
      <p:bldP spid="11" grpId="0"/>
      <p:bldP spid="27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RNA vs DNA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28866"/>
            <a:ext cx="452419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RNA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19810" y="328866"/>
            <a:ext cx="452419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DNA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216257"/>
            <a:ext cx="452419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Made in the nucleus (Eukaryotic)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19810" y="2210350"/>
            <a:ext cx="452419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Made in the nucleus (Eukaryotic)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571813"/>
            <a:ext cx="452419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Often leaves the nucleus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19810" y="2565906"/>
            <a:ext cx="452419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Never leaves the nucleus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927369"/>
            <a:ext cx="452419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 Hereditary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19810" y="2921465"/>
            <a:ext cx="452419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Hereditary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682811"/>
            <a:ext cx="4524190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Ribonucleotides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Adenine, Cytosine, Guanine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Uracil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19810" y="682811"/>
            <a:ext cx="4524190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Deoxyribonucleotides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Deoxy</a:t>
            </a:r>
            <a:r>
              <a:rPr lang="en-US" dirty="0"/>
              <a:t>- Adenine, Cytosine, Guanine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Deoxy</a:t>
            </a:r>
            <a:r>
              <a:rPr lang="en-US" dirty="0"/>
              <a:t> - Thymine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1555942"/>
            <a:ext cx="452419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Single Stranded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19810" y="1550035"/>
            <a:ext cx="452419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Double Stranded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1860701"/>
            <a:ext cx="452419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Fold and act as an Enzyme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19810" y="1854794"/>
            <a:ext cx="452419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Enzymatic Activity</a:t>
            </a:r>
          </a:p>
        </p:txBody>
      </p:sp>
      <p:grpSp>
        <p:nvGrpSpPr>
          <p:cNvPr id="2055" name="Group 2054"/>
          <p:cNvGrpSpPr/>
          <p:nvPr/>
        </p:nvGrpSpPr>
        <p:grpSpPr>
          <a:xfrm>
            <a:off x="-48564" y="3748757"/>
            <a:ext cx="2586037" cy="2211245"/>
            <a:chOff x="-48564" y="4252698"/>
            <a:chExt cx="2586037" cy="2211245"/>
          </a:xfrm>
        </p:grpSpPr>
        <p:grpSp>
          <p:nvGrpSpPr>
            <p:cNvPr id="81" name="Group 80"/>
            <p:cNvGrpSpPr/>
            <p:nvPr/>
          </p:nvGrpSpPr>
          <p:grpSpPr>
            <a:xfrm>
              <a:off x="-48564" y="4549418"/>
              <a:ext cx="2586037" cy="1914525"/>
              <a:chOff x="3866891" y="285750"/>
              <a:chExt cx="2586037" cy="1914525"/>
            </a:xfrm>
          </p:grpSpPr>
          <p:grpSp>
            <p:nvGrpSpPr>
              <p:cNvPr id="82" name="Group 357"/>
              <p:cNvGrpSpPr>
                <a:grpSpLocks/>
              </p:cNvGrpSpPr>
              <p:nvPr/>
            </p:nvGrpSpPr>
            <p:grpSpPr bwMode="auto">
              <a:xfrm>
                <a:off x="3866891" y="285750"/>
                <a:ext cx="2586037" cy="1914525"/>
                <a:chOff x="4145" y="180"/>
                <a:chExt cx="1629" cy="1206"/>
              </a:xfrm>
            </p:grpSpPr>
            <p:sp>
              <p:nvSpPr>
                <p:cNvPr id="84" name="Rectangle 299"/>
                <p:cNvSpPr>
                  <a:spLocks noChangeArrowheads="1"/>
                </p:cNvSpPr>
                <p:nvPr/>
              </p:nvSpPr>
              <p:spPr bwMode="auto">
                <a:xfrm>
                  <a:off x="4201" y="204"/>
                  <a:ext cx="1496" cy="1182"/>
                </a:xfrm>
                <a:prstGeom prst="rect">
                  <a:avLst/>
                </a:prstGeom>
                <a:solidFill>
                  <a:srgbClr val="D6D2F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85" name="Group 300"/>
                <p:cNvGrpSpPr>
                  <a:grpSpLocks/>
                </p:cNvGrpSpPr>
                <p:nvPr/>
              </p:nvGrpSpPr>
              <p:grpSpPr bwMode="auto">
                <a:xfrm>
                  <a:off x="4145" y="285"/>
                  <a:ext cx="650" cy="596"/>
                  <a:chOff x="2770" y="1229"/>
                  <a:chExt cx="650" cy="596"/>
                </a:xfrm>
              </p:grpSpPr>
              <p:sp>
                <p:nvSpPr>
                  <p:cNvPr id="125" name="Text Box 301"/>
                  <p:cNvSpPr txBox="1">
                    <a:spLocks noChangeArrowheads="1"/>
                  </p:cNvSpPr>
                  <p:nvPr/>
                </p:nvSpPr>
                <p:spPr bwMode="auto">
                  <a:xfrm rot="1542171">
                    <a:off x="2954" y="1229"/>
                    <a:ext cx="315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A888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1200" b="1">
                        <a:solidFill>
                          <a:srgbClr val="FF0000"/>
                        </a:solidFill>
                        <a:latin typeface="Calibri" pitchFamily="34" charset="0"/>
                      </a:rPr>
                      <a:t>H</a:t>
                    </a:r>
                    <a:r>
                      <a:rPr lang="en-US" sz="1200" b="1" baseline="30000">
                        <a:solidFill>
                          <a:srgbClr val="FF0000"/>
                        </a:solidFill>
                        <a:latin typeface="Calibri" pitchFamily="34" charset="0"/>
                      </a:rPr>
                      <a:t>+</a:t>
                    </a:r>
                    <a:endParaRPr lang="en-US" sz="1200" b="1">
                      <a:solidFill>
                        <a:srgbClr val="FF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126" name="Line 302"/>
                  <p:cNvSpPr>
                    <a:spLocks noChangeShapeType="1"/>
                  </p:cNvSpPr>
                  <p:nvPr/>
                </p:nvSpPr>
                <p:spPr bwMode="auto">
                  <a:xfrm rot="1542171" flipH="1">
                    <a:off x="3337" y="1677"/>
                    <a:ext cx="83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66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127" name="Text Box 303"/>
                  <p:cNvSpPr txBox="1">
                    <a:spLocks noChangeArrowheads="1"/>
                  </p:cNvSpPr>
                  <p:nvPr/>
                </p:nvSpPr>
                <p:spPr bwMode="auto">
                  <a:xfrm rot="1542171">
                    <a:off x="3192" y="1544"/>
                    <a:ext cx="184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A888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1200" b="1">
                        <a:solidFill>
                          <a:srgbClr val="996600"/>
                        </a:solidFill>
                        <a:latin typeface="Calibri" pitchFamily="34" charset="0"/>
                      </a:rPr>
                      <a:t>O</a:t>
                    </a:r>
                    <a:endParaRPr lang="en-US" sz="1200" b="1" baseline="-25000">
                      <a:solidFill>
                        <a:srgbClr val="9966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128" name="Line 304"/>
                  <p:cNvSpPr>
                    <a:spLocks noChangeShapeType="1"/>
                  </p:cNvSpPr>
                  <p:nvPr/>
                </p:nvSpPr>
                <p:spPr bwMode="auto">
                  <a:xfrm rot="1542171" flipH="1">
                    <a:off x="3160" y="1592"/>
                    <a:ext cx="83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66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129" name="Text Box 305"/>
                  <p:cNvSpPr txBox="1">
                    <a:spLocks noChangeArrowheads="1"/>
                  </p:cNvSpPr>
                  <p:nvPr/>
                </p:nvSpPr>
                <p:spPr bwMode="auto">
                  <a:xfrm rot="1542171">
                    <a:off x="3016" y="1459"/>
                    <a:ext cx="184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A888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1200" b="1">
                        <a:solidFill>
                          <a:srgbClr val="996600"/>
                        </a:solidFill>
                        <a:latin typeface="Calibri" pitchFamily="34" charset="0"/>
                      </a:rPr>
                      <a:t>P</a:t>
                    </a:r>
                    <a:endParaRPr lang="en-US" sz="1200" b="1" baseline="-25000">
                      <a:solidFill>
                        <a:srgbClr val="9966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130" name="Line 306"/>
                  <p:cNvSpPr>
                    <a:spLocks noChangeShapeType="1"/>
                  </p:cNvSpPr>
                  <p:nvPr/>
                </p:nvSpPr>
                <p:spPr bwMode="auto">
                  <a:xfrm rot="1542171" flipH="1">
                    <a:off x="2971" y="1519"/>
                    <a:ext cx="83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66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131" name="Text Box 307"/>
                  <p:cNvSpPr txBox="1">
                    <a:spLocks noChangeArrowheads="1"/>
                  </p:cNvSpPr>
                  <p:nvPr/>
                </p:nvSpPr>
                <p:spPr bwMode="auto">
                  <a:xfrm rot="1542171">
                    <a:off x="2822" y="1363"/>
                    <a:ext cx="184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A888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1200" b="1">
                        <a:solidFill>
                          <a:srgbClr val="996600"/>
                        </a:solidFill>
                        <a:latin typeface="Calibri" pitchFamily="34" charset="0"/>
                      </a:rPr>
                      <a:t>O</a:t>
                    </a:r>
                    <a:endParaRPr lang="en-US" sz="1200" b="1" baseline="-25000">
                      <a:solidFill>
                        <a:srgbClr val="9966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132" name="Line 308"/>
                  <p:cNvSpPr>
                    <a:spLocks noChangeShapeType="1"/>
                  </p:cNvSpPr>
                  <p:nvPr/>
                </p:nvSpPr>
                <p:spPr bwMode="auto">
                  <a:xfrm rot="17742171" flipH="1">
                    <a:off x="3020" y="1637"/>
                    <a:ext cx="83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66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133" name="Text Box 309"/>
                  <p:cNvSpPr txBox="1">
                    <a:spLocks noChangeArrowheads="1"/>
                  </p:cNvSpPr>
                  <p:nvPr/>
                </p:nvSpPr>
                <p:spPr bwMode="auto">
                  <a:xfrm rot="1542171">
                    <a:off x="2901" y="1652"/>
                    <a:ext cx="256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A888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1200" b="1">
                        <a:solidFill>
                          <a:srgbClr val="996600"/>
                        </a:solidFill>
                        <a:latin typeface="Calibri" pitchFamily="34" charset="0"/>
                      </a:rPr>
                      <a:t>O</a:t>
                    </a:r>
                    <a:r>
                      <a:rPr lang="en-US" sz="1200" b="1" baseline="30000">
                        <a:solidFill>
                          <a:srgbClr val="996600"/>
                        </a:solidFill>
                        <a:latin typeface="Calibri" pitchFamily="34" charset="0"/>
                      </a:rPr>
                      <a:t>–</a:t>
                    </a:r>
                  </a:p>
                </p:txBody>
              </p:sp>
              <p:sp>
                <p:nvSpPr>
                  <p:cNvPr id="134" name="Text Box 310"/>
                  <p:cNvSpPr txBox="1">
                    <a:spLocks noChangeArrowheads="1"/>
                  </p:cNvSpPr>
                  <p:nvPr/>
                </p:nvSpPr>
                <p:spPr bwMode="auto">
                  <a:xfrm rot="1542171">
                    <a:off x="3084" y="1276"/>
                    <a:ext cx="256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A888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1200" b="1">
                        <a:solidFill>
                          <a:srgbClr val="996600"/>
                        </a:solidFill>
                        <a:latin typeface="Calibri" pitchFamily="34" charset="0"/>
                      </a:rPr>
                      <a:t>O</a:t>
                    </a:r>
                    <a:r>
                      <a:rPr lang="en-US" sz="1200" b="1" baseline="30000">
                        <a:solidFill>
                          <a:srgbClr val="996600"/>
                        </a:solidFill>
                        <a:latin typeface="Calibri" pitchFamily="34" charset="0"/>
                      </a:rPr>
                      <a:t>–</a:t>
                    </a:r>
                  </a:p>
                </p:txBody>
              </p:sp>
              <p:sp>
                <p:nvSpPr>
                  <p:cNvPr id="135" name="Line 311"/>
                  <p:cNvSpPr>
                    <a:spLocks noChangeShapeType="1"/>
                  </p:cNvSpPr>
                  <p:nvPr/>
                </p:nvSpPr>
                <p:spPr bwMode="auto">
                  <a:xfrm rot="17742171" flipH="1">
                    <a:off x="3110" y="1450"/>
                    <a:ext cx="83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66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136" name="Text Box 312"/>
                  <p:cNvSpPr txBox="1">
                    <a:spLocks noChangeArrowheads="1"/>
                  </p:cNvSpPr>
                  <p:nvPr/>
                </p:nvSpPr>
                <p:spPr bwMode="auto">
                  <a:xfrm rot="1542171">
                    <a:off x="2770" y="1604"/>
                    <a:ext cx="315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A888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1200" b="1">
                        <a:solidFill>
                          <a:srgbClr val="FF0000"/>
                        </a:solidFill>
                        <a:latin typeface="Calibri" pitchFamily="34" charset="0"/>
                      </a:rPr>
                      <a:t>H</a:t>
                    </a:r>
                    <a:r>
                      <a:rPr lang="en-US" sz="1200" b="1" baseline="30000">
                        <a:solidFill>
                          <a:srgbClr val="FF0000"/>
                        </a:solidFill>
                        <a:latin typeface="Calibri" pitchFamily="34" charset="0"/>
                      </a:rPr>
                      <a:t>+</a:t>
                    </a:r>
                    <a:endParaRPr lang="en-US" sz="1200" b="1">
                      <a:solidFill>
                        <a:srgbClr val="FF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137" name="Line 313"/>
                  <p:cNvSpPr>
                    <a:spLocks noChangeShapeType="1"/>
                  </p:cNvSpPr>
                  <p:nvPr/>
                </p:nvSpPr>
                <p:spPr bwMode="auto">
                  <a:xfrm rot="1542171" flipH="1">
                    <a:off x="2981" y="1498"/>
                    <a:ext cx="83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66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6" name="Text Box 314"/>
                <p:cNvSpPr txBox="1">
                  <a:spLocks noChangeArrowheads="1"/>
                </p:cNvSpPr>
                <p:nvPr/>
              </p:nvSpPr>
              <p:spPr bwMode="auto">
                <a:xfrm>
                  <a:off x="5250" y="1151"/>
                  <a:ext cx="524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AEAEA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FFB011"/>
                      </a:solidFill>
                      <a:latin typeface="Calibri" pitchFamily="34" charset="0"/>
                    </a:rPr>
                    <a:t>Uricil</a:t>
                  </a:r>
                </a:p>
              </p:txBody>
            </p:sp>
            <p:grpSp>
              <p:nvGrpSpPr>
                <p:cNvPr id="87" name="Group 315"/>
                <p:cNvGrpSpPr>
                  <a:grpSpLocks/>
                </p:cNvGrpSpPr>
                <p:nvPr/>
              </p:nvGrpSpPr>
              <p:grpSpPr bwMode="auto">
                <a:xfrm>
                  <a:off x="4737" y="180"/>
                  <a:ext cx="904" cy="1117"/>
                  <a:chOff x="3362" y="1124"/>
                  <a:chExt cx="904" cy="1117"/>
                </a:xfrm>
              </p:grpSpPr>
              <p:grpSp>
                <p:nvGrpSpPr>
                  <p:cNvPr id="91" name="Group 316"/>
                  <p:cNvGrpSpPr>
                    <a:grpSpLocks/>
                  </p:cNvGrpSpPr>
                  <p:nvPr/>
                </p:nvGrpSpPr>
                <p:grpSpPr bwMode="auto">
                  <a:xfrm>
                    <a:off x="3362" y="1124"/>
                    <a:ext cx="904" cy="689"/>
                    <a:chOff x="3362" y="1124"/>
                    <a:chExt cx="904" cy="689"/>
                  </a:xfrm>
                </p:grpSpPr>
                <p:sp>
                  <p:nvSpPr>
                    <p:cNvPr id="102" name="AutoShape 317"/>
                    <p:cNvSpPr>
                      <a:spLocks noChangeArrowheads="1"/>
                    </p:cNvSpPr>
                    <p:nvPr/>
                  </p:nvSpPr>
                  <p:spPr bwMode="auto">
                    <a:xfrm rot="16200000" flipH="1">
                      <a:off x="3700" y="1412"/>
                      <a:ext cx="347" cy="299"/>
                    </a:xfrm>
                    <a:prstGeom prst="hexagon">
                      <a:avLst>
                        <a:gd name="adj" fmla="val 29013"/>
                        <a:gd name="vf" fmla="val 115470"/>
                      </a:avLst>
                    </a:prstGeom>
                    <a:solidFill>
                      <a:srgbClr val="FFE8B9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9050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 anchorCtr="1"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b="1" dirty="0">
                          <a:solidFill>
                            <a:srgbClr val="FFB92D"/>
                          </a:solidFill>
                          <a:latin typeface="Calibri" pitchFamily="34" charset="0"/>
                        </a:rPr>
                        <a:t>U</a:t>
                      </a:r>
                    </a:p>
                  </p:txBody>
                </p:sp>
                <p:sp>
                  <p:nvSpPr>
                    <p:cNvPr id="103" name="Text Box 318"/>
                    <p:cNvSpPr txBox="1">
                      <a:spLocks noChangeArrowheads="1"/>
                    </p:cNvSpPr>
                    <p:nvPr/>
                  </p:nvSpPr>
                  <p:spPr bwMode="auto">
                    <a:xfrm flipH="1">
                      <a:off x="3764" y="1636"/>
                      <a:ext cx="198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>
                          <a:latin typeface="Calibri" pitchFamily="34" charset="0"/>
                        </a:rPr>
                        <a:t>N</a:t>
                      </a:r>
                    </a:p>
                  </p:txBody>
                </p:sp>
                <p:sp>
                  <p:nvSpPr>
                    <p:cNvPr id="104" name="Text Box 319"/>
                    <p:cNvSpPr txBox="1">
                      <a:spLocks noChangeArrowheads="1"/>
                    </p:cNvSpPr>
                    <p:nvPr/>
                  </p:nvSpPr>
                  <p:spPr bwMode="auto">
                    <a:xfrm flipH="1">
                      <a:off x="3637" y="1387"/>
                      <a:ext cx="176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>
                          <a:latin typeface="Calibri" pitchFamily="34" charset="0"/>
                        </a:rPr>
                        <a:t>C</a:t>
                      </a:r>
                    </a:p>
                  </p:txBody>
                </p:sp>
                <p:sp>
                  <p:nvSpPr>
                    <p:cNvPr id="105" name="Line 320"/>
                    <p:cNvSpPr>
                      <a:spLocks noChangeShapeType="1"/>
                    </p:cNvSpPr>
                    <p:nvPr/>
                  </p:nvSpPr>
                  <p:spPr bwMode="auto">
                    <a:xfrm rot="-8638198">
                      <a:off x="3988" y="1525"/>
                      <a:ext cx="45" cy="6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B92D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" name="Line 321"/>
                    <p:cNvSpPr>
                      <a:spLocks noChangeShapeType="1"/>
                    </p:cNvSpPr>
                    <p:nvPr/>
                  </p:nvSpPr>
                  <p:spPr bwMode="auto">
                    <a:xfrm rot="5867500">
                      <a:off x="3921" y="1654"/>
                      <a:ext cx="55" cy="7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B92D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" name="Line 322"/>
                    <p:cNvSpPr>
                      <a:spLocks noChangeShapeType="1"/>
                    </p:cNvSpPr>
                    <p:nvPr/>
                  </p:nvSpPr>
                  <p:spPr bwMode="auto">
                    <a:xfrm rot="15732500" flipH="1">
                      <a:off x="3761" y="1645"/>
                      <a:ext cx="47" cy="63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B92D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8" name="Line 323"/>
                    <p:cNvSpPr>
                      <a:spLocks noChangeShapeType="1"/>
                    </p:cNvSpPr>
                    <p:nvPr/>
                  </p:nvSpPr>
                  <p:spPr bwMode="auto">
                    <a:xfrm rot="-8638198">
                      <a:off x="3714" y="1526"/>
                      <a:ext cx="44" cy="6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B92D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9" name="Text Box 324"/>
                    <p:cNvSpPr txBox="1">
                      <a:spLocks noChangeArrowheads="1"/>
                    </p:cNvSpPr>
                    <p:nvPr/>
                  </p:nvSpPr>
                  <p:spPr bwMode="auto">
                    <a:xfrm flipH="1">
                      <a:off x="3919" y="1549"/>
                      <a:ext cx="198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>
                          <a:latin typeface="Calibri" pitchFamily="34" charset="0"/>
                        </a:rPr>
                        <a:t>C</a:t>
                      </a:r>
                    </a:p>
                  </p:txBody>
                </p:sp>
                <p:sp>
                  <p:nvSpPr>
                    <p:cNvPr id="110" name="Text Box 325"/>
                    <p:cNvSpPr txBox="1">
                      <a:spLocks noChangeArrowheads="1"/>
                    </p:cNvSpPr>
                    <p:nvPr/>
                  </p:nvSpPr>
                  <p:spPr bwMode="auto">
                    <a:xfrm flipH="1">
                      <a:off x="3919" y="1376"/>
                      <a:ext cx="172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>
                          <a:latin typeface="Calibri" pitchFamily="34" charset="0"/>
                        </a:rPr>
                        <a:t>N</a:t>
                      </a:r>
                    </a:p>
                  </p:txBody>
                </p:sp>
                <p:sp>
                  <p:nvSpPr>
                    <p:cNvPr id="111" name="Text Box 326"/>
                    <p:cNvSpPr txBox="1">
                      <a:spLocks noChangeArrowheads="1"/>
                    </p:cNvSpPr>
                    <p:nvPr/>
                  </p:nvSpPr>
                  <p:spPr bwMode="auto">
                    <a:xfrm flipH="1">
                      <a:off x="3767" y="1299"/>
                      <a:ext cx="198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>
                          <a:latin typeface="Calibri" pitchFamily="34" charset="0"/>
                        </a:rPr>
                        <a:t>C</a:t>
                      </a:r>
                    </a:p>
                  </p:txBody>
                </p:sp>
                <p:sp>
                  <p:nvSpPr>
                    <p:cNvPr id="112" name="Line 327"/>
                    <p:cNvSpPr>
                      <a:spLocks noChangeShapeType="1"/>
                    </p:cNvSpPr>
                    <p:nvPr/>
                  </p:nvSpPr>
                  <p:spPr bwMode="auto">
                    <a:xfrm rot="-8638198">
                      <a:off x="3848" y="1269"/>
                      <a:ext cx="46" cy="62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B92D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" name="Text Box 328"/>
                    <p:cNvSpPr txBox="1">
                      <a:spLocks noChangeArrowheads="1"/>
                    </p:cNvSpPr>
                    <p:nvPr/>
                  </p:nvSpPr>
                  <p:spPr bwMode="auto">
                    <a:xfrm flipH="1">
                      <a:off x="3766" y="1124"/>
                      <a:ext cx="164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 dirty="0">
                          <a:latin typeface="Calibri" pitchFamily="34" charset="0"/>
                        </a:rPr>
                        <a:t>O</a:t>
                      </a:r>
                      <a:endParaRPr lang="en-US" sz="1200" b="1" baseline="-25000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14" name="Line 329"/>
                    <p:cNvSpPr>
                      <a:spLocks noChangeShapeType="1"/>
                    </p:cNvSpPr>
                    <p:nvPr/>
                  </p:nvSpPr>
                  <p:spPr bwMode="auto">
                    <a:xfrm rot="5867500">
                      <a:off x="3783" y="1405"/>
                      <a:ext cx="47" cy="6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B92D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5" name="Line 330"/>
                    <p:cNvSpPr>
                      <a:spLocks noChangeShapeType="1"/>
                    </p:cNvSpPr>
                    <p:nvPr/>
                  </p:nvSpPr>
                  <p:spPr bwMode="auto">
                    <a:xfrm rot="15732500" flipH="1">
                      <a:off x="3927" y="1401"/>
                      <a:ext cx="47" cy="6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B92D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" name="Line 331"/>
                    <p:cNvSpPr>
                      <a:spLocks noChangeShapeType="1"/>
                    </p:cNvSpPr>
                    <p:nvPr/>
                  </p:nvSpPr>
                  <p:spPr bwMode="auto">
                    <a:xfrm rot="-8638198">
                      <a:off x="3830" y="1269"/>
                      <a:ext cx="46" cy="62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B92D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" name="Line 332"/>
                    <p:cNvSpPr>
                      <a:spLocks noChangeShapeType="1"/>
                    </p:cNvSpPr>
                    <p:nvPr/>
                  </p:nvSpPr>
                  <p:spPr bwMode="auto">
                    <a:xfrm rot="-8638198">
                      <a:off x="3693" y="1526"/>
                      <a:ext cx="44" cy="6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B92D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" name="Line 333"/>
                    <p:cNvSpPr>
                      <a:spLocks noChangeShapeType="1"/>
                    </p:cNvSpPr>
                    <p:nvPr/>
                  </p:nvSpPr>
                  <p:spPr bwMode="auto">
                    <a:xfrm rot="13991822" flipH="1">
                      <a:off x="3621" y="1444"/>
                      <a:ext cx="47" cy="63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B92D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9" name="Text Box 334"/>
                    <p:cNvSpPr txBox="1">
                      <a:spLocks noChangeArrowheads="1"/>
                    </p:cNvSpPr>
                    <p:nvPr/>
                  </p:nvSpPr>
                  <p:spPr bwMode="auto">
                    <a:xfrm flipH="1">
                      <a:off x="3362" y="1387"/>
                      <a:ext cx="305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>
                          <a:latin typeface="Calibri" pitchFamily="34" charset="0"/>
                        </a:rPr>
                        <a:t>H</a:t>
                      </a:r>
                      <a:r>
                        <a:rPr lang="en-US" sz="1200" b="1" baseline="-25000">
                          <a:latin typeface="Calibri" pitchFamily="34" charset="0"/>
                        </a:rPr>
                        <a:t>3</a:t>
                      </a:r>
                      <a:r>
                        <a:rPr lang="en-US" sz="1200" b="1">
                          <a:latin typeface="Calibri" pitchFamily="34" charset="0"/>
                        </a:rPr>
                        <a:t>C</a:t>
                      </a:r>
                    </a:p>
                  </p:txBody>
                </p:sp>
                <p:sp>
                  <p:nvSpPr>
                    <p:cNvPr id="120" name="Line 335"/>
                    <p:cNvSpPr>
                      <a:spLocks noChangeShapeType="1"/>
                    </p:cNvSpPr>
                    <p:nvPr/>
                  </p:nvSpPr>
                  <p:spPr bwMode="auto">
                    <a:xfrm rot="15732500" flipH="1">
                      <a:off x="4086" y="1641"/>
                      <a:ext cx="47" cy="6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B92D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1" name="Line 336"/>
                    <p:cNvSpPr>
                      <a:spLocks noChangeShapeType="1"/>
                    </p:cNvSpPr>
                    <p:nvPr/>
                  </p:nvSpPr>
                  <p:spPr bwMode="auto">
                    <a:xfrm rot="15732500" flipH="1">
                      <a:off x="4074" y="1662"/>
                      <a:ext cx="47" cy="6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B92D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2" name="Text Box 337"/>
                    <p:cNvSpPr txBox="1">
                      <a:spLocks noChangeArrowheads="1"/>
                    </p:cNvSpPr>
                    <p:nvPr/>
                  </p:nvSpPr>
                  <p:spPr bwMode="auto">
                    <a:xfrm flipH="1">
                      <a:off x="4095" y="1640"/>
                      <a:ext cx="164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>
                          <a:latin typeface="Calibri" pitchFamily="34" charset="0"/>
                        </a:rPr>
                        <a:t>O</a:t>
                      </a:r>
                      <a:endParaRPr lang="en-US" sz="1200" b="1" baseline="-250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23" name="Line 338"/>
                    <p:cNvSpPr>
                      <a:spLocks noChangeShapeType="1"/>
                    </p:cNvSpPr>
                    <p:nvPr/>
                  </p:nvSpPr>
                  <p:spPr bwMode="auto">
                    <a:xfrm rot="13991822" flipH="1">
                      <a:off x="4079" y="1426"/>
                      <a:ext cx="47" cy="63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B92D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" name="Text Box 339"/>
                    <p:cNvSpPr txBox="1">
                      <a:spLocks noChangeArrowheads="1"/>
                    </p:cNvSpPr>
                    <p:nvPr/>
                  </p:nvSpPr>
                  <p:spPr bwMode="auto">
                    <a:xfrm flipH="1">
                      <a:off x="4110" y="1368"/>
                      <a:ext cx="156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>
                          <a:latin typeface="Calibri" pitchFamily="34" charset="0"/>
                        </a:rPr>
                        <a:t>H</a:t>
                      </a:r>
                    </a:p>
                  </p:txBody>
                </p:sp>
              </p:grpSp>
              <p:grpSp>
                <p:nvGrpSpPr>
                  <p:cNvPr id="92" name="Group 340"/>
                  <p:cNvGrpSpPr>
                    <a:grpSpLocks/>
                  </p:cNvGrpSpPr>
                  <p:nvPr/>
                </p:nvGrpSpPr>
                <p:grpSpPr bwMode="auto">
                  <a:xfrm>
                    <a:off x="3367" y="1640"/>
                    <a:ext cx="628" cy="601"/>
                    <a:chOff x="3367" y="1640"/>
                    <a:chExt cx="628" cy="601"/>
                  </a:xfrm>
                </p:grpSpPr>
                <p:sp>
                  <p:nvSpPr>
                    <p:cNvPr id="93" name="AutoShape 3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67" y="1795"/>
                      <a:ext cx="380" cy="215"/>
                    </a:xfrm>
                    <a:prstGeom prst="pentagon">
                      <a:avLst/>
                    </a:prstGeom>
                    <a:solidFill>
                      <a:srgbClr val="94B5FE"/>
                    </a:solidFill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 anchorCtr="1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" name="Line 34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461" y="1770"/>
                      <a:ext cx="0" cy="21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 anchorCtr="1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" name="Text Box 34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67" y="1640"/>
                      <a:ext cx="326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>
                          <a:latin typeface="Calibri" pitchFamily="34" charset="0"/>
                        </a:rPr>
                        <a:t>CH</a:t>
                      </a:r>
                      <a:r>
                        <a:rPr lang="en-US" sz="1200" b="1" baseline="-25000">
                          <a:latin typeface="Calibri" pitchFamily="34" charset="0"/>
                        </a:rPr>
                        <a:t>2</a:t>
                      </a:r>
                    </a:p>
                  </p:txBody>
                </p:sp>
                <p:sp>
                  <p:nvSpPr>
                    <p:cNvPr id="96" name="Text Box 34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562" y="1711"/>
                      <a:ext cx="184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1200" b="1">
                          <a:latin typeface="Calibri" pitchFamily="34" charset="0"/>
                        </a:rPr>
                        <a:t>O</a:t>
                      </a:r>
                      <a:endParaRPr lang="en-US" sz="1200" b="1" baseline="-250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97" name="Line 34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852" y="1770"/>
                      <a:ext cx="0" cy="21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 anchorCtr="1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" name="Line 34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544" y="1883"/>
                      <a:ext cx="0" cy="21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 anchorCtr="1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9" name="Line 34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763" y="1883"/>
                      <a:ext cx="0" cy="21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 anchorCtr="1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0" name="Text Box 34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31" y="2068"/>
                      <a:ext cx="326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>
                          <a:latin typeface="Calibri" pitchFamily="34" charset="0"/>
                        </a:rPr>
                        <a:t>OH</a:t>
                      </a:r>
                      <a:endParaRPr lang="en-US" sz="1200" b="1" baseline="-250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01" name="Text Box 34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669" y="2068"/>
                      <a:ext cx="326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>
                          <a:latin typeface="Calibri" pitchFamily="34" charset="0"/>
                        </a:rPr>
                        <a:t>H</a:t>
                      </a:r>
                      <a:endParaRPr lang="en-US" sz="1200" b="1" baseline="-25000">
                        <a:latin typeface="Calibri" pitchFamily="34" charset="0"/>
                      </a:endParaRPr>
                    </a:p>
                  </p:txBody>
                </p:sp>
              </p:grpSp>
            </p:grpSp>
            <p:sp>
              <p:nvSpPr>
                <p:cNvPr id="88" name="Text Box 350"/>
                <p:cNvSpPr txBox="1">
                  <a:spLocks noChangeArrowheads="1"/>
                </p:cNvSpPr>
                <p:nvPr/>
              </p:nvSpPr>
              <p:spPr bwMode="auto">
                <a:xfrm flipH="1">
                  <a:off x="5012" y="599"/>
                  <a:ext cx="176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>
                      <a:latin typeface="Calibri" pitchFamily="34" charset="0"/>
                    </a:rPr>
                    <a:t>C</a:t>
                  </a:r>
                </a:p>
              </p:txBody>
            </p:sp>
            <p:sp>
              <p:nvSpPr>
                <p:cNvPr id="89" name="Line 351"/>
                <p:cNvSpPr>
                  <a:spLocks noChangeShapeType="1"/>
                </p:cNvSpPr>
                <p:nvPr/>
              </p:nvSpPr>
              <p:spPr bwMode="auto">
                <a:xfrm rot="13991822" flipH="1">
                  <a:off x="4996" y="656"/>
                  <a:ext cx="47" cy="63"/>
                </a:xfrm>
                <a:prstGeom prst="line">
                  <a:avLst/>
                </a:prstGeom>
                <a:noFill/>
                <a:ln w="19050">
                  <a:solidFill>
                    <a:srgbClr val="FFB92D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Text Box 352"/>
                <p:cNvSpPr txBox="1">
                  <a:spLocks noChangeArrowheads="1"/>
                </p:cNvSpPr>
                <p:nvPr/>
              </p:nvSpPr>
              <p:spPr bwMode="auto">
                <a:xfrm flipH="1">
                  <a:off x="4737" y="599"/>
                  <a:ext cx="305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>
                      <a:latin typeface="Calibri" pitchFamily="34" charset="0"/>
                    </a:rPr>
                    <a:t>H</a:t>
                  </a:r>
                  <a:r>
                    <a:rPr lang="en-US" sz="1200" b="1" baseline="-25000">
                      <a:latin typeface="Calibri" pitchFamily="34" charset="0"/>
                    </a:rPr>
                    <a:t>3</a:t>
                  </a:r>
                  <a:r>
                    <a:rPr lang="en-US" sz="1200" b="1">
                      <a:latin typeface="Calibri" pitchFamily="34" charset="0"/>
                    </a:rPr>
                    <a:t>C</a:t>
                  </a:r>
                </a:p>
              </p:txBody>
            </p:sp>
          </p:grpSp>
          <p:sp>
            <p:nvSpPr>
              <p:cNvPr id="83" name="AutoShape 354"/>
              <p:cNvSpPr>
                <a:spLocks noChangeArrowheads="1"/>
              </p:cNvSpPr>
              <p:nvPr/>
            </p:nvSpPr>
            <p:spPr bwMode="auto">
              <a:xfrm>
                <a:off x="5359141" y="1760538"/>
                <a:ext cx="358775" cy="257175"/>
              </a:xfrm>
              <a:prstGeom prst="roundRect">
                <a:avLst>
                  <a:gd name="adj" fmla="val 33949"/>
                </a:avLst>
              </a:prstGeom>
              <a:solidFill>
                <a:srgbClr val="CC4C4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 dirty="0">
                    <a:solidFill>
                      <a:schemeClr val="bg1"/>
                    </a:solidFill>
                  </a:rPr>
                  <a:t>OH</a:t>
                </a:r>
              </a:p>
            </p:txBody>
          </p:sp>
        </p:grpSp>
        <p:sp>
          <p:nvSpPr>
            <p:cNvPr id="138" name="TextBox 137"/>
            <p:cNvSpPr txBox="1"/>
            <p:nvPr/>
          </p:nvSpPr>
          <p:spPr>
            <a:xfrm>
              <a:off x="40336" y="4252698"/>
              <a:ext cx="23749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RNA Nucleotide</a:t>
              </a:r>
            </a:p>
          </p:txBody>
        </p:sp>
      </p:grpSp>
      <p:grpSp>
        <p:nvGrpSpPr>
          <p:cNvPr id="2056" name="Group 2055"/>
          <p:cNvGrpSpPr/>
          <p:nvPr/>
        </p:nvGrpSpPr>
        <p:grpSpPr>
          <a:xfrm>
            <a:off x="4743387" y="3748757"/>
            <a:ext cx="2487612" cy="2204895"/>
            <a:chOff x="4743387" y="4252698"/>
            <a:chExt cx="2487612" cy="2204895"/>
          </a:xfrm>
        </p:grpSpPr>
        <p:grpSp>
          <p:nvGrpSpPr>
            <p:cNvPr id="27" name="Group 186"/>
            <p:cNvGrpSpPr>
              <a:grpSpLocks/>
            </p:cNvGrpSpPr>
            <p:nvPr/>
          </p:nvGrpSpPr>
          <p:grpSpPr bwMode="auto">
            <a:xfrm>
              <a:off x="4743387" y="4552593"/>
              <a:ext cx="2487612" cy="1905000"/>
              <a:chOff x="4177" y="182"/>
              <a:chExt cx="1567" cy="1200"/>
            </a:xfrm>
          </p:grpSpPr>
          <p:sp>
            <p:nvSpPr>
              <p:cNvPr id="28" name="Rectangle 187"/>
              <p:cNvSpPr>
                <a:spLocks noChangeArrowheads="1"/>
              </p:cNvSpPr>
              <p:nvPr/>
            </p:nvSpPr>
            <p:spPr bwMode="auto">
              <a:xfrm>
                <a:off x="4204" y="206"/>
                <a:ext cx="1496" cy="1176"/>
              </a:xfrm>
              <a:prstGeom prst="rect">
                <a:avLst/>
              </a:prstGeom>
              <a:solidFill>
                <a:srgbClr val="E2E3E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29" name="Group 188"/>
              <p:cNvGrpSpPr>
                <a:grpSpLocks/>
              </p:cNvGrpSpPr>
              <p:nvPr/>
            </p:nvGrpSpPr>
            <p:grpSpPr bwMode="auto">
              <a:xfrm>
                <a:off x="4177" y="182"/>
                <a:ext cx="1567" cy="1157"/>
                <a:chOff x="4221" y="0"/>
                <a:chExt cx="1567" cy="1157"/>
              </a:xfrm>
            </p:grpSpPr>
            <p:grpSp>
              <p:nvGrpSpPr>
                <p:cNvPr id="30" name="Group 189"/>
                <p:cNvGrpSpPr>
                  <a:grpSpLocks/>
                </p:cNvGrpSpPr>
                <p:nvPr/>
              </p:nvGrpSpPr>
              <p:grpSpPr bwMode="auto">
                <a:xfrm>
                  <a:off x="4784" y="0"/>
                  <a:ext cx="904" cy="1117"/>
                  <a:chOff x="4856" y="0"/>
                  <a:chExt cx="904" cy="1117"/>
                </a:xfrm>
              </p:grpSpPr>
              <p:grpSp>
                <p:nvGrpSpPr>
                  <p:cNvPr id="46" name="Group 190"/>
                  <p:cNvGrpSpPr>
                    <a:grpSpLocks/>
                  </p:cNvGrpSpPr>
                  <p:nvPr/>
                </p:nvGrpSpPr>
                <p:grpSpPr bwMode="auto">
                  <a:xfrm>
                    <a:off x="4856" y="0"/>
                    <a:ext cx="904" cy="689"/>
                    <a:chOff x="4682" y="1085"/>
                    <a:chExt cx="904" cy="689"/>
                  </a:xfrm>
                </p:grpSpPr>
                <p:sp>
                  <p:nvSpPr>
                    <p:cNvPr id="57" name="AutoShape 191"/>
                    <p:cNvSpPr>
                      <a:spLocks noChangeArrowheads="1"/>
                    </p:cNvSpPr>
                    <p:nvPr/>
                  </p:nvSpPr>
                  <p:spPr bwMode="auto">
                    <a:xfrm rot="19800000" flipH="1">
                      <a:off x="5020" y="1373"/>
                      <a:ext cx="347" cy="299"/>
                    </a:xfrm>
                    <a:prstGeom prst="hexagon">
                      <a:avLst>
                        <a:gd name="adj" fmla="val 29013"/>
                        <a:gd name="vf" fmla="val 115470"/>
                      </a:avLst>
                    </a:prstGeom>
                    <a:solidFill>
                      <a:srgbClr val="FFC39B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9050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 anchorCtr="1"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b="1">
                          <a:solidFill>
                            <a:srgbClr val="FF8F43"/>
                          </a:solidFill>
                          <a:latin typeface="Calibri" pitchFamily="34" charset="0"/>
                        </a:rPr>
                        <a:t>T</a:t>
                      </a:r>
                    </a:p>
                  </p:txBody>
                </p:sp>
                <p:sp>
                  <p:nvSpPr>
                    <p:cNvPr id="58" name="Text Box 192"/>
                    <p:cNvSpPr txBox="1">
                      <a:spLocks noChangeArrowheads="1"/>
                    </p:cNvSpPr>
                    <p:nvPr/>
                  </p:nvSpPr>
                  <p:spPr bwMode="auto">
                    <a:xfrm flipH="1">
                      <a:off x="5084" y="1597"/>
                      <a:ext cx="198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>
                          <a:latin typeface="Calibri" pitchFamily="34" charset="0"/>
                        </a:rPr>
                        <a:t>N</a:t>
                      </a:r>
                    </a:p>
                  </p:txBody>
                </p:sp>
                <p:sp>
                  <p:nvSpPr>
                    <p:cNvPr id="59" name="Text Box 193"/>
                    <p:cNvSpPr txBox="1">
                      <a:spLocks noChangeArrowheads="1"/>
                    </p:cNvSpPr>
                    <p:nvPr/>
                  </p:nvSpPr>
                  <p:spPr bwMode="auto">
                    <a:xfrm flipH="1">
                      <a:off x="4957" y="1348"/>
                      <a:ext cx="176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>
                          <a:latin typeface="Calibri" pitchFamily="34" charset="0"/>
                        </a:rPr>
                        <a:t>C</a:t>
                      </a:r>
                    </a:p>
                  </p:txBody>
                </p:sp>
                <p:sp>
                  <p:nvSpPr>
                    <p:cNvPr id="60" name="Line 194"/>
                    <p:cNvSpPr>
                      <a:spLocks noChangeShapeType="1"/>
                    </p:cNvSpPr>
                    <p:nvPr/>
                  </p:nvSpPr>
                  <p:spPr bwMode="auto">
                    <a:xfrm rot="-8638198">
                      <a:off x="5308" y="1486"/>
                      <a:ext cx="45" cy="6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" name="Line 195"/>
                    <p:cNvSpPr>
                      <a:spLocks noChangeShapeType="1"/>
                    </p:cNvSpPr>
                    <p:nvPr/>
                  </p:nvSpPr>
                  <p:spPr bwMode="auto">
                    <a:xfrm rot="5867500">
                      <a:off x="5241" y="1615"/>
                      <a:ext cx="55" cy="7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" name="Line 196"/>
                    <p:cNvSpPr>
                      <a:spLocks noChangeShapeType="1"/>
                    </p:cNvSpPr>
                    <p:nvPr/>
                  </p:nvSpPr>
                  <p:spPr bwMode="auto">
                    <a:xfrm rot="15732500" flipH="1">
                      <a:off x="5081" y="1606"/>
                      <a:ext cx="47" cy="63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" name="Line 197"/>
                    <p:cNvSpPr>
                      <a:spLocks noChangeShapeType="1"/>
                    </p:cNvSpPr>
                    <p:nvPr/>
                  </p:nvSpPr>
                  <p:spPr bwMode="auto">
                    <a:xfrm rot="-8638198">
                      <a:off x="5034" y="1487"/>
                      <a:ext cx="44" cy="6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" name="Text Box 198"/>
                    <p:cNvSpPr txBox="1">
                      <a:spLocks noChangeArrowheads="1"/>
                    </p:cNvSpPr>
                    <p:nvPr/>
                  </p:nvSpPr>
                  <p:spPr bwMode="auto">
                    <a:xfrm flipH="1">
                      <a:off x="4859" y="1516"/>
                      <a:ext cx="285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>
                          <a:latin typeface="Calibri" pitchFamily="34" charset="0"/>
                        </a:rPr>
                        <a:t>CH</a:t>
                      </a:r>
                    </a:p>
                  </p:txBody>
                </p:sp>
                <p:sp>
                  <p:nvSpPr>
                    <p:cNvPr id="65" name="Text Box 199"/>
                    <p:cNvSpPr txBox="1">
                      <a:spLocks noChangeArrowheads="1"/>
                    </p:cNvSpPr>
                    <p:nvPr/>
                  </p:nvSpPr>
                  <p:spPr bwMode="auto">
                    <a:xfrm flipH="1">
                      <a:off x="5239" y="1510"/>
                      <a:ext cx="198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>
                          <a:latin typeface="Calibri" pitchFamily="34" charset="0"/>
                        </a:rPr>
                        <a:t>C</a:t>
                      </a:r>
                    </a:p>
                  </p:txBody>
                </p:sp>
                <p:sp>
                  <p:nvSpPr>
                    <p:cNvPr id="66" name="Text Box 200"/>
                    <p:cNvSpPr txBox="1">
                      <a:spLocks noChangeArrowheads="1"/>
                    </p:cNvSpPr>
                    <p:nvPr/>
                  </p:nvSpPr>
                  <p:spPr bwMode="auto">
                    <a:xfrm flipH="1">
                      <a:off x="5239" y="1337"/>
                      <a:ext cx="172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>
                          <a:latin typeface="Calibri" pitchFamily="34" charset="0"/>
                        </a:rPr>
                        <a:t>N</a:t>
                      </a:r>
                    </a:p>
                  </p:txBody>
                </p:sp>
                <p:sp>
                  <p:nvSpPr>
                    <p:cNvPr id="67" name="Text Box 201"/>
                    <p:cNvSpPr txBox="1">
                      <a:spLocks noChangeArrowheads="1"/>
                    </p:cNvSpPr>
                    <p:nvPr/>
                  </p:nvSpPr>
                  <p:spPr bwMode="auto">
                    <a:xfrm flipH="1">
                      <a:off x="5087" y="1260"/>
                      <a:ext cx="198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>
                          <a:latin typeface="Calibri" pitchFamily="34" charset="0"/>
                        </a:rPr>
                        <a:t>C</a:t>
                      </a:r>
                    </a:p>
                  </p:txBody>
                </p:sp>
                <p:sp>
                  <p:nvSpPr>
                    <p:cNvPr id="68" name="Line 202"/>
                    <p:cNvSpPr>
                      <a:spLocks noChangeShapeType="1"/>
                    </p:cNvSpPr>
                    <p:nvPr/>
                  </p:nvSpPr>
                  <p:spPr bwMode="auto">
                    <a:xfrm rot="-8638198">
                      <a:off x="5168" y="1230"/>
                      <a:ext cx="46" cy="62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" name="Text Box 203"/>
                    <p:cNvSpPr txBox="1">
                      <a:spLocks noChangeArrowheads="1"/>
                    </p:cNvSpPr>
                    <p:nvPr/>
                  </p:nvSpPr>
                  <p:spPr bwMode="auto">
                    <a:xfrm flipH="1">
                      <a:off x="5086" y="1085"/>
                      <a:ext cx="164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>
                          <a:latin typeface="Calibri" pitchFamily="34" charset="0"/>
                        </a:rPr>
                        <a:t>O</a:t>
                      </a:r>
                      <a:endParaRPr lang="en-US" sz="1200" b="1" baseline="-250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70" name="Line 204"/>
                    <p:cNvSpPr>
                      <a:spLocks noChangeShapeType="1"/>
                    </p:cNvSpPr>
                    <p:nvPr/>
                  </p:nvSpPr>
                  <p:spPr bwMode="auto">
                    <a:xfrm rot="5867500">
                      <a:off x="5103" y="1366"/>
                      <a:ext cx="47" cy="6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" name="Line 205"/>
                    <p:cNvSpPr>
                      <a:spLocks noChangeShapeType="1"/>
                    </p:cNvSpPr>
                    <p:nvPr/>
                  </p:nvSpPr>
                  <p:spPr bwMode="auto">
                    <a:xfrm rot="15732500" flipH="1">
                      <a:off x="5247" y="1362"/>
                      <a:ext cx="47" cy="6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" name="Line 206"/>
                    <p:cNvSpPr>
                      <a:spLocks noChangeShapeType="1"/>
                    </p:cNvSpPr>
                    <p:nvPr/>
                  </p:nvSpPr>
                  <p:spPr bwMode="auto">
                    <a:xfrm rot="-8638198">
                      <a:off x="5150" y="1230"/>
                      <a:ext cx="46" cy="62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" name="Line 207"/>
                    <p:cNvSpPr>
                      <a:spLocks noChangeShapeType="1"/>
                    </p:cNvSpPr>
                    <p:nvPr/>
                  </p:nvSpPr>
                  <p:spPr bwMode="auto">
                    <a:xfrm rot="-8638198">
                      <a:off x="5013" y="1487"/>
                      <a:ext cx="44" cy="6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" name="Line 208"/>
                    <p:cNvSpPr>
                      <a:spLocks noChangeShapeType="1"/>
                    </p:cNvSpPr>
                    <p:nvPr/>
                  </p:nvSpPr>
                  <p:spPr bwMode="auto">
                    <a:xfrm rot="13991822" flipH="1">
                      <a:off x="4941" y="1405"/>
                      <a:ext cx="47" cy="63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" name="Text Box 209"/>
                    <p:cNvSpPr txBox="1">
                      <a:spLocks noChangeArrowheads="1"/>
                    </p:cNvSpPr>
                    <p:nvPr/>
                  </p:nvSpPr>
                  <p:spPr bwMode="auto">
                    <a:xfrm flipH="1">
                      <a:off x="4682" y="1348"/>
                      <a:ext cx="305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>
                          <a:latin typeface="Calibri" pitchFamily="34" charset="0"/>
                        </a:rPr>
                        <a:t>H</a:t>
                      </a:r>
                      <a:r>
                        <a:rPr lang="en-US" sz="1200" b="1" baseline="-25000">
                          <a:latin typeface="Calibri" pitchFamily="34" charset="0"/>
                        </a:rPr>
                        <a:t>3</a:t>
                      </a:r>
                      <a:r>
                        <a:rPr lang="en-US" sz="1200" b="1">
                          <a:latin typeface="Calibri" pitchFamily="34" charset="0"/>
                        </a:rPr>
                        <a:t>C</a:t>
                      </a:r>
                    </a:p>
                  </p:txBody>
                </p:sp>
                <p:sp>
                  <p:nvSpPr>
                    <p:cNvPr id="76" name="Line 210"/>
                    <p:cNvSpPr>
                      <a:spLocks noChangeShapeType="1"/>
                    </p:cNvSpPr>
                    <p:nvPr/>
                  </p:nvSpPr>
                  <p:spPr bwMode="auto">
                    <a:xfrm rot="15732500" flipH="1">
                      <a:off x="5406" y="1602"/>
                      <a:ext cx="47" cy="6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" name="Line 211"/>
                    <p:cNvSpPr>
                      <a:spLocks noChangeShapeType="1"/>
                    </p:cNvSpPr>
                    <p:nvPr/>
                  </p:nvSpPr>
                  <p:spPr bwMode="auto">
                    <a:xfrm rot="15732500" flipH="1">
                      <a:off x="5394" y="1623"/>
                      <a:ext cx="47" cy="6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8" name="Text Box 212"/>
                    <p:cNvSpPr txBox="1">
                      <a:spLocks noChangeArrowheads="1"/>
                    </p:cNvSpPr>
                    <p:nvPr/>
                  </p:nvSpPr>
                  <p:spPr bwMode="auto">
                    <a:xfrm flipH="1">
                      <a:off x="5415" y="1601"/>
                      <a:ext cx="164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>
                          <a:latin typeface="Calibri" pitchFamily="34" charset="0"/>
                        </a:rPr>
                        <a:t>O</a:t>
                      </a:r>
                      <a:endParaRPr lang="en-US" sz="1200" b="1" baseline="-250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79" name="Line 213"/>
                    <p:cNvSpPr>
                      <a:spLocks noChangeShapeType="1"/>
                    </p:cNvSpPr>
                    <p:nvPr/>
                  </p:nvSpPr>
                  <p:spPr bwMode="auto">
                    <a:xfrm rot="13991822" flipH="1">
                      <a:off x="5399" y="1387"/>
                      <a:ext cx="47" cy="63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" name="Text Box 214"/>
                    <p:cNvSpPr txBox="1">
                      <a:spLocks noChangeArrowheads="1"/>
                    </p:cNvSpPr>
                    <p:nvPr/>
                  </p:nvSpPr>
                  <p:spPr bwMode="auto">
                    <a:xfrm flipH="1">
                      <a:off x="5430" y="1329"/>
                      <a:ext cx="156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>
                          <a:latin typeface="Calibri" pitchFamily="34" charset="0"/>
                        </a:rPr>
                        <a:t>H</a:t>
                      </a:r>
                    </a:p>
                  </p:txBody>
                </p:sp>
              </p:grpSp>
              <p:grpSp>
                <p:nvGrpSpPr>
                  <p:cNvPr id="47" name="Group 215"/>
                  <p:cNvGrpSpPr>
                    <a:grpSpLocks/>
                  </p:cNvGrpSpPr>
                  <p:nvPr/>
                </p:nvGrpSpPr>
                <p:grpSpPr bwMode="auto">
                  <a:xfrm>
                    <a:off x="4861" y="516"/>
                    <a:ext cx="628" cy="601"/>
                    <a:chOff x="1687" y="3445"/>
                    <a:chExt cx="628" cy="601"/>
                  </a:xfrm>
                </p:grpSpPr>
                <p:sp>
                  <p:nvSpPr>
                    <p:cNvPr id="48" name="AutoShape 2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87" y="3600"/>
                      <a:ext cx="380" cy="215"/>
                    </a:xfrm>
                    <a:prstGeom prst="pentagon">
                      <a:avLst/>
                    </a:prstGeom>
                    <a:solidFill>
                      <a:srgbClr val="94B5FE"/>
                    </a:solidFill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 anchorCtr="1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" name="Line 21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81" y="3575"/>
                      <a:ext cx="0" cy="21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 anchorCtr="1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" name="Text Box 2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87" y="3445"/>
                      <a:ext cx="326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>
                          <a:latin typeface="Calibri" pitchFamily="34" charset="0"/>
                        </a:rPr>
                        <a:t>CH</a:t>
                      </a:r>
                      <a:r>
                        <a:rPr lang="en-US" sz="1200" b="1" baseline="-25000">
                          <a:latin typeface="Calibri" pitchFamily="34" charset="0"/>
                        </a:rPr>
                        <a:t>2</a:t>
                      </a:r>
                    </a:p>
                  </p:txBody>
                </p:sp>
                <p:sp>
                  <p:nvSpPr>
                    <p:cNvPr id="51" name="Text Box 2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82" y="3516"/>
                      <a:ext cx="184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1200" b="1">
                          <a:latin typeface="Calibri" pitchFamily="34" charset="0"/>
                        </a:rPr>
                        <a:t>O</a:t>
                      </a:r>
                      <a:endParaRPr lang="en-US" sz="1200" b="1" baseline="-250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52" name="Line 22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72" y="3575"/>
                      <a:ext cx="0" cy="21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 anchorCtr="1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" name="Line 22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64" y="3688"/>
                      <a:ext cx="0" cy="21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 anchorCtr="1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" name="Line 22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83" y="3688"/>
                      <a:ext cx="0" cy="21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 anchorCtr="1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" name="Text Box 22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51" y="3873"/>
                      <a:ext cx="326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>
                          <a:latin typeface="Calibri" pitchFamily="34" charset="0"/>
                        </a:rPr>
                        <a:t>OH</a:t>
                      </a:r>
                      <a:endParaRPr lang="en-US" sz="1200" b="1" baseline="-250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56" name="Text Box 22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89" y="3873"/>
                      <a:ext cx="326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>
                          <a:latin typeface="Calibri" pitchFamily="34" charset="0"/>
                        </a:rPr>
                        <a:t>H</a:t>
                      </a:r>
                      <a:endParaRPr lang="en-US" sz="1200" b="1" baseline="-25000">
                        <a:latin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31" name="Group 225"/>
                <p:cNvGrpSpPr>
                  <a:grpSpLocks/>
                </p:cNvGrpSpPr>
                <p:nvPr/>
              </p:nvGrpSpPr>
              <p:grpSpPr bwMode="auto">
                <a:xfrm rot="1542171">
                  <a:off x="4221" y="133"/>
                  <a:ext cx="650" cy="591"/>
                  <a:chOff x="2101" y="428"/>
                  <a:chExt cx="650" cy="591"/>
                </a:xfrm>
              </p:grpSpPr>
              <p:sp>
                <p:nvSpPr>
                  <p:cNvPr id="33" name="Text Box 2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55" y="429"/>
                    <a:ext cx="315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A888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1200" b="1">
                        <a:solidFill>
                          <a:srgbClr val="FF0000"/>
                        </a:solidFill>
                        <a:latin typeface="Calibri" pitchFamily="34" charset="0"/>
                      </a:rPr>
                      <a:t>H</a:t>
                    </a:r>
                    <a:r>
                      <a:rPr lang="en-US" sz="1200" b="1" baseline="30000">
                        <a:solidFill>
                          <a:srgbClr val="FF0000"/>
                        </a:solidFill>
                        <a:latin typeface="Calibri" pitchFamily="34" charset="0"/>
                      </a:rPr>
                      <a:t>+</a:t>
                    </a:r>
                    <a:endParaRPr lang="en-US" sz="1200" b="1">
                      <a:solidFill>
                        <a:srgbClr val="FF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34" name="Line 2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68" y="726"/>
                    <a:ext cx="83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66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35" name="Text Box 2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13" y="638"/>
                    <a:ext cx="184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A888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1200" b="1">
                        <a:solidFill>
                          <a:srgbClr val="996600"/>
                        </a:solidFill>
                        <a:latin typeface="Calibri" pitchFamily="34" charset="0"/>
                      </a:rPr>
                      <a:t>O</a:t>
                    </a:r>
                    <a:endParaRPr lang="en-US" sz="1200" b="1" baseline="-25000">
                      <a:solidFill>
                        <a:srgbClr val="9966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36" name="Line 2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72" y="726"/>
                    <a:ext cx="83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66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37" name="Text Box 2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17" y="638"/>
                    <a:ext cx="184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A888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1200" b="1">
                        <a:solidFill>
                          <a:srgbClr val="996600"/>
                        </a:solidFill>
                        <a:latin typeface="Calibri" pitchFamily="34" charset="0"/>
                      </a:rPr>
                      <a:t>P</a:t>
                    </a:r>
                    <a:endParaRPr lang="en-US" sz="1200" b="1" baseline="-25000">
                      <a:solidFill>
                        <a:srgbClr val="9966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38" name="Line 2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270" y="742"/>
                    <a:ext cx="83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66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39" name="Text Box 2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01" y="635"/>
                    <a:ext cx="184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A888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1200" b="1">
                        <a:solidFill>
                          <a:srgbClr val="996600"/>
                        </a:solidFill>
                        <a:latin typeface="Calibri" pitchFamily="34" charset="0"/>
                      </a:rPr>
                      <a:t>O</a:t>
                    </a:r>
                    <a:endParaRPr lang="en-US" sz="1200" b="1" baseline="-25000">
                      <a:solidFill>
                        <a:srgbClr val="9966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40" name="Line 233"/>
                  <p:cNvSpPr>
                    <a:spLocks noChangeShapeType="1"/>
                  </p:cNvSpPr>
                  <p:nvPr/>
                </p:nvSpPr>
                <p:spPr bwMode="auto">
                  <a:xfrm rot="16200000" flipH="1">
                    <a:off x="2365" y="827"/>
                    <a:ext cx="83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66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41" name="Text Box 2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94" y="846"/>
                    <a:ext cx="256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A888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1200" b="1">
                        <a:solidFill>
                          <a:srgbClr val="996600"/>
                        </a:solidFill>
                        <a:latin typeface="Calibri" pitchFamily="34" charset="0"/>
                      </a:rPr>
                      <a:t>O</a:t>
                    </a:r>
                    <a:r>
                      <a:rPr lang="en-US" sz="1200" b="1" baseline="30000">
                        <a:solidFill>
                          <a:srgbClr val="996600"/>
                        </a:solidFill>
                        <a:latin typeface="Calibri" pitchFamily="34" charset="0"/>
                      </a:rPr>
                      <a:t>–</a:t>
                    </a:r>
                  </a:p>
                </p:txBody>
              </p:sp>
              <p:sp>
                <p:nvSpPr>
                  <p:cNvPr id="42" name="Text Box 2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96" y="428"/>
                    <a:ext cx="256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A888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1200" b="1">
                        <a:solidFill>
                          <a:srgbClr val="996600"/>
                        </a:solidFill>
                        <a:latin typeface="Calibri" pitchFamily="34" charset="0"/>
                      </a:rPr>
                      <a:t>O</a:t>
                    </a:r>
                    <a:r>
                      <a:rPr lang="en-US" sz="1200" b="1" baseline="30000">
                        <a:solidFill>
                          <a:srgbClr val="996600"/>
                        </a:solidFill>
                        <a:latin typeface="Calibri" pitchFamily="34" charset="0"/>
                      </a:rPr>
                      <a:t>–</a:t>
                    </a:r>
                  </a:p>
                </p:txBody>
              </p:sp>
              <p:sp>
                <p:nvSpPr>
                  <p:cNvPr id="43" name="Line 236"/>
                  <p:cNvSpPr>
                    <a:spLocks noChangeShapeType="1"/>
                  </p:cNvSpPr>
                  <p:nvPr/>
                </p:nvSpPr>
                <p:spPr bwMode="auto">
                  <a:xfrm rot="16200000" flipH="1">
                    <a:off x="2365" y="619"/>
                    <a:ext cx="83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66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44" name="Text Box 2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52" y="846"/>
                    <a:ext cx="315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A888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1200" b="1">
                        <a:solidFill>
                          <a:srgbClr val="FF0000"/>
                        </a:solidFill>
                        <a:latin typeface="Calibri" pitchFamily="34" charset="0"/>
                      </a:rPr>
                      <a:t>H</a:t>
                    </a:r>
                    <a:r>
                      <a:rPr lang="en-US" sz="1200" b="1" baseline="30000">
                        <a:solidFill>
                          <a:srgbClr val="FF0000"/>
                        </a:solidFill>
                        <a:latin typeface="Calibri" pitchFamily="34" charset="0"/>
                      </a:rPr>
                      <a:t>+</a:t>
                    </a:r>
                    <a:endParaRPr lang="en-US" sz="1200" b="1">
                      <a:solidFill>
                        <a:srgbClr val="FF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45" name="Line 2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270" y="718"/>
                    <a:ext cx="83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66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2" name="Text Box 239"/>
                <p:cNvSpPr txBox="1">
                  <a:spLocks noChangeArrowheads="1"/>
                </p:cNvSpPr>
                <p:nvPr/>
              </p:nvSpPr>
              <p:spPr bwMode="auto">
                <a:xfrm>
                  <a:off x="5164" y="965"/>
                  <a:ext cx="624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r"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FF6600"/>
                      </a:solidFill>
                      <a:latin typeface="Calibri" pitchFamily="34" charset="0"/>
                    </a:rPr>
                    <a:t>Thymine</a:t>
                  </a:r>
                </a:p>
              </p:txBody>
            </p:sp>
          </p:grpSp>
        </p:grpSp>
        <p:sp>
          <p:nvSpPr>
            <p:cNvPr id="139" name="TextBox 138"/>
            <p:cNvSpPr txBox="1"/>
            <p:nvPr/>
          </p:nvSpPr>
          <p:spPr>
            <a:xfrm>
              <a:off x="4778146" y="4252698"/>
              <a:ext cx="23749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DNA Nucleotide</a:t>
              </a: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7077012" y="3712896"/>
            <a:ext cx="1968500" cy="3048910"/>
            <a:chOff x="280830" y="2008792"/>
            <a:chExt cx="1968500" cy="3048910"/>
          </a:xfrm>
        </p:grpSpPr>
        <p:grpSp>
          <p:nvGrpSpPr>
            <p:cNvPr id="143" name="Group 142"/>
            <p:cNvGrpSpPr/>
            <p:nvPr/>
          </p:nvGrpSpPr>
          <p:grpSpPr>
            <a:xfrm>
              <a:off x="280830" y="2008792"/>
              <a:ext cx="1968500" cy="2927350"/>
              <a:chOff x="1559393" y="3263422"/>
              <a:chExt cx="1968500" cy="2927350"/>
            </a:xfrm>
          </p:grpSpPr>
          <p:grpSp>
            <p:nvGrpSpPr>
              <p:cNvPr id="145" name="Group 45"/>
              <p:cNvGrpSpPr>
                <a:grpSpLocks/>
              </p:cNvGrpSpPr>
              <p:nvPr/>
            </p:nvGrpSpPr>
            <p:grpSpPr bwMode="auto">
              <a:xfrm>
                <a:off x="1761005" y="3477734"/>
                <a:ext cx="703263" cy="2508250"/>
                <a:chOff x="2622" y="2215"/>
                <a:chExt cx="549" cy="1955"/>
              </a:xfrm>
            </p:grpSpPr>
            <p:grpSp>
              <p:nvGrpSpPr>
                <p:cNvPr id="214" name="Group 46"/>
                <p:cNvGrpSpPr>
                  <a:grpSpLocks/>
                </p:cNvGrpSpPr>
                <p:nvPr/>
              </p:nvGrpSpPr>
              <p:grpSpPr bwMode="auto">
                <a:xfrm>
                  <a:off x="2626" y="2215"/>
                  <a:ext cx="545" cy="330"/>
                  <a:chOff x="2626" y="2215"/>
                  <a:chExt cx="545" cy="330"/>
                </a:xfrm>
              </p:grpSpPr>
              <p:sp>
                <p:nvSpPr>
                  <p:cNvPr id="247" name="AutoShape 47"/>
                  <p:cNvSpPr>
                    <a:spLocks noChangeArrowheads="1"/>
                  </p:cNvSpPr>
                  <p:nvPr/>
                </p:nvSpPr>
                <p:spPr bwMode="auto">
                  <a:xfrm>
                    <a:off x="2698" y="2294"/>
                    <a:ext cx="198" cy="188"/>
                  </a:xfrm>
                  <a:prstGeom prst="pentagon">
                    <a:avLst/>
                  </a:prstGeom>
                  <a:solidFill>
                    <a:srgbClr val="BBE0E3"/>
                  </a:solidFill>
                  <a:ln w="381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248" name="Line 4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651" y="2243"/>
                    <a:ext cx="46" cy="122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249" name="Text 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9" y="2236"/>
                    <a:ext cx="212" cy="30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2000">
                        <a:solidFill>
                          <a:srgbClr val="CC0000"/>
                        </a:solidFill>
                        <a:latin typeface="Calibri" pitchFamily="34" charset="0"/>
                      </a:rPr>
                      <a:t>A</a:t>
                    </a:r>
                  </a:p>
                </p:txBody>
              </p:sp>
              <p:sp>
                <p:nvSpPr>
                  <p:cNvPr id="250" name="Line 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96" y="2367"/>
                    <a:ext cx="103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1" name="Oval 51"/>
                  <p:cNvSpPr>
                    <a:spLocks noChangeArrowheads="1"/>
                  </p:cNvSpPr>
                  <p:nvPr/>
                </p:nvSpPr>
                <p:spPr bwMode="auto">
                  <a:xfrm>
                    <a:off x="2626" y="2215"/>
                    <a:ext cx="42" cy="42"/>
                  </a:xfrm>
                  <a:prstGeom prst="ellipse">
                    <a:avLst/>
                  </a:prstGeom>
                  <a:solidFill>
                    <a:schemeClr val="bg2"/>
                  </a:solidFill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pPr algn="ctr"/>
                    <a:endParaRPr lang="en-US" sz="2000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215" name="AutoShape 52"/>
                <p:cNvSpPr>
                  <a:spLocks noChangeArrowheads="1"/>
                </p:cNvSpPr>
                <p:nvPr/>
              </p:nvSpPr>
              <p:spPr bwMode="auto">
                <a:xfrm>
                  <a:off x="2688" y="3594"/>
                  <a:ext cx="198" cy="188"/>
                </a:xfrm>
                <a:prstGeom prst="pentagon">
                  <a:avLst/>
                </a:prstGeom>
                <a:solidFill>
                  <a:srgbClr val="BBE0E3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216" name="AutoShape 53"/>
                <p:cNvSpPr>
                  <a:spLocks noChangeArrowheads="1"/>
                </p:cNvSpPr>
                <p:nvPr/>
              </p:nvSpPr>
              <p:spPr bwMode="auto">
                <a:xfrm>
                  <a:off x="2688" y="3917"/>
                  <a:ext cx="198" cy="188"/>
                </a:xfrm>
                <a:prstGeom prst="pentagon">
                  <a:avLst/>
                </a:prstGeom>
                <a:solidFill>
                  <a:srgbClr val="BBE0E3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217" name="Line 54"/>
                <p:cNvSpPr>
                  <a:spLocks noChangeShapeType="1"/>
                </p:cNvSpPr>
                <p:nvPr/>
              </p:nvSpPr>
              <p:spPr bwMode="auto">
                <a:xfrm flipH="1" flipV="1">
                  <a:off x="2643" y="3872"/>
                  <a:ext cx="45" cy="12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218" name="Line 55"/>
                <p:cNvSpPr>
                  <a:spLocks noChangeShapeType="1"/>
                </p:cNvSpPr>
                <p:nvPr/>
              </p:nvSpPr>
              <p:spPr bwMode="auto">
                <a:xfrm flipH="1" flipV="1">
                  <a:off x="2641" y="3544"/>
                  <a:ext cx="46" cy="12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219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641" y="3777"/>
                  <a:ext cx="87" cy="9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220" name="Oval 57"/>
                <p:cNvSpPr>
                  <a:spLocks noChangeArrowheads="1"/>
                </p:cNvSpPr>
                <p:nvPr/>
              </p:nvSpPr>
              <p:spPr bwMode="auto">
                <a:xfrm>
                  <a:off x="2622" y="3850"/>
                  <a:ext cx="43" cy="43"/>
                </a:xfrm>
                <a:prstGeom prst="ellipse">
                  <a:avLst/>
                </a:prstGeom>
                <a:solidFill>
                  <a:schemeClr val="bg2"/>
                </a:solidFill>
                <a:ln w="3810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pPr algn="ctr"/>
                  <a:endParaRPr lang="en-US" sz="2000">
                    <a:latin typeface="Calibri" pitchFamily="34" charset="0"/>
                  </a:endParaRPr>
                </a:p>
              </p:txBody>
            </p:sp>
            <p:sp>
              <p:nvSpPr>
                <p:cNvPr id="221" name="AutoShape 58"/>
                <p:cNvSpPr>
                  <a:spLocks noChangeArrowheads="1"/>
                </p:cNvSpPr>
                <p:nvPr/>
              </p:nvSpPr>
              <p:spPr bwMode="auto">
                <a:xfrm>
                  <a:off x="2694" y="2945"/>
                  <a:ext cx="198" cy="188"/>
                </a:xfrm>
                <a:prstGeom prst="pentagon">
                  <a:avLst/>
                </a:prstGeom>
                <a:solidFill>
                  <a:srgbClr val="BBE0E3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222" name="AutoShape 59"/>
                <p:cNvSpPr>
                  <a:spLocks noChangeArrowheads="1"/>
                </p:cNvSpPr>
                <p:nvPr/>
              </p:nvSpPr>
              <p:spPr bwMode="auto">
                <a:xfrm>
                  <a:off x="2694" y="3267"/>
                  <a:ext cx="198" cy="188"/>
                </a:xfrm>
                <a:prstGeom prst="pentagon">
                  <a:avLst/>
                </a:prstGeom>
                <a:solidFill>
                  <a:srgbClr val="BBE0E3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223" name="Line 60"/>
                <p:cNvSpPr>
                  <a:spLocks noChangeShapeType="1"/>
                </p:cNvSpPr>
                <p:nvPr/>
              </p:nvSpPr>
              <p:spPr bwMode="auto">
                <a:xfrm flipH="1" flipV="1">
                  <a:off x="2649" y="3223"/>
                  <a:ext cx="45" cy="12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224" name="Line 61"/>
                <p:cNvSpPr>
                  <a:spLocks noChangeShapeType="1"/>
                </p:cNvSpPr>
                <p:nvPr/>
              </p:nvSpPr>
              <p:spPr bwMode="auto">
                <a:xfrm flipH="1" flipV="1">
                  <a:off x="2647" y="2894"/>
                  <a:ext cx="46" cy="12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grpSp>
              <p:nvGrpSpPr>
                <p:cNvPr id="225" name="Group 62"/>
                <p:cNvGrpSpPr>
                  <a:grpSpLocks/>
                </p:cNvGrpSpPr>
                <p:nvPr/>
              </p:nvGrpSpPr>
              <p:grpSpPr bwMode="auto">
                <a:xfrm>
                  <a:off x="2628" y="3128"/>
                  <a:ext cx="106" cy="116"/>
                  <a:chOff x="4095" y="2885"/>
                  <a:chExt cx="224" cy="245"/>
                </a:xfrm>
              </p:grpSpPr>
              <p:sp>
                <p:nvSpPr>
                  <p:cNvPr id="245" name="Line 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35" y="2885"/>
                    <a:ext cx="184" cy="198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246" name="Oval 64"/>
                  <p:cNvSpPr>
                    <a:spLocks noChangeArrowheads="1"/>
                  </p:cNvSpPr>
                  <p:nvPr/>
                </p:nvSpPr>
                <p:spPr bwMode="auto">
                  <a:xfrm>
                    <a:off x="4095" y="3040"/>
                    <a:ext cx="90" cy="90"/>
                  </a:xfrm>
                  <a:prstGeom prst="ellipse">
                    <a:avLst/>
                  </a:prstGeom>
                  <a:solidFill>
                    <a:schemeClr val="bg2"/>
                  </a:solidFill>
                  <a:ln w="38100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pPr algn="ctr"/>
                    <a:endParaRPr lang="en-US" sz="200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26" name="Group 65"/>
                <p:cNvGrpSpPr>
                  <a:grpSpLocks/>
                </p:cNvGrpSpPr>
                <p:nvPr/>
              </p:nvGrpSpPr>
              <p:grpSpPr bwMode="auto">
                <a:xfrm>
                  <a:off x="2630" y="3445"/>
                  <a:ext cx="106" cy="116"/>
                  <a:chOff x="4095" y="2885"/>
                  <a:chExt cx="224" cy="245"/>
                </a:xfrm>
              </p:grpSpPr>
              <p:sp>
                <p:nvSpPr>
                  <p:cNvPr id="243" name="Line 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35" y="2885"/>
                    <a:ext cx="184" cy="198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244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4095" y="3040"/>
                    <a:ext cx="90" cy="90"/>
                  </a:xfrm>
                  <a:prstGeom prst="ellipse">
                    <a:avLst/>
                  </a:prstGeom>
                  <a:solidFill>
                    <a:schemeClr val="bg2"/>
                  </a:solidFill>
                  <a:ln w="38100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pPr algn="ctr"/>
                    <a:endParaRPr lang="en-US" sz="2000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227" name="AutoShape 68"/>
                <p:cNvSpPr>
                  <a:spLocks noChangeArrowheads="1"/>
                </p:cNvSpPr>
                <p:nvPr/>
              </p:nvSpPr>
              <p:spPr bwMode="auto">
                <a:xfrm>
                  <a:off x="2697" y="2616"/>
                  <a:ext cx="198" cy="187"/>
                </a:xfrm>
                <a:prstGeom prst="pentagon">
                  <a:avLst/>
                </a:prstGeom>
                <a:solidFill>
                  <a:srgbClr val="BBE0E3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228" name="Line 69"/>
                <p:cNvSpPr>
                  <a:spLocks noChangeShapeType="1"/>
                </p:cNvSpPr>
                <p:nvPr/>
              </p:nvSpPr>
              <p:spPr bwMode="auto">
                <a:xfrm flipH="1" flipV="1">
                  <a:off x="2651" y="2571"/>
                  <a:ext cx="46" cy="12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229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2650" y="2476"/>
                  <a:ext cx="87" cy="9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230" name="Oval 71"/>
                <p:cNvSpPr>
                  <a:spLocks noChangeArrowheads="1"/>
                </p:cNvSpPr>
                <p:nvPr/>
              </p:nvSpPr>
              <p:spPr bwMode="auto">
                <a:xfrm>
                  <a:off x="2631" y="2549"/>
                  <a:ext cx="43" cy="43"/>
                </a:xfrm>
                <a:prstGeom prst="ellipse">
                  <a:avLst/>
                </a:prstGeom>
                <a:solidFill>
                  <a:schemeClr val="bg2"/>
                </a:solidFill>
                <a:ln w="3810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pPr algn="ctr"/>
                  <a:endParaRPr lang="en-US" sz="2000">
                    <a:latin typeface="Calibri" pitchFamily="34" charset="0"/>
                  </a:endParaRPr>
                </a:p>
              </p:txBody>
            </p:sp>
            <p:sp>
              <p:nvSpPr>
                <p:cNvPr id="231" name="Line 72"/>
                <p:cNvSpPr>
                  <a:spLocks noChangeShapeType="1"/>
                </p:cNvSpPr>
                <p:nvPr/>
              </p:nvSpPr>
              <p:spPr bwMode="auto">
                <a:xfrm flipV="1">
                  <a:off x="2652" y="2793"/>
                  <a:ext cx="87" cy="9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232" name="Oval 73"/>
                <p:cNvSpPr>
                  <a:spLocks noChangeArrowheads="1"/>
                </p:cNvSpPr>
                <p:nvPr/>
              </p:nvSpPr>
              <p:spPr bwMode="auto">
                <a:xfrm>
                  <a:off x="2633" y="2866"/>
                  <a:ext cx="43" cy="43"/>
                </a:xfrm>
                <a:prstGeom prst="ellipse">
                  <a:avLst/>
                </a:prstGeom>
                <a:solidFill>
                  <a:schemeClr val="bg2"/>
                </a:solidFill>
                <a:ln w="3810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pPr algn="ctr"/>
                  <a:endParaRPr lang="en-US" sz="2000">
                    <a:latin typeface="Calibri" pitchFamily="34" charset="0"/>
                  </a:endParaRPr>
                </a:p>
              </p:txBody>
            </p:sp>
            <p:sp>
              <p:nvSpPr>
                <p:cNvPr id="233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2958" y="3861"/>
                  <a:ext cx="212" cy="3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000">
                      <a:solidFill>
                        <a:srgbClr val="006600"/>
                      </a:solidFill>
                      <a:latin typeface="Calibri" pitchFamily="34" charset="0"/>
                    </a:rPr>
                    <a:t>G</a:t>
                  </a:r>
                </a:p>
              </p:txBody>
            </p:sp>
            <p:sp>
              <p:nvSpPr>
                <p:cNvPr id="234" name="Line 75"/>
                <p:cNvSpPr>
                  <a:spLocks noChangeShapeType="1"/>
                </p:cNvSpPr>
                <p:nvPr/>
              </p:nvSpPr>
              <p:spPr bwMode="auto">
                <a:xfrm flipH="1">
                  <a:off x="2894" y="3993"/>
                  <a:ext cx="103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2958" y="2885"/>
                  <a:ext cx="212" cy="3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000">
                      <a:solidFill>
                        <a:srgbClr val="FF6600"/>
                      </a:solidFill>
                      <a:latin typeface="Calibri" pitchFamily="34" charset="0"/>
                    </a:rPr>
                    <a:t>T</a:t>
                  </a:r>
                </a:p>
              </p:txBody>
            </p:sp>
            <p:sp>
              <p:nvSpPr>
                <p:cNvPr id="236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2894" y="3015"/>
                  <a:ext cx="103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2958" y="2562"/>
                  <a:ext cx="212" cy="3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000">
                      <a:solidFill>
                        <a:srgbClr val="800080"/>
                      </a:solidFill>
                      <a:latin typeface="Calibri" pitchFamily="34" charset="0"/>
                    </a:rPr>
                    <a:t>C</a:t>
                  </a:r>
                </a:p>
              </p:txBody>
            </p:sp>
            <p:sp>
              <p:nvSpPr>
                <p:cNvPr id="238" name="Line 79"/>
                <p:cNvSpPr>
                  <a:spLocks noChangeShapeType="1"/>
                </p:cNvSpPr>
                <p:nvPr/>
              </p:nvSpPr>
              <p:spPr bwMode="auto">
                <a:xfrm flipH="1">
                  <a:off x="2894" y="2692"/>
                  <a:ext cx="103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2958" y="3209"/>
                  <a:ext cx="212" cy="3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000">
                      <a:solidFill>
                        <a:srgbClr val="FF6600"/>
                      </a:solidFill>
                      <a:latin typeface="Calibri" pitchFamily="34" charset="0"/>
                    </a:rPr>
                    <a:t>T</a:t>
                  </a:r>
                </a:p>
              </p:txBody>
            </p:sp>
            <p:sp>
              <p:nvSpPr>
                <p:cNvPr id="240" name="Line 81"/>
                <p:cNvSpPr>
                  <a:spLocks noChangeShapeType="1"/>
                </p:cNvSpPr>
                <p:nvPr/>
              </p:nvSpPr>
              <p:spPr bwMode="auto">
                <a:xfrm flipH="1">
                  <a:off x="2894" y="3341"/>
                  <a:ext cx="103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2958" y="3536"/>
                  <a:ext cx="212" cy="3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000">
                      <a:solidFill>
                        <a:srgbClr val="CC0000"/>
                      </a:solidFill>
                      <a:latin typeface="Calibri" pitchFamily="34" charset="0"/>
                    </a:rPr>
                    <a:t>A</a:t>
                  </a:r>
                </a:p>
              </p:txBody>
            </p:sp>
            <p:sp>
              <p:nvSpPr>
                <p:cNvPr id="242" name="Line 83"/>
                <p:cNvSpPr>
                  <a:spLocks noChangeShapeType="1"/>
                </p:cNvSpPr>
                <p:nvPr/>
              </p:nvSpPr>
              <p:spPr bwMode="auto">
                <a:xfrm flipH="1">
                  <a:off x="2894" y="3666"/>
                  <a:ext cx="103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6" name="Group 84"/>
              <p:cNvGrpSpPr>
                <a:grpSpLocks/>
              </p:cNvGrpSpPr>
              <p:nvPr/>
            </p:nvGrpSpPr>
            <p:grpSpPr bwMode="auto">
              <a:xfrm>
                <a:off x="2481730" y="3666647"/>
                <a:ext cx="184150" cy="2159000"/>
                <a:chOff x="2824" y="2731"/>
                <a:chExt cx="116" cy="1360"/>
              </a:xfrm>
            </p:grpSpPr>
            <p:grpSp>
              <p:nvGrpSpPr>
                <p:cNvPr id="194" name="Group 85"/>
                <p:cNvGrpSpPr>
                  <a:grpSpLocks/>
                </p:cNvGrpSpPr>
                <p:nvPr/>
              </p:nvGrpSpPr>
              <p:grpSpPr bwMode="auto">
                <a:xfrm>
                  <a:off x="2824" y="2731"/>
                  <a:ext cx="116" cy="36"/>
                  <a:chOff x="3447" y="2382"/>
                  <a:chExt cx="144" cy="45"/>
                </a:xfrm>
              </p:grpSpPr>
              <p:sp>
                <p:nvSpPr>
                  <p:cNvPr id="212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3447" y="2382"/>
                    <a:ext cx="144" cy="0"/>
                  </a:xfrm>
                  <a:prstGeom prst="line">
                    <a:avLst/>
                  </a:prstGeom>
                  <a:noFill/>
                  <a:ln w="12700" cap="rnd">
                    <a:solidFill>
                      <a:schemeClr val="tx1"/>
                    </a:solidFill>
                    <a:prstDash val="sysDot"/>
                    <a:round/>
                    <a:headEnd type="arrow" w="sm" len="sm"/>
                    <a:tailEnd type="arrow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3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3447" y="2427"/>
                    <a:ext cx="144" cy="0"/>
                  </a:xfrm>
                  <a:prstGeom prst="line">
                    <a:avLst/>
                  </a:prstGeom>
                  <a:noFill/>
                  <a:ln w="12700" cap="rnd">
                    <a:solidFill>
                      <a:schemeClr val="tx1"/>
                    </a:solidFill>
                    <a:prstDash val="sysDot"/>
                    <a:round/>
                    <a:headEnd type="arrow" w="sm" len="sm"/>
                    <a:tailEnd type="arrow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" name="Group 88"/>
                <p:cNvGrpSpPr>
                  <a:grpSpLocks/>
                </p:cNvGrpSpPr>
                <p:nvPr/>
              </p:nvGrpSpPr>
              <p:grpSpPr bwMode="auto">
                <a:xfrm>
                  <a:off x="2824" y="2971"/>
                  <a:ext cx="116" cy="73"/>
                  <a:chOff x="3447" y="2663"/>
                  <a:chExt cx="144" cy="90"/>
                </a:xfrm>
              </p:grpSpPr>
              <p:sp>
                <p:nvSpPr>
                  <p:cNvPr id="209" name="Line 89"/>
                  <p:cNvSpPr>
                    <a:spLocks noChangeShapeType="1"/>
                  </p:cNvSpPr>
                  <p:nvPr/>
                </p:nvSpPr>
                <p:spPr bwMode="auto">
                  <a:xfrm>
                    <a:off x="3447" y="2663"/>
                    <a:ext cx="144" cy="0"/>
                  </a:xfrm>
                  <a:prstGeom prst="line">
                    <a:avLst/>
                  </a:prstGeom>
                  <a:noFill/>
                  <a:ln w="12700" cap="rnd">
                    <a:solidFill>
                      <a:schemeClr val="tx1"/>
                    </a:solidFill>
                    <a:prstDash val="sysDot"/>
                    <a:round/>
                    <a:headEnd type="arrow" w="sm" len="sm"/>
                    <a:tailEnd type="arrow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0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3447" y="2708"/>
                    <a:ext cx="144" cy="0"/>
                  </a:xfrm>
                  <a:prstGeom prst="line">
                    <a:avLst/>
                  </a:prstGeom>
                  <a:noFill/>
                  <a:ln w="12700" cap="rnd">
                    <a:solidFill>
                      <a:schemeClr val="tx1"/>
                    </a:solidFill>
                    <a:prstDash val="sysDot"/>
                    <a:round/>
                    <a:headEnd type="arrow" w="sm" len="sm"/>
                    <a:tailEnd type="arrow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1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3447" y="2753"/>
                    <a:ext cx="144" cy="0"/>
                  </a:xfrm>
                  <a:prstGeom prst="line">
                    <a:avLst/>
                  </a:prstGeom>
                  <a:noFill/>
                  <a:ln w="12700" cap="rnd">
                    <a:solidFill>
                      <a:schemeClr val="tx1"/>
                    </a:solidFill>
                    <a:prstDash val="sysDot"/>
                    <a:round/>
                    <a:headEnd type="arrow" w="sm" len="sm"/>
                    <a:tailEnd type="arrow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" name="Group 92"/>
                <p:cNvGrpSpPr>
                  <a:grpSpLocks/>
                </p:cNvGrpSpPr>
                <p:nvPr/>
              </p:nvGrpSpPr>
              <p:grpSpPr bwMode="auto">
                <a:xfrm>
                  <a:off x="2824" y="3240"/>
                  <a:ext cx="116" cy="36"/>
                  <a:chOff x="3447" y="2382"/>
                  <a:chExt cx="144" cy="45"/>
                </a:xfrm>
              </p:grpSpPr>
              <p:sp>
                <p:nvSpPr>
                  <p:cNvPr id="207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3447" y="2382"/>
                    <a:ext cx="144" cy="0"/>
                  </a:xfrm>
                  <a:prstGeom prst="line">
                    <a:avLst/>
                  </a:prstGeom>
                  <a:noFill/>
                  <a:ln w="12700" cap="rnd">
                    <a:solidFill>
                      <a:schemeClr val="tx1"/>
                    </a:solidFill>
                    <a:prstDash val="sysDot"/>
                    <a:round/>
                    <a:headEnd type="arrow" w="sm" len="sm"/>
                    <a:tailEnd type="arrow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8" name="Line 94"/>
                  <p:cNvSpPr>
                    <a:spLocks noChangeShapeType="1"/>
                  </p:cNvSpPr>
                  <p:nvPr/>
                </p:nvSpPr>
                <p:spPr bwMode="auto">
                  <a:xfrm>
                    <a:off x="3447" y="2427"/>
                    <a:ext cx="144" cy="0"/>
                  </a:xfrm>
                  <a:prstGeom prst="line">
                    <a:avLst/>
                  </a:prstGeom>
                  <a:noFill/>
                  <a:ln w="12700" cap="rnd">
                    <a:solidFill>
                      <a:schemeClr val="tx1"/>
                    </a:solidFill>
                    <a:prstDash val="sysDot"/>
                    <a:round/>
                    <a:headEnd type="arrow" w="sm" len="sm"/>
                    <a:tailEnd type="arrow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" name="Group 95"/>
                <p:cNvGrpSpPr>
                  <a:grpSpLocks/>
                </p:cNvGrpSpPr>
                <p:nvPr/>
              </p:nvGrpSpPr>
              <p:grpSpPr bwMode="auto">
                <a:xfrm>
                  <a:off x="2824" y="3533"/>
                  <a:ext cx="116" cy="36"/>
                  <a:chOff x="3447" y="2382"/>
                  <a:chExt cx="144" cy="45"/>
                </a:xfrm>
              </p:grpSpPr>
              <p:sp>
                <p:nvSpPr>
                  <p:cNvPr id="205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3447" y="2382"/>
                    <a:ext cx="144" cy="0"/>
                  </a:xfrm>
                  <a:prstGeom prst="line">
                    <a:avLst/>
                  </a:prstGeom>
                  <a:noFill/>
                  <a:ln w="12700" cap="rnd">
                    <a:solidFill>
                      <a:schemeClr val="tx1"/>
                    </a:solidFill>
                    <a:prstDash val="sysDot"/>
                    <a:round/>
                    <a:headEnd type="arrow" w="sm" len="sm"/>
                    <a:tailEnd type="arrow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6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3447" y="2427"/>
                    <a:ext cx="144" cy="0"/>
                  </a:xfrm>
                  <a:prstGeom prst="line">
                    <a:avLst/>
                  </a:prstGeom>
                  <a:noFill/>
                  <a:ln w="12700" cap="rnd">
                    <a:solidFill>
                      <a:schemeClr val="tx1"/>
                    </a:solidFill>
                    <a:prstDash val="sysDot"/>
                    <a:round/>
                    <a:headEnd type="arrow" w="sm" len="sm"/>
                    <a:tailEnd type="arrow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8" name="Group 98"/>
                <p:cNvGrpSpPr>
                  <a:grpSpLocks/>
                </p:cNvGrpSpPr>
                <p:nvPr/>
              </p:nvGrpSpPr>
              <p:grpSpPr bwMode="auto">
                <a:xfrm>
                  <a:off x="2824" y="3803"/>
                  <a:ext cx="116" cy="36"/>
                  <a:chOff x="3447" y="2382"/>
                  <a:chExt cx="144" cy="45"/>
                </a:xfrm>
              </p:grpSpPr>
              <p:sp>
                <p:nvSpPr>
                  <p:cNvPr id="203" name="Line 99"/>
                  <p:cNvSpPr>
                    <a:spLocks noChangeShapeType="1"/>
                  </p:cNvSpPr>
                  <p:nvPr/>
                </p:nvSpPr>
                <p:spPr bwMode="auto">
                  <a:xfrm>
                    <a:off x="3447" y="2382"/>
                    <a:ext cx="144" cy="0"/>
                  </a:xfrm>
                  <a:prstGeom prst="line">
                    <a:avLst/>
                  </a:prstGeom>
                  <a:noFill/>
                  <a:ln w="12700" cap="rnd">
                    <a:solidFill>
                      <a:schemeClr val="tx1"/>
                    </a:solidFill>
                    <a:prstDash val="sysDot"/>
                    <a:round/>
                    <a:headEnd type="arrow" w="sm" len="sm"/>
                    <a:tailEnd type="arrow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4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3447" y="2427"/>
                    <a:ext cx="144" cy="0"/>
                  </a:xfrm>
                  <a:prstGeom prst="line">
                    <a:avLst/>
                  </a:prstGeom>
                  <a:noFill/>
                  <a:ln w="12700" cap="rnd">
                    <a:solidFill>
                      <a:schemeClr val="tx1"/>
                    </a:solidFill>
                    <a:prstDash val="sysDot"/>
                    <a:round/>
                    <a:headEnd type="arrow" w="sm" len="sm"/>
                    <a:tailEnd type="arrow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9" name="Group 101"/>
                <p:cNvGrpSpPr>
                  <a:grpSpLocks/>
                </p:cNvGrpSpPr>
                <p:nvPr/>
              </p:nvGrpSpPr>
              <p:grpSpPr bwMode="auto">
                <a:xfrm>
                  <a:off x="2824" y="4018"/>
                  <a:ext cx="116" cy="73"/>
                  <a:chOff x="3447" y="2663"/>
                  <a:chExt cx="144" cy="90"/>
                </a:xfrm>
              </p:grpSpPr>
              <p:sp>
                <p:nvSpPr>
                  <p:cNvPr id="200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3447" y="2663"/>
                    <a:ext cx="144" cy="0"/>
                  </a:xfrm>
                  <a:prstGeom prst="line">
                    <a:avLst/>
                  </a:prstGeom>
                  <a:noFill/>
                  <a:ln w="12700" cap="rnd">
                    <a:solidFill>
                      <a:schemeClr val="tx1"/>
                    </a:solidFill>
                    <a:prstDash val="sysDot"/>
                    <a:round/>
                    <a:headEnd type="arrow" w="sm" len="sm"/>
                    <a:tailEnd type="arrow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1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3447" y="2708"/>
                    <a:ext cx="144" cy="0"/>
                  </a:xfrm>
                  <a:prstGeom prst="line">
                    <a:avLst/>
                  </a:prstGeom>
                  <a:noFill/>
                  <a:ln w="12700" cap="rnd">
                    <a:solidFill>
                      <a:schemeClr val="tx1"/>
                    </a:solidFill>
                    <a:prstDash val="sysDot"/>
                    <a:round/>
                    <a:headEnd type="arrow" w="sm" len="sm"/>
                    <a:tailEnd type="arrow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2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3447" y="2753"/>
                    <a:ext cx="144" cy="0"/>
                  </a:xfrm>
                  <a:prstGeom prst="line">
                    <a:avLst/>
                  </a:prstGeom>
                  <a:noFill/>
                  <a:ln w="12700" cap="rnd">
                    <a:solidFill>
                      <a:schemeClr val="tx1"/>
                    </a:solidFill>
                    <a:prstDash val="sysDot"/>
                    <a:round/>
                    <a:headEnd type="arrow" w="sm" len="sm"/>
                    <a:tailEnd type="arrow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47" name="Text Box 296"/>
              <p:cNvSpPr txBox="1">
                <a:spLocks noChangeArrowheads="1"/>
              </p:cNvSpPr>
              <p:nvPr/>
            </p:nvSpPr>
            <p:spPr bwMode="auto">
              <a:xfrm>
                <a:off x="1559393" y="3263422"/>
                <a:ext cx="403225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CC0000"/>
                    </a:solidFill>
                    <a:latin typeface="Calibri" pitchFamily="34" charset="0"/>
                  </a:rPr>
                  <a:t>5’</a:t>
                </a:r>
              </a:p>
            </p:txBody>
          </p:sp>
          <p:grpSp>
            <p:nvGrpSpPr>
              <p:cNvPr id="148" name="Group 298"/>
              <p:cNvGrpSpPr>
                <a:grpSpLocks/>
              </p:cNvGrpSpPr>
              <p:nvPr/>
            </p:nvGrpSpPr>
            <p:grpSpPr bwMode="auto">
              <a:xfrm>
                <a:off x="2684930" y="3325334"/>
                <a:ext cx="842963" cy="2865438"/>
                <a:chOff x="2952" y="2516"/>
                <a:chExt cx="531" cy="1805"/>
              </a:xfrm>
            </p:grpSpPr>
            <p:grpSp>
              <p:nvGrpSpPr>
                <p:cNvPr id="149" name="Group 299"/>
                <p:cNvGrpSpPr>
                  <a:grpSpLocks/>
                </p:cNvGrpSpPr>
                <p:nvPr/>
              </p:nvGrpSpPr>
              <p:grpSpPr bwMode="auto">
                <a:xfrm>
                  <a:off x="2952" y="2636"/>
                  <a:ext cx="442" cy="1571"/>
                  <a:chOff x="3546" y="2199"/>
                  <a:chExt cx="547" cy="1944"/>
                </a:xfrm>
              </p:grpSpPr>
              <p:sp>
                <p:nvSpPr>
                  <p:cNvPr id="152" name="AutoShape 300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3829" y="2579"/>
                    <a:ext cx="198" cy="188"/>
                  </a:xfrm>
                  <a:prstGeom prst="pentagon">
                    <a:avLst/>
                  </a:prstGeom>
                  <a:solidFill>
                    <a:srgbClr val="BBE0E3"/>
                  </a:solidFill>
                  <a:ln w="381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153" name="AutoShape 301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3829" y="2256"/>
                    <a:ext cx="198" cy="188"/>
                  </a:xfrm>
                  <a:prstGeom prst="pentagon">
                    <a:avLst/>
                  </a:prstGeom>
                  <a:solidFill>
                    <a:srgbClr val="BBE0E3"/>
                  </a:solidFill>
                  <a:ln w="381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154" name="Line 302"/>
                  <p:cNvSpPr>
                    <a:spLocks noChangeShapeType="1"/>
                  </p:cNvSpPr>
                  <p:nvPr/>
                </p:nvSpPr>
                <p:spPr bwMode="auto">
                  <a:xfrm>
                    <a:off x="4027" y="2367"/>
                    <a:ext cx="45" cy="122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155" name="Line 303"/>
                  <p:cNvSpPr>
                    <a:spLocks noChangeShapeType="1"/>
                  </p:cNvSpPr>
                  <p:nvPr/>
                </p:nvSpPr>
                <p:spPr bwMode="auto">
                  <a:xfrm>
                    <a:off x="4028" y="2696"/>
                    <a:ext cx="46" cy="12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grpSp>
                <p:nvGrpSpPr>
                  <p:cNvPr id="156" name="Group 304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3987" y="2468"/>
                    <a:ext cx="106" cy="116"/>
                    <a:chOff x="4095" y="2885"/>
                    <a:chExt cx="224" cy="245"/>
                  </a:xfrm>
                </p:grpSpPr>
                <p:sp>
                  <p:nvSpPr>
                    <p:cNvPr id="192" name="Line 30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135" y="2885"/>
                      <a:ext cx="184" cy="19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 anchorCtr="1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3" name="Oval 3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95" y="3040"/>
                      <a:ext cx="90" cy="90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3810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wrap="none" anchor="ctr" anchorCtr="1"/>
                    <a:lstStyle/>
                    <a:p>
                      <a:pPr algn="ctr"/>
                      <a:endParaRPr lang="en-US" sz="2000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57" name="Group 307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3823" y="2800"/>
                    <a:ext cx="264" cy="667"/>
                    <a:chOff x="4095" y="2389"/>
                    <a:chExt cx="559" cy="1413"/>
                  </a:xfrm>
                </p:grpSpPr>
                <p:sp>
                  <p:nvSpPr>
                    <p:cNvPr id="182" name="AutoShape 3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35" y="2496"/>
                      <a:ext cx="419" cy="399"/>
                    </a:xfrm>
                    <a:prstGeom prst="pentagon">
                      <a:avLst/>
                    </a:prstGeom>
                    <a:solidFill>
                      <a:srgbClr val="BBE0E3"/>
                    </a:solidFill>
                    <a:ln w="381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 anchorCtr="1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3" name="AutoShape 3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35" y="3180"/>
                      <a:ext cx="419" cy="398"/>
                    </a:xfrm>
                    <a:prstGeom prst="pentagon">
                      <a:avLst/>
                    </a:prstGeom>
                    <a:solidFill>
                      <a:srgbClr val="BBE0E3"/>
                    </a:solidFill>
                    <a:ln w="381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wrap="none" anchor="ctr" anchorCtr="1"/>
                    <a:lstStyle/>
                    <a:p>
                      <a:pPr>
                        <a:spcBef>
                          <a:spcPct val="50000"/>
                        </a:spcBef>
                      </a:pPr>
                      <a:endParaRPr lang="en-US" sz="1400" b="1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84" name="Line 31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139" y="3086"/>
                      <a:ext cx="96" cy="257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 anchorCtr="1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5" name="Line 31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135" y="2389"/>
                      <a:ext cx="97" cy="257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 anchorCtr="1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86" name="Group 3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95" y="2885"/>
                      <a:ext cx="224" cy="245"/>
                      <a:chOff x="4095" y="2885"/>
                      <a:chExt cx="224" cy="245"/>
                    </a:xfrm>
                  </p:grpSpPr>
                  <p:sp>
                    <p:nvSpPr>
                      <p:cNvPr id="190" name="Line 31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135" y="2885"/>
                        <a:ext cx="184" cy="198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 anchorCtr="1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91" name="Oval 3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95" y="3040"/>
                        <a:ext cx="90" cy="90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 w="38100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wrap="none" anchor="ctr" anchorCtr="1"/>
                      <a:lstStyle/>
                      <a:p>
                        <a:pPr algn="ctr"/>
                        <a:endParaRPr lang="en-US" sz="2000">
                          <a:latin typeface="Calibri" pitchFamily="34" charset="0"/>
                        </a:endParaRPr>
                      </a:p>
                    </p:txBody>
                  </p:sp>
                </p:grpSp>
                <p:grpSp>
                  <p:nvGrpSpPr>
                    <p:cNvPr id="187" name="Group 3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100" y="3557"/>
                      <a:ext cx="224" cy="245"/>
                      <a:chOff x="4095" y="2885"/>
                      <a:chExt cx="224" cy="245"/>
                    </a:xfrm>
                  </p:grpSpPr>
                  <p:sp>
                    <p:nvSpPr>
                      <p:cNvPr id="188" name="Line 31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135" y="2885"/>
                        <a:ext cx="184" cy="198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 anchorCtr="1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89" name="Oval 3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95" y="3040"/>
                        <a:ext cx="90" cy="90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 w="38100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wrap="none" anchor="ctr" anchorCtr="1"/>
                      <a:lstStyle/>
                      <a:p>
                        <a:pPr algn="ctr"/>
                        <a:endParaRPr lang="en-US" sz="2000">
                          <a:latin typeface="Calibri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58" name="Group 318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3820" y="3452"/>
                    <a:ext cx="264" cy="667"/>
                    <a:chOff x="4095" y="2389"/>
                    <a:chExt cx="559" cy="1413"/>
                  </a:xfrm>
                </p:grpSpPr>
                <p:sp>
                  <p:nvSpPr>
                    <p:cNvPr id="172" name="AutoShape 3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35" y="2496"/>
                      <a:ext cx="419" cy="399"/>
                    </a:xfrm>
                    <a:prstGeom prst="pentagon">
                      <a:avLst/>
                    </a:prstGeom>
                    <a:solidFill>
                      <a:srgbClr val="BBE0E3"/>
                    </a:solidFill>
                    <a:ln w="381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 anchorCtr="1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" name="AutoShape 3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35" y="3180"/>
                      <a:ext cx="419" cy="398"/>
                    </a:xfrm>
                    <a:prstGeom prst="pentagon">
                      <a:avLst/>
                    </a:prstGeom>
                    <a:solidFill>
                      <a:srgbClr val="BBE0E3"/>
                    </a:solidFill>
                    <a:ln w="381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 anchorCtr="1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" name="Line 32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139" y="3086"/>
                      <a:ext cx="96" cy="257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 anchorCtr="1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5" name="Line 32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135" y="2389"/>
                      <a:ext cx="97" cy="257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 anchorCtr="1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76" name="Group 3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95" y="2885"/>
                      <a:ext cx="224" cy="245"/>
                      <a:chOff x="4095" y="2885"/>
                      <a:chExt cx="224" cy="245"/>
                    </a:xfrm>
                  </p:grpSpPr>
                  <p:sp>
                    <p:nvSpPr>
                      <p:cNvPr id="180" name="Line 32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135" y="2885"/>
                        <a:ext cx="184" cy="198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 anchorCtr="1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81" name="Oval 3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95" y="3040"/>
                        <a:ext cx="90" cy="90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 w="38100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wrap="none" anchor="ctr" anchorCtr="1"/>
                      <a:lstStyle/>
                      <a:p>
                        <a:pPr algn="ctr"/>
                        <a:endParaRPr lang="en-US" sz="2000">
                          <a:latin typeface="Calibri" pitchFamily="34" charset="0"/>
                        </a:endParaRPr>
                      </a:p>
                    </p:txBody>
                  </p:sp>
                </p:grpSp>
                <p:grpSp>
                  <p:nvGrpSpPr>
                    <p:cNvPr id="177" name="Group 3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100" y="3557"/>
                      <a:ext cx="224" cy="245"/>
                      <a:chOff x="4095" y="2885"/>
                      <a:chExt cx="224" cy="245"/>
                    </a:xfrm>
                  </p:grpSpPr>
                  <p:sp>
                    <p:nvSpPr>
                      <p:cNvPr id="178" name="Line 32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135" y="2885"/>
                        <a:ext cx="184" cy="198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 anchorCtr="1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9" name="Oval 3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95" y="3040"/>
                        <a:ext cx="90" cy="90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 w="38100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wrap="none" anchor="ctr" anchorCtr="1"/>
                      <a:lstStyle/>
                      <a:p>
                        <a:pPr algn="ctr"/>
                        <a:endParaRPr lang="en-US" sz="2000">
                          <a:latin typeface="Calibri" pitchFamily="34" charset="0"/>
                        </a:endParaRPr>
                      </a:p>
                    </p:txBody>
                  </p:sp>
                </p:grpSp>
              </p:grpSp>
              <p:sp>
                <p:nvSpPr>
                  <p:cNvPr id="159" name="Text Box 329"/>
                  <p:cNvSpPr txBox="1">
                    <a:spLocks noChangeArrowheads="1"/>
                  </p:cNvSpPr>
                  <p:nvPr/>
                </p:nvSpPr>
                <p:spPr bwMode="auto">
                  <a:xfrm flipH="1" flipV="1">
                    <a:off x="3546" y="2199"/>
                    <a:ext cx="210" cy="30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2000">
                        <a:solidFill>
                          <a:srgbClr val="FF6600"/>
                        </a:solidFill>
                        <a:latin typeface="Calibri" pitchFamily="34" charset="0"/>
                      </a:rPr>
                      <a:t>T</a:t>
                    </a:r>
                  </a:p>
                </p:txBody>
              </p:sp>
              <p:sp>
                <p:nvSpPr>
                  <p:cNvPr id="160" name="Line 3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17" y="2368"/>
                    <a:ext cx="104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1" name="Text Box 331"/>
                  <p:cNvSpPr txBox="1">
                    <a:spLocks noChangeArrowheads="1"/>
                  </p:cNvSpPr>
                  <p:nvPr/>
                </p:nvSpPr>
                <p:spPr bwMode="auto">
                  <a:xfrm flipH="1" flipV="1">
                    <a:off x="3546" y="3177"/>
                    <a:ext cx="210" cy="30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2000" dirty="0">
                        <a:solidFill>
                          <a:srgbClr val="CC0000"/>
                        </a:solidFill>
                        <a:latin typeface="Calibri" pitchFamily="34" charset="0"/>
                      </a:rPr>
                      <a:t>A</a:t>
                    </a:r>
                  </a:p>
                </p:txBody>
              </p:sp>
              <p:sp>
                <p:nvSpPr>
                  <p:cNvPr id="162" name="Line 3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17" y="3346"/>
                    <a:ext cx="104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3" name="Text Box 333"/>
                  <p:cNvSpPr txBox="1">
                    <a:spLocks noChangeArrowheads="1"/>
                  </p:cNvSpPr>
                  <p:nvPr/>
                </p:nvSpPr>
                <p:spPr bwMode="auto">
                  <a:xfrm flipH="1" flipV="1">
                    <a:off x="3546" y="3500"/>
                    <a:ext cx="210" cy="30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2000">
                        <a:solidFill>
                          <a:srgbClr val="FF6600"/>
                        </a:solidFill>
                        <a:latin typeface="Calibri" pitchFamily="34" charset="0"/>
                      </a:rPr>
                      <a:t>T</a:t>
                    </a:r>
                  </a:p>
                </p:txBody>
              </p:sp>
              <p:sp>
                <p:nvSpPr>
                  <p:cNvPr id="164" name="Line 3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17" y="3669"/>
                    <a:ext cx="104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5" name="Text Box 335"/>
                  <p:cNvSpPr txBox="1">
                    <a:spLocks noChangeArrowheads="1"/>
                  </p:cNvSpPr>
                  <p:nvPr/>
                </p:nvSpPr>
                <p:spPr bwMode="auto">
                  <a:xfrm flipH="1" flipV="1">
                    <a:off x="3546" y="3827"/>
                    <a:ext cx="210" cy="31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2000">
                        <a:solidFill>
                          <a:srgbClr val="800080"/>
                        </a:solidFill>
                        <a:latin typeface="Calibri" pitchFamily="34" charset="0"/>
                      </a:rPr>
                      <a:t>C</a:t>
                    </a:r>
                  </a:p>
                </p:txBody>
              </p:sp>
              <p:sp>
                <p:nvSpPr>
                  <p:cNvPr id="166" name="Line 3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17" y="3996"/>
                    <a:ext cx="104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7" name="Text Box 337"/>
                  <p:cNvSpPr txBox="1">
                    <a:spLocks noChangeArrowheads="1"/>
                  </p:cNvSpPr>
                  <p:nvPr/>
                </p:nvSpPr>
                <p:spPr bwMode="auto">
                  <a:xfrm flipH="1" flipV="1">
                    <a:off x="3546" y="2851"/>
                    <a:ext cx="210" cy="31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2000">
                        <a:solidFill>
                          <a:srgbClr val="CC0000"/>
                        </a:solidFill>
                        <a:latin typeface="Calibri" pitchFamily="34" charset="0"/>
                      </a:rPr>
                      <a:t>A</a:t>
                    </a:r>
                  </a:p>
                </p:txBody>
              </p:sp>
              <p:sp>
                <p:nvSpPr>
                  <p:cNvPr id="168" name="Line 3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17" y="3020"/>
                    <a:ext cx="104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9" name="Text Box 339"/>
                  <p:cNvSpPr txBox="1">
                    <a:spLocks noChangeArrowheads="1"/>
                  </p:cNvSpPr>
                  <p:nvPr/>
                </p:nvSpPr>
                <p:spPr bwMode="auto">
                  <a:xfrm flipH="1" flipV="1">
                    <a:off x="3546" y="2527"/>
                    <a:ext cx="210" cy="30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2000">
                        <a:solidFill>
                          <a:srgbClr val="006600"/>
                        </a:solidFill>
                        <a:latin typeface="Calibri" pitchFamily="34" charset="0"/>
                      </a:rPr>
                      <a:t>G</a:t>
                    </a:r>
                  </a:p>
                </p:txBody>
              </p:sp>
              <p:sp>
                <p:nvSpPr>
                  <p:cNvPr id="170" name="Line 3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17" y="2695"/>
                    <a:ext cx="104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" name="Oval 341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048" y="4101"/>
                    <a:ext cx="43" cy="42"/>
                  </a:xfrm>
                  <a:prstGeom prst="ellipse">
                    <a:avLst/>
                  </a:prstGeom>
                  <a:solidFill>
                    <a:schemeClr val="bg2"/>
                  </a:solidFill>
                  <a:ln w="38100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 anchorCtr="1"/>
                  <a:lstStyle/>
                  <a:p>
                    <a:pPr algn="ctr"/>
                    <a:endParaRPr lang="en-US" sz="2000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150" name="Text Box 342"/>
                <p:cNvSpPr txBox="1">
                  <a:spLocks noChangeArrowheads="1"/>
                </p:cNvSpPr>
                <p:nvPr/>
              </p:nvSpPr>
              <p:spPr bwMode="auto">
                <a:xfrm>
                  <a:off x="3229" y="2516"/>
                  <a:ext cx="254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008000"/>
                      </a:solidFill>
                      <a:latin typeface="Calibri" pitchFamily="34" charset="0"/>
                    </a:rPr>
                    <a:t>3’</a:t>
                  </a:r>
                </a:p>
              </p:txBody>
            </p:sp>
            <p:sp>
              <p:nvSpPr>
                <p:cNvPr id="151" name="Text Box 343"/>
                <p:cNvSpPr txBox="1">
                  <a:spLocks noChangeArrowheads="1"/>
                </p:cNvSpPr>
                <p:nvPr/>
              </p:nvSpPr>
              <p:spPr bwMode="auto">
                <a:xfrm>
                  <a:off x="3229" y="4129"/>
                  <a:ext cx="254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CC0000"/>
                      </a:solidFill>
                      <a:latin typeface="Calibri" pitchFamily="34" charset="0"/>
                    </a:rPr>
                    <a:t>5’</a:t>
                  </a:r>
                </a:p>
              </p:txBody>
            </p:sp>
          </p:grpSp>
        </p:grpSp>
        <p:sp>
          <p:nvSpPr>
            <p:cNvPr id="144" name="TextBox 143"/>
            <p:cNvSpPr txBox="1"/>
            <p:nvPr/>
          </p:nvSpPr>
          <p:spPr>
            <a:xfrm>
              <a:off x="733781" y="4657592"/>
              <a:ext cx="10625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u="sng" dirty="0"/>
                <a:t>DNA</a:t>
              </a:r>
            </a:p>
          </p:txBody>
        </p:sp>
      </p:grpSp>
      <p:grpSp>
        <p:nvGrpSpPr>
          <p:cNvPr id="252" name="Group 251"/>
          <p:cNvGrpSpPr/>
          <p:nvPr/>
        </p:nvGrpSpPr>
        <p:grpSpPr>
          <a:xfrm>
            <a:off x="2354732" y="3712896"/>
            <a:ext cx="1062598" cy="2957632"/>
            <a:chOff x="4266311" y="2313592"/>
            <a:chExt cx="1062598" cy="2957632"/>
          </a:xfrm>
        </p:grpSpPr>
        <p:sp>
          <p:nvSpPr>
            <p:cNvPr id="253" name="TextBox 252"/>
            <p:cNvSpPr txBox="1"/>
            <p:nvPr/>
          </p:nvSpPr>
          <p:spPr>
            <a:xfrm>
              <a:off x="4266311" y="4871114"/>
              <a:ext cx="10625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u="sng" dirty="0"/>
                <a:t>RNA</a:t>
              </a:r>
            </a:p>
          </p:txBody>
        </p:sp>
        <p:grpSp>
          <p:nvGrpSpPr>
            <p:cNvPr id="254" name="Group 253"/>
            <p:cNvGrpSpPr/>
            <p:nvPr/>
          </p:nvGrpSpPr>
          <p:grpSpPr>
            <a:xfrm>
              <a:off x="4380651" y="2313592"/>
              <a:ext cx="771525" cy="2559050"/>
              <a:chOff x="3196692" y="2773351"/>
              <a:chExt cx="771525" cy="2559050"/>
            </a:xfrm>
          </p:grpSpPr>
          <p:grpSp>
            <p:nvGrpSpPr>
              <p:cNvPr id="255" name="Group 4"/>
              <p:cNvGrpSpPr>
                <a:grpSpLocks/>
              </p:cNvGrpSpPr>
              <p:nvPr/>
            </p:nvGrpSpPr>
            <p:grpSpPr bwMode="auto">
              <a:xfrm>
                <a:off x="3196692" y="2773351"/>
                <a:ext cx="771525" cy="2551113"/>
                <a:chOff x="3710" y="2609"/>
                <a:chExt cx="486" cy="1607"/>
              </a:xfrm>
            </p:grpSpPr>
            <p:grpSp>
              <p:nvGrpSpPr>
                <p:cNvPr id="263" name="Group 5"/>
                <p:cNvGrpSpPr>
                  <a:grpSpLocks/>
                </p:cNvGrpSpPr>
                <p:nvPr/>
              </p:nvGrpSpPr>
              <p:grpSpPr bwMode="auto">
                <a:xfrm>
                  <a:off x="3714" y="2821"/>
                  <a:ext cx="482" cy="1395"/>
                  <a:chOff x="3714" y="2821"/>
                  <a:chExt cx="482" cy="1395"/>
                </a:xfrm>
              </p:grpSpPr>
              <p:sp>
                <p:nvSpPr>
                  <p:cNvPr id="270" name="AutoShape 6"/>
                  <p:cNvSpPr>
                    <a:spLocks noChangeArrowheads="1"/>
                  </p:cNvSpPr>
                  <p:nvPr/>
                </p:nvSpPr>
                <p:spPr bwMode="auto">
                  <a:xfrm>
                    <a:off x="3767" y="3724"/>
                    <a:ext cx="160" cy="152"/>
                  </a:xfrm>
                  <a:prstGeom prst="pentagon">
                    <a:avLst/>
                  </a:prstGeom>
                  <a:solidFill>
                    <a:srgbClr val="BBE0E3"/>
                  </a:solidFill>
                  <a:ln w="381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271" name="AutoShape 7"/>
                  <p:cNvSpPr>
                    <a:spLocks noChangeArrowheads="1"/>
                  </p:cNvSpPr>
                  <p:nvPr/>
                </p:nvSpPr>
                <p:spPr bwMode="auto">
                  <a:xfrm>
                    <a:off x="3767" y="3985"/>
                    <a:ext cx="160" cy="152"/>
                  </a:xfrm>
                  <a:prstGeom prst="pentagon">
                    <a:avLst/>
                  </a:prstGeom>
                  <a:solidFill>
                    <a:srgbClr val="BBE0E3"/>
                  </a:solidFill>
                  <a:ln w="381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272" name="Line 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731" y="3949"/>
                    <a:ext cx="36" cy="98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273" name="Line 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729" y="3683"/>
                    <a:ext cx="37" cy="98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grpSp>
                <p:nvGrpSpPr>
                  <p:cNvPr id="274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3714" y="3872"/>
                    <a:ext cx="85" cy="94"/>
                    <a:chOff x="4095" y="2885"/>
                    <a:chExt cx="224" cy="245"/>
                  </a:xfrm>
                </p:grpSpPr>
                <p:sp>
                  <p:nvSpPr>
                    <p:cNvPr id="309" name="Line 1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135" y="2885"/>
                      <a:ext cx="184" cy="19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 anchorCtr="1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0" name="Oval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95" y="3040"/>
                      <a:ext cx="90" cy="90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3810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 anchorCtr="1"/>
                    <a:lstStyle/>
                    <a:p>
                      <a:pPr algn="ctr"/>
                      <a:endParaRPr lang="en-US" sz="2000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75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3719" y="3159"/>
                    <a:ext cx="213" cy="538"/>
                    <a:chOff x="4095" y="2389"/>
                    <a:chExt cx="559" cy="1413"/>
                  </a:xfrm>
                </p:grpSpPr>
                <p:sp>
                  <p:nvSpPr>
                    <p:cNvPr id="299" name="AutoShap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35" y="2496"/>
                      <a:ext cx="419" cy="399"/>
                    </a:xfrm>
                    <a:prstGeom prst="pentagon">
                      <a:avLst/>
                    </a:prstGeom>
                    <a:solidFill>
                      <a:srgbClr val="BBE0E3"/>
                    </a:solidFill>
                    <a:ln w="381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 anchorCtr="1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0" name="AutoShape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35" y="3180"/>
                      <a:ext cx="419" cy="398"/>
                    </a:xfrm>
                    <a:prstGeom prst="pentagon">
                      <a:avLst/>
                    </a:prstGeom>
                    <a:solidFill>
                      <a:srgbClr val="BBE0E3"/>
                    </a:solidFill>
                    <a:ln w="381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 anchorCtr="1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" name="Line 1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139" y="3086"/>
                      <a:ext cx="96" cy="257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 anchorCtr="1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" name="Line 1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135" y="2389"/>
                      <a:ext cx="97" cy="257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 anchorCtr="1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303" name="Group 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95" y="2885"/>
                      <a:ext cx="224" cy="245"/>
                      <a:chOff x="4095" y="2885"/>
                      <a:chExt cx="224" cy="245"/>
                    </a:xfrm>
                  </p:grpSpPr>
                  <p:sp>
                    <p:nvSpPr>
                      <p:cNvPr id="307" name="Line 1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135" y="2885"/>
                        <a:ext cx="184" cy="198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 anchorCtr="1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08" name="Oval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95" y="3040"/>
                        <a:ext cx="90" cy="90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 w="38100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 anchorCtr="1"/>
                      <a:lstStyle/>
                      <a:p>
                        <a:pPr algn="ctr"/>
                        <a:endParaRPr lang="en-US" sz="2000">
                          <a:latin typeface="Calibri" pitchFamily="34" charset="0"/>
                        </a:endParaRPr>
                      </a:p>
                    </p:txBody>
                  </p:sp>
                </p:grpSp>
                <p:grpSp>
                  <p:nvGrpSpPr>
                    <p:cNvPr id="304" name="Group 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100" y="3557"/>
                      <a:ext cx="224" cy="245"/>
                      <a:chOff x="4095" y="2885"/>
                      <a:chExt cx="224" cy="245"/>
                    </a:xfrm>
                  </p:grpSpPr>
                  <p:sp>
                    <p:nvSpPr>
                      <p:cNvPr id="305" name="Line 2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135" y="2885"/>
                        <a:ext cx="184" cy="198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 anchorCtr="1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06" name="Oval 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95" y="3040"/>
                        <a:ext cx="90" cy="90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 w="38100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 anchorCtr="1"/>
                      <a:lstStyle/>
                      <a:p>
                        <a:pPr algn="ctr"/>
                        <a:endParaRPr lang="en-US" sz="2000">
                          <a:latin typeface="Calibri" pitchFamily="34" charset="0"/>
                        </a:endParaRPr>
                      </a:p>
                    </p:txBody>
                  </p:sp>
                </p:grpSp>
              </p:grpSp>
              <p:sp>
                <p:nvSpPr>
                  <p:cNvPr id="276" name="AutoShape 24"/>
                  <p:cNvSpPr>
                    <a:spLocks noChangeArrowheads="1"/>
                  </p:cNvSpPr>
                  <p:nvPr/>
                </p:nvSpPr>
                <p:spPr bwMode="auto">
                  <a:xfrm>
                    <a:off x="3774" y="2934"/>
                    <a:ext cx="160" cy="151"/>
                  </a:xfrm>
                  <a:prstGeom prst="pentagon">
                    <a:avLst/>
                  </a:prstGeom>
                  <a:solidFill>
                    <a:srgbClr val="BBE0E3"/>
                  </a:solidFill>
                  <a:ln w="381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277" name="Line 2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738" y="2898"/>
                    <a:ext cx="36" cy="98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grpSp>
                <p:nvGrpSpPr>
                  <p:cNvPr id="278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3721" y="2821"/>
                    <a:ext cx="85" cy="94"/>
                    <a:chOff x="4095" y="2885"/>
                    <a:chExt cx="224" cy="245"/>
                  </a:xfrm>
                </p:grpSpPr>
                <p:sp>
                  <p:nvSpPr>
                    <p:cNvPr id="297" name="Line 2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135" y="2885"/>
                      <a:ext cx="184" cy="19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 anchorCtr="1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8" name="Oval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95" y="3040"/>
                      <a:ext cx="90" cy="90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3810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 anchorCtr="1"/>
                    <a:lstStyle/>
                    <a:p>
                      <a:pPr algn="ctr"/>
                      <a:endParaRPr lang="en-US" sz="2000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79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3723" y="3077"/>
                    <a:ext cx="85" cy="94"/>
                    <a:chOff x="4095" y="2885"/>
                    <a:chExt cx="224" cy="245"/>
                  </a:xfrm>
                </p:grpSpPr>
                <p:sp>
                  <p:nvSpPr>
                    <p:cNvPr id="295" name="Line 3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135" y="2885"/>
                      <a:ext cx="184" cy="19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 anchorCtr="1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6" name="Oval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95" y="3040"/>
                      <a:ext cx="90" cy="90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3810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 anchorCtr="1"/>
                    <a:lstStyle/>
                    <a:p>
                      <a:pPr algn="ctr"/>
                      <a:endParaRPr lang="en-US" sz="2000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80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3934" y="3966"/>
                    <a:ext cx="203" cy="250"/>
                    <a:chOff x="5248" y="2683"/>
                    <a:chExt cx="512" cy="629"/>
                  </a:xfrm>
                </p:grpSpPr>
                <p:sp>
                  <p:nvSpPr>
                    <p:cNvPr id="293" name="Text Box 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329" y="2683"/>
                      <a:ext cx="431" cy="62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BBE0E3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2000">
                          <a:solidFill>
                            <a:srgbClr val="FF6600"/>
                          </a:solidFill>
                          <a:latin typeface="Calibri" pitchFamily="34" charset="0"/>
                        </a:rPr>
                        <a:t>G</a:t>
                      </a:r>
                    </a:p>
                  </p:txBody>
                </p:sp>
                <p:sp>
                  <p:nvSpPr>
                    <p:cNvPr id="294" name="Line 3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248" y="2885"/>
                      <a:ext cx="210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81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3934" y="3176"/>
                    <a:ext cx="262" cy="249"/>
                    <a:chOff x="5248" y="2017"/>
                    <a:chExt cx="512" cy="628"/>
                  </a:xfrm>
                </p:grpSpPr>
                <p:sp>
                  <p:nvSpPr>
                    <p:cNvPr id="291" name="Text Box 3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329" y="2017"/>
                      <a:ext cx="431" cy="628"/>
                    </a:xfrm>
                    <a:prstGeom prst="rect">
                      <a:avLst/>
                    </a:prstGeom>
                    <a:solidFill>
                      <a:srgbClr val="EAEAEA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2000">
                          <a:solidFill>
                            <a:srgbClr val="FFCC00"/>
                          </a:solidFill>
                          <a:latin typeface="Calibri" pitchFamily="34" charset="0"/>
                        </a:rPr>
                        <a:t>U</a:t>
                      </a:r>
                    </a:p>
                  </p:txBody>
                </p:sp>
                <p:sp>
                  <p:nvSpPr>
                    <p:cNvPr id="292" name="Line 3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248" y="2219"/>
                      <a:ext cx="210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82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3934" y="2915"/>
                    <a:ext cx="203" cy="250"/>
                    <a:chOff x="5248" y="1351"/>
                    <a:chExt cx="512" cy="630"/>
                  </a:xfrm>
                </p:grpSpPr>
                <p:sp>
                  <p:nvSpPr>
                    <p:cNvPr id="289" name="Text Box 3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329" y="1351"/>
                      <a:ext cx="431" cy="63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BBE0E3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2000">
                          <a:solidFill>
                            <a:srgbClr val="0066CC"/>
                          </a:solidFill>
                          <a:latin typeface="Calibri" pitchFamily="34" charset="0"/>
                        </a:rPr>
                        <a:t>C</a:t>
                      </a:r>
                    </a:p>
                  </p:txBody>
                </p:sp>
                <p:sp>
                  <p:nvSpPr>
                    <p:cNvPr id="290" name="Line 4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248" y="1553"/>
                      <a:ext cx="210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83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3934" y="3439"/>
                    <a:ext cx="262" cy="250"/>
                    <a:chOff x="5248" y="2017"/>
                    <a:chExt cx="512" cy="630"/>
                  </a:xfrm>
                </p:grpSpPr>
                <p:sp>
                  <p:nvSpPr>
                    <p:cNvPr id="287" name="Text Box 4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329" y="2017"/>
                      <a:ext cx="431" cy="630"/>
                    </a:xfrm>
                    <a:prstGeom prst="rect">
                      <a:avLst/>
                    </a:prstGeom>
                    <a:solidFill>
                      <a:srgbClr val="EAEAEA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2000">
                          <a:solidFill>
                            <a:srgbClr val="FFCC00"/>
                          </a:solidFill>
                          <a:latin typeface="Calibri" pitchFamily="34" charset="0"/>
                        </a:rPr>
                        <a:t>U</a:t>
                      </a:r>
                    </a:p>
                  </p:txBody>
                </p:sp>
                <p:sp>
                  <p:nvSpPr>
                    <p:cNvPr id="288" name="Line 4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248" y="2219"/>
                      <a:ext cx="210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84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3934" y="3702"/>
                    <a:ext cx="203" cy="250"/>
                    <a:chOff x="5248" y="686"/>
                    <a:chExt cx="512" cy="629"/>
                  </a:xfrm>
                </p:grpSpPr>
                <p:sp>
                  <p:nvSpPr>
                    <p:cNvPr id="285" name="Text Box 4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329" y="686"/>
                      <a:ext cx="431" cy="62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BBE0E3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2000">
                          <a:solidFill>
                            <a:srgbClr val="CC0000"/>
                          </a:solidFill>
                          <a:latin typeface="Calibri" pitchFamily="34" charset="0"/>
                        </a:rPr>
                        <a:t>A</a:t>
                      </a:r>
                    </a:p>
                  </p:txBody>
                </p:sp>
                <p:sp>
                  <p:nvSpPr>
                    <p:cNvPr id="286" name="Line 4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248" y="888"/>
                      <a:ext cx="210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64" name="Group 47"/>
                <p:cNvGrpSpPr>
                  <a:grpSpLocks/>
                </p:cNvGrpSpPr>
                <p:nvPr/>
              </p:nvGrpSpPr>
              <p:grpSpPr bwMode="auto">
                <a:xfrm>
                  <a:off x="3710" y="2609"/>
                  <a:ext cx="421" cy="292"/>
                  <a:chOff x="3744" y="184"/>
                  <a:chExt cx="1061" cy="738"/>
                </a:xfrm>
              </p:grpSpPr>
              <p:sp>
                <p:nvSpPr>
                  <p:cNvPr id="265" name="AutoShape 48"/>
                  <p:cNvSpPr>
                    <a:spLocks noChangeArrowheads="1"/>
                  </p:cNvSpPr>
                  <p:nvPr/>
                </p:nvSpPr>
                <p:spPr bwMode="auto">
                  <a:xfrm>
                    <a:off x="3891" y="345"/>
                    <a:ext cx="403" cy="383"/>
                  </a:xfrm>
                  <a:prstGeom prst="pentagon">
                    <a:avLst/>
                  </a:prstGeom>
                  <a:solidFill>
                    <a:srgbClr val="BBE0E3"/>
                  </a:solidFill>
                  <a:ln w="381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266" name="Line 4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795" y="242"/>
                    <a:ext cx="94" cy="247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267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74" y="292"/>
                    <a:ext cx="431" cy="63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2000">
                        <a:solidFill>
                          <a:srgbClr val="CC0000"/>
                        </a:solidFill>
                        <a:latin typeface="Calibri" pitchFamily="34" charset="0"/>
                      </a:rPr>
                      <a:t>A</a:t>
                    </a:r>
                  </a:p>
                </p:txBody>
              </p:sp>
              <p:sp>
                <p:nvSpPr>
                  <p:cNvPr id="268" name="Line 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93" y="493"/>
                    <a:ext cx="21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9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184"/>
                    <a:ext cx="86" cy="86"/>
                  </a:xfrm>
                  <a:prstGeom prst="ellipse">
                    <a:avLst/>
                  </a:prstGeom>
                  <a:solidFill>
                    <a:schemeClr val="bg2"/>
                  </a:solidFill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pPr algn="ctr"/>
                    <a:endParaRPr lang="en-US" sz="2000">
                      <a:latin typeface="Calibri" pitchFamily="34" charset="0"/>
                    </a:endParaRPr>
                  </a:p>
                </p:txBody>
              </p:sp>
            </p:grpSp>
          </p:grpSp>
          <p:grpSp>
            <p:nvGrpSpPr>
              <p:cNvPr id="256" name="Group 56"/>
              <p:cNvGrpSpPr>
                <a:grpSpLocks/>
              </p:cNvGrpSpPr>
              <p:nvPr/>
            </p:nvGrpSpPr>
            <p:grpSpPr bwMode="auto">
              <a:xfrm>
                <a:off x="3393542" y="3035289"/>
                <a:ext cx="347663" cy="2297112"/>
                <a:chOff x="3834" y="2774"/>
                <a:chExt cx="219" cy="1447"/>
              </a:xfrm>
            </p:grpSpPr>
            <p:sp>
              <p:nvSpPr>
                <p:cNvPr id="257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3834" y="2774"/>
                  <a:ext cx="219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CC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800" b="1">
                      <a:solidFill>
                        <a:srgbClr val="006600"/>
                      </a:solidFill>
                      <a:latin typeface="Calibri" pitchFamily="34" charset="0"/>
                    </a:rPr>
                    <a:t>OH</a:t>
                  </a:r>
                </a:p>
              </p:txBody>
            </p:sp>
            <p:sp>
              <p:nvSpPr>
                <p:cNvPr id="258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3834" y="3033"/>
                  <a:ext cx="219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CC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800" b="1">
                      <a:solidFill>
                        <a:srgbClr val="006600"/>
                      </a:solidFill>
                      <a:latin typeface="Calibri" pitchFamily="34" charset="0"/>
                    </a:rPr>
                    <a:t>OH</a:t>
                  </a:r>
                </a:p>
              </p:txBody>
            </p:sp>
            <p:sp>
              <p:nvSpPr>
                <p:cNvPr id="259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3834" y="3305"/>
                  <a:ext cx="219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CC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800" b="1">
                      <a:solidFill>
                        <a:srgbClr val="006600"/>
                      </a:solidFill>
                      <a:latin typeface="Calibri" pitchFamily="34" charset="0"/>
                    </a:rPr>
                    <a:t>OH</a:t>
                  </a:r>
                </a:p>
              </p:txBody>
            </p:sp>
            <p:sp>
              <p:nvSpPr>
                <p:cNvPr id="260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3834" y="3562"/>
                  <a:ext cx="219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CC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800" b="1">
                      <a:solidFill>
                        <a:srgbClr val="006600"/>
                      </a:solidFill>
                      <a:latin typeface="Calibri" pitchFamily="34" charset="0"/>
                    </a:rPr>
                    <a:t>OH</a:t>
                  </a:r>
                </a:p>
              </p:txBody>
            </p:sp>
            <p:sp>
              <p:nvSpPr>
                <p:cNvPr id="261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3834" y="3828"/>
                  <a:ext cx="219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CC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800" b="1">
                      <a:solidFill>
                        <a:srgbClr val="006600"/>
                      </a:solidFill>
                      <a:latin typeface="Calibri" pitchFamily="34" charset="0"/>
                    </a:rPr>
                    <a:t>OH</a:t>
                  </a:r>
                </a:p>
              </p:txBody>
            </p:sp>
            <p:sp>
              <p:nvSpPr>
                <p:cNvPr id="262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3834" y="4086"/>
                  <a:ext cx="219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CC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800" b="1" dirty="0">
                      <a:solidFill>
                        <a:srgbClr val="006600"/>
                      </a:solidFill>
                      <a:latin typeface="Calibri" pitchFamily="34" charset="0"/>
                    </a:rPr>
                    <a:t>OH</a:t>
                  </a:r>
                </a:p>
              </p:txBody>
            </p:sp>
          </p:grpSp>
        </p:grpSp>
      </p:grpSp>
      <p:pic>
        <p:nvPicPr>
          <p:cNvPr id="311" name="Picture 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258" y="3590007"/>
            <a:ext cx="1065492" cy="140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upload.wikimedia.org/wikipedia/commons/thumb/4/45/3IGI_v1.png/300px-3IGI_v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042" y="5024375"/>
            <a:ext cx="1106407" cy="132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2" name="Straight Connector 2051"/>
          <p:cNvCxnSpPr/>
          <p:nvPr/>
        </p:nvCxnSpPr>
        <p:spPr>
          <a:xfrm>
            <a:off x="4572000" y="671052"/>
            <a:ext cx="0" cy="6090754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1" name="Group 320"/>
          <p:cNvGrpSpPr/>
          <p:nvPr/>
        </p:nvGrpSpPr>
        <p:grpSpPr>
          <a:xfrm>
            <a:off x="9533297" y="770193"/>
            <a:ext cx="2555246" cy="2595711"/>
            <a:chOff x="4960814" y="770193"/>
            <a:chExt cx="2555246" cy="2595711"/>
          </a:xfrm>
        </p:grpSpPr>
        <p:grpSp>
          <p:nvGrpSpPr>
            <p:cNvPr id="322" name="Group 321"/>
            <p:cNvGrpSpPr/>
            <p:nvPr/>
          </p:nvGrpSpPr>
          <p:grpSpPr>
            <a:xfrm>
              <a:off x="6533761" y="2363417"/>
              <a:ext cx="484797" cy="382199"/>
              <a:chOff x="8382430" y="1892465"/>
              <a:chExt cx="646745" cy="509874"/>
            </a:xfrm>
          </p:grpSpPr>
          <p:sp>
            <p:nvSpPr>
              <p:cNvPr id="398" name="Right Arrow 397"/>
              <p:cNvSpPr/>
              <p:nvPr/>
            </p:nvSpPr>
            <p:spPr>
              <a:xfrm rot="1800000">
                <a:off x="8382430" y="2154387"/>
                <a:ext cx="646744" cy="247952"/>
              </a:xfrm>
              <a:prstGeom prst="rightArrow">
                <a:avLst>
                  <a:gd name="adj1" fmla="val 49999"/>
                  <a:gd name="adj2" fmla="val 68257"/>
                </a:avLst>
              </a:prstGeom>
              <a:ln cap="rnd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9" name="Right Arrow 398"/>
              <p:cNvSpPr/>
              <p:nvPr/>
            </p:nvSpPr>
            <p:spPr>
              <a:xfrm rot="19800000" flipV="1">
                <a:off x="8382431" y="1892465"/>
                <a:ext cx="646744" cy="247952"/>
              </a:xfrm>
              <a:prstGeom prst="rightArrow">
                <a:avLst>
                  <a:gd name="adj1" fmla="val 49999"/>
                  <a:gd name="adj2" fmla="val 68257"/>
                </a:avLst>
              </a:prstGeom>
              <a:ln cap="rnd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23" name="Group 322"/>
            <p:cNvGrpSpPr/>
            <p:nvPr/>
          </p:nvGrpSpPr>
          <p:grpSpPr>
            <a:xfrm>
              <a:off x="7009326" y="2599783"/>
              <a:ext cx="504187" cy="491456"/>
              <a:chOff x="8593612" y="4782681"/>
              <a:chExt cx="504187" cy="491456"/>
            </a:xfrm>
          </p:grpSpPr>
          <p:sp>
            <p:nvSpPr>
              <p:cNvPr id="392" name="Oval 203"/>
              <p:cNvSpPr>
                <a:spLocks noChangeArrowheads="1"/>
              </p:cNvSpPr>
              <p:nvPr/>
            </p:nvSpPr>
            <p:spPr bwMode="auto">
              <a:xfrm rot="16200000">
                <a:off x="8599978" y="4776315"/>
                <a:ext cx="491456" cy="504187"/>
              </a:xfrm>
              <a:prstGeom prst="ellipse">
                <a:avLst/>
              </a:prstGeom>
              <a:solidFill>
                <a:srgbClr val="FFDEBD"/>
              </a:solidFill>
              <a:ln w="9525" cap="rnd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3" name="Line 213"/>
              <p:cNvSpPr>
                <a:spLocks noChangeShapeType="1"/>
              </p:cNvSpPr>
              <p:nvPr/>
            </p:nvSpPr>
            <p:spPr bwMode="auto">
              <a:xfrm rot="16200000">
                <a:off x="8717113" y="4987666"/>
                <a:ext cx="28010" cy="81485"/>
              </a:xfrm>
              <a:prstGeom prst="line">
                <a:avLst/>
              </a:prstGeom>
              <a:noFill/>
              <a:ln w="28575" cap="rnd">
                <a:solidFill>
                  <a:srgbClr val="A5002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/>
                <a:endParaRPr lang="en-U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4" name="Line 214"/>
              <p:cNvSpPr>
                <a:spLocks noChangeShapeType="1"/>
              </p:cNvSpPr>
              <p:nvPr/>
            </p:nvSpPr>
            <p:spPr bwMode="auto">
              <a:xfrm rot="16200000" flipH="1">
                <a:off x="8841225" y="4941831"/>
                <a:ext cx="53474" cy="201166"/>
              </a:xfrm>
              <a:prstGeom prst="line">
                <a:avLst/>
              </a:prstGeom>
              <a:noFill/>
              <a:ln w="28575" cap="rnd">
                <a:solidFill>
                  <a:srgbClr val="A5002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/>
                <a:endParaRPr lang="en-U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5" name="Line 215"/>
              <p:cNvSpPr>
                <a:spLocks noChangeShapeType="1"/>
              </p:cNvSpPr>
              <p:nvPr/>
            </p:nvSpPr>
            <p:spPr bwMode="auto">
              <a:xfrm rot="15955795" flipV="1">
                <a:off x="8909085" y="4873078"/>
                <a:ext cx="25464" cy="61114"/>
              </a:xfrm>
              <a:prstGeom prst="line">
                <a:avLst/>
              </a:prstGeom>
              <a:noFill/>
              <a:ln w="28575" cap="rnd">
                <a:solidFill>
                  <a:srgbClr val="33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/>
                <a:endParaRPr lang="en-U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6" name="Line 216"/>
              <p:cNvSpPr>
                <a:spLocks noChangeShapeType="1"/>
              </p:cNvSpPr>
              <p:nvPr/>
            </p:nvSpPr>
            <p:spPr bwMode="auto">
              <a:xfrm rot="15955795" flipH="1" flipV="1">
                <a:off x="8802963" y="4845068"/>
                <a:ext cx="40742" cy="145145"/>
              </a:xfrm>
              <a:prstGeom prst="line">
                <a:avLst/>
              </a:prstGeom>
              <a:noFill/>
              <a:ln w="28575" cap="rnd">
                <a:solidFill>
                  <a:srgbClr val="33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/>
                <a:endParaRPr lang="en-U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7" name="Oval 217"/>
              <p:cNvSpPr>
                <a:spLocks noChangeArrowheads="1"/>
              </p:cNvSpPr>
              <p:nvPr/>
            </p:nvSpPr>
            <p:spPr bwMode="auto">
              <a:xfrm rot="16200000">
                <a:off x="8661092" y="4832336"/>
                <a:ext cx="359043" cy="356496"/>
              </a:xfrm>
              <a:prstGeom prst="ellipse">
                <a:avLst/>
              </a:prstGeom>
              <a:noFill/>
              <a:ln w="9525" cap="rnd" algn="ctr">
                <a:solidFill>
                  <a:schemeClr val="tx1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324" name="Group 323"/>
            <p:cNvGrpSpPr/>
            <p:nvPr/>
          </p:nvGrpSpPr>
          <p:grpSpPr>
            <a:xfrm>
              <a:off x="7009326" y="2026842"/>
              <a:ext cx="504187" cy="491456"/>
              <a:chOff x="8593612" y="4209740"/>
              <a:chExt cx="504187" cy="491456"/>
            </a:xfrm>
          </p:grpSpPr>
          <p:sp>
            <p:nvSpPr>
              <p:cNvPr id="384" name="Oval 204"/>
              <p:cNvSpPr>
                <a:spLocks noChangeArrowheads="1"/>
              </p:cNvSpPr>
              <p:nvPr/>
            </p:nvSpPr>
            <p:spPr bwMode="auto">
              <a:xfrm rot="16200000">
                <a:off x="8599978" y="4203374"/>
                <a:ext cx="491456" cy="504187"/>
              </a:xfrm>
              <a:prstGeom prst="ellipse">
                <a:avLst/>
              </a:prstGeom>
              <a:solidFill>
                <a:srgbClr val="FFDEBD"/>
              </a:solidFill>
              <a:ln w="9525" cap="rnd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85" name="Line 207"/>
              <p:cNvSpPr>
                <a:spLocks noChangeShapeType="1"/>
              </p:cNvSpPr>
              <p:nvPr/>
            </p:nvSpPr>
            <p:spPr bwMode="auto">
              <a:xfrm rot="16200000" flipH="1">
                <a:off x="8758682" y="4401332"/>
                <a:ext cx="30557" cy="78938"/>
              </a:xfrm>
              <a:prstGeom prst="line">
                <a:avLst/>
              </a:prstGeom>
              <a:noFill/>
              <a:ln w="28575" cap="rnd">
                <a:solidFill>
                  <a:srgbClr val="A5002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/>
                <a:endParaRPr lang="en-U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86" name="Line 208"/>
              <p:cNvSpPr>
                <a:spLocks noChangeShapeType="1"/>
              </p:cNvSpPr>
              <p:nvPr/>
            </p:nvSpPr>
            <p:spPr bwMode="auto">
              <a:xfrm rot="16200000">
                <a:off x="8852072" y="4381126"/>
                <a:ext cx="30557" cy="117134"/>
              </a:xfrm>
              <a:prstGeom prst="line">
                <a:avLst/>
              </a:prstGeom>
              <a:noFill/>
              <a:ln w="28575" cap="rnd">
                <a:solidFill>
                  <a:srgbClr val="A5002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/>
                <a:endParaRPr lang="en-U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87" name="Line 209"/>
              <p:cNvSpPr>
                <a:spLocks noChangeShapeType="1"/>
              </p:cNvSpPr>
              <p:nvPr/>
            </p:nvSpPr>
            <p:spPr bwMode="auto">
              <a:xfrm rot="16200000">
                <a:off x="8956805" y="4358043"/>
                <a:ext cx="28010" cy="112042"/>
              </a:xfrm>
              <a:prstGeom prst="line">
                <a:avLst/>
              </a:prstGeom>
              <a:noFill/>
              <a:ln w="28575" cap="rnd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/>
                <a:endParaRPr lang="en-U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88" name="Line 210"/>
              <p:cNvSpPr>
                <a:spLocks noChangeShapeType="1"/>
              </p:cNvSpPr>
              <p:nvPr/>
            </p:nvSpPr>
            <p:spPr bwMode="auto">
              <a:xfrm rot="15955795" flipH="1" flipV="1">
                <a:off x="8917286" y="4493829"/>
                <a:ext cx="22918" cy="58567"/>
              </a:xfrm>
              <a:prstGeom prst="line">
                <a:avLst/>
              </a:prstGeom>
              <a:noFill/>
              <a:ln w="28575" cap="rnd">
                <a:solidFill>
                  <a:srgbClr val="33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/>
                <a:endParaRPr lang="en-U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89" name="Line 211"/>
              <p:cNvSpPr>
                <a:spLocks noChangeShapeType="1"/>
              </p:cNvSpPr>
              <p:nvPr/>
            </p:nvSpPr>
            <p:spPr bwMode="auto">
              <a:xfrm rot="15955795" flipV="1">
                <a:off x="8869897" y="4511489"/>
                <a:ext cx="12732" cy="40742"/>
              </a:xfrm>
              <a:prstGeom prst="line">
                <a:avLst/>
              </a:prstGeom>
              <a:noFill/>
              <a:ln w="28575" cap="rnd">
                <a:solidFill>
                  <a:srgbClr val="33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/>
                <a:endParaRPr lang="en-U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0" name="Line 212"/>
              <p:cNvSpPr>
                <a:spLocks noChangeShapeType="1"/>
              </p:cNvSpPr>
              <p:nvPr/>
            </p:nvSpPr>
            <p:spPr bwMode="auto">
              <a:xfrm rot="15955795" flipV="1">
                <a:off x="8793835" y="4470581"/>
                <a:ext cx="30557" cy="86578"/>
              </a:xfrm>
              <a:prstGeom prst="line">
                <a:avLst/>
              </a:prstGeom>
              <a:noFill/>
              <a:ln w="28575" cap="rnd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/>
                <a:endParaRPr lang="en-U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1" name="Oval 218"/>
              <p:cNvSpPr>
                <a:spLocks noChangeArrowheads="1"/>
              </p:cNvSpPr>
              <p:nvPr/>
            </p:nvSpPr>
            <p:spPr bwMode="auto">
              <a:xfrm rot="16200000">
                <a:off x="8706927" y="4287406"/>
                <a:ext cx="356496" cy="356496"/>
              </a:xfrm>
              <a:prstGeom prst="ellipse">
                <a:avLst/>
              </a:prstGeom>
              <a:noFill/>
              <a:ln w="9525" cap="rnd" algn="ctr">
                <a:solidFill>
                  <a:schemeClr val="tx1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325" name="Text Box 258"/>
            <p:cNvSpPr txBox="1">
              <a:spLocks noChangeArrowheads="1"/>
            </p:cNvSpPr>
            <p:nvPr/>
          </p:nvSpPr>
          <p:spPr bwMode="auto">
            <a:xfrm>
              <a:off x="7083073" y="3058136"/>
              <a:ext cx="383422" cy="307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32" tIns="45716" rIns="91432" bIns="4571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dirty="0">
                  <a:solidFill>
                    <a:srgbClr val="000000"/>
                  </a:solidFill>
                </a:rPr>
                <a:t>1n</a:t>
              </a:r>
            </a:p>
          </p:txBody>
        </p:sp>
        <p:grpSp>
          <p:nvGrpSpPr>
            <p:cNvPr id="326" name="Group 325"/>
            <p:cNvGrpSpPr/>
            <p:nvPr/>
          </p:nvGrpSpPr>
          <p:grpSpPr>
            <a:xfrm>
              <a:off x="6533761" y="1135003"/>
              <a:ext cx="484797" cy="382199"/>
              <a:chOff x="8382430" y="1892465"/>
              <a:chExt cx="646745" cy="509874"/>
            </a:xfrm>
          </p:grpSpPr>
          <p:sp>
            <p:nvSpPr>
              <p:cNvPr id="382" name="Right Arrow 381"/>
              <p:cNvSpPr/>
              <p:nvPr/>
            </p:nvSpPr>
            <p:spPr>
              <a:xfrm rot="1800000">
                <a:off x="8382430" y="2154387"/>
                <a:ext cx="646744" cy="247952"/>
              </a:xfrm>
              <a:prstGeom prst="rightArrow">
                <a:avLst>
                  <a:gd name="adj1" fmla="val 49999"/>
                  <a:gd name="adj2" fmla="val 6825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83" name="Right Arrow 382"/>
              <p:cNvSpPr/>
              <p:nvPr/>
            </p:nvSpPr>
            <p:spPr>
              <a:xfrm rot="19800000" flipV="1">
                <a:off x="8382431" y="1892465"/>
                <a:ext cx="646744" cy="247952"/>
              </a:xfrm>
              <a:prstGeom prst="rightArrow">
                <a:avLst>
                  <a:gd name="adj1" fmla="val 49999"/>
                  <a:gd name="adj2" fmla="val 6825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27" name="Group 326"/>
            <p:cNvGrpSpPr/>
            <p:nvPr/>
          </p:nvGrpSpPr>
          <p:grpSpPr>
            <a:xfrm>
              <a:off x="7009326" y="1396608"/>
              <a:ext cx="506734" cy="491456"/>
              <a:chOff x="8599978" y="6039330"/>
              <a:chExt cx="506734" cy="491456"/>
            </a:xfrm>
          </p:grpSpPr>
          <p:sp>
            <p:nvSpPr>
              <p:cNvPr id="374" name="Oval 223"/>
              <p:cNvSpPr>
                <a:spLocks noChangeArrowheads="1"/>
              </p:cNvSpPr>
              <p:nvPr/>
            </p:nvSpPr>
            <p:spPr bwMode="auto">
              <a:xfrm rot="16200000">
                <a:off x="8607617" y="6031691"/>
                <a:ext cx="491456" cy="506734"/>
              </a:xfrm>
              <a:prstGeom prst="ellipse">
                <a:avLst/>
              </a:prstGeom>
              <a:solidFill>
                <a:srgbClr val="FFDEBD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75" name="Line 243"/>
              <p:cNvSpPr>
                <a:spLocks noChangeShapeType="1"/>
              </p:cNvSpPr>
              <p:nvPr/>
            </p:nvSpPr>
            <p:spPr bwMode="auto">
              <a:xfrm rot="15955795" flipV="1">
                <a:off x="8925587" y="6161723"/>
                <a:ext cx="22918" cy="56021"/>
              </a:xfrm>
              <a:prstGeom prst="line">
                <a:avLst/>
              </a:prstGeom>
              <a:noFill/>
              <a:ln w="28575" cap="rnd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/>
                <a:endParaRPr lang="en-U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76" name="Line 244"/>
              <p:cNvSpPr>
                <a:spLocks noChangeShapeType="1"/>
              </p:cNvSpPr>
              <p:nvPr/>
            </p:nvSpPr>
            <p:spPr bwMode="auto">
              <a:xfrm rot="15955795" flipH="1" flipV="1">
                <a:off x="8858322" y="6156465"/>
                <a:ext cx="20371" cy="71299"/>
              </a:xfrm>
              <a:prstGeom prst="line">
                <a:avLst/>
              </a:prstGeom>
              <a:noFill/>
              <a:ln w="28575" cap="rnd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/>
                <a:endParaRPr lang="en-U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77" name="Line 245"/>
              <p:cNvSpPr>
                <a:spLocks noChangeShapeType="1"/>
              </p:cNvSpPr>
              <p:nvPr/>
            </p:nvSpPr>
            <p:spPr bwMode="auto">
              <a:xfrm rot="15955795" flipH="1" flipV="1">
                <a:off x="8771745" y="6169197"/>
                <a:ext cx="30557" cy="106949"/>
              </a:xfrm>
              <a:prstGeom prst="line">
                <a:avLst/>
              </a:prstGeom>
              <a:noFill/>
              <a:ln w="28575" cap="rnd">
                <a:solidFill>
                  <a:srgbClr val="33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/>
                <a:endParaRPr lang="en-U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78" name="Line 246"/>
              <p:cNvSpPr>
                <a:spLocks noChangeShapeType="1"/>
              </p:cNvSpPr>
              <p:nvPr/>
            </p:nvSpPr>
            <p:spPr bwMode="auto">
              <a:xfrm rot="16200000">
                <a:off x="8730010" y="6263579"/>
                <a:ext cx="28010" cy="81485"/>
              </a:xfrm>
              <a:prstGeom prst="line">
                <a:avLst/>
              </a:prstGeom>
              <a:noFill/>
              <a:ln w="28575" cap="rnd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/>
                <a:endParaRPr lang="en-U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79" name="Line 247"/>
              <p:cNvSpPr>
                <a:spLocks noChangeShapeType="1"/>
              </p:cNvSpPr>
              <p:nvPr/>
            </p:nvSpPr>
            <p:spPr bwMode="auto">
              <a:xfrm rot="16200000" flipH="1">
                <a:off x="8818638" y="6250847"/>
                <a:ext cx="25464" cy="104402"/>
              </a:xfrm>
              <a:prstGeom prst="line">
                <a:avLst/>
              </a:prstGeom>
              <a:noFill/>
              <a:ln w="28575" cap="rnd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/>
                <a:endParaRPr lang="en-U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80" name="Line 248"/>
              <p:cNvSpPr>
                <a:spLocks noChangeShapeType="1"/>
              </p:cNvSpPr>
              <p:nvPr/>
            </p:nvSpPr>
            <p:spPr bwMode="auto">
              <a:xfrm rot="16200000" flipH="1">
                <a:off x="8920494" y="6276311"/>
                <a:ext cx="25464" cy="104402"/>
              </a:xfrm>
              <a:prstGeom prst="line">
                <a:avLst/>
              </a:prstGeom>
              <a:noFill/>
              <a:ln w="28575" cap="rnd">
                <a:solidFill>
                  <a:srgbClr val="A5002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/>
                <a:endParaRPr lang="en-U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81" name="Oval 249"/>
              <p:cNvSpPr>
                <a:spLocks noChangeArrowheads="1"/>
              </p:cNvSpPr>
              <p:nvPr/>
            </p:nvSpPr>
            <p:spPr bwMode="auto">
              <a:xfrm rot="16200000">
                <a:off x="8668731" y="6092805"/>
                <a:ext cx="356496" cy="359043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328" name="Group 327"/>
            <p:cNvGrpSpPr/>
            <p:nvPr/>
          </p:nvGrpSpPr>
          <p:grpSpPr>
            <a:xfrm>
              <a:off x="7009326" y="770193"/>
              <a:ext cx="506734" cy="491456"/>
              <a:chOff x="8599978" y="5412915"/>
              <a:chExt cx="506734" cy="491456"/>
            </a:xfrm>
          </p:grpSpPr>
          <p:sp>
            <p:nvSpPr>
              <p:cNvPr id="368" name="Oval 220"/>
              <p:cNvSpPr>
                <a:spLocks noChangeArrowheads="1"/>
              </p:cNvSpPr>
              <p:nvPr/>
            </p:nvSpPr>
            <p:spPr bwMode="auto">
              <a:xfrm rot="16200000">
                <a:off x="8607617" y="5405276"/>
                <a:ext cx="491456" cy="506734"/>
              </a:xfrm>
              <a:prstGeom prst="ellipse">
                <a:avLst/>
              </a:prstGeom>
              <a:solidFill>
                <a:srgbClr val="FFDEBD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69" name="Oval 250"/>
              <p:cNvSpPr>
                <a:spLocks noChangeArrowheads="1"/>
              </p:cNvSpPr>
              <p:nvPr/>
            </p:nvSpPr>
            <p:spPr bwMode="auto">
              <a:xfrm rot="16200000">
                <a:off x="8640720" y="5489308"/>
                <a:ext cx="356496" cy="359043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70" name="Line 254"/>
              <p:cNvSpPr>
                <a:spLocks noChangeShapeType="1"/>
              </p:cNvSpPr>
              <p:nvPr/>
            </p:nvSpPr>
            <p:spPr bwMode="auto">
              <a:xfrm rot="15955795" flipH="1" flipV="1">
                <a:off x="8902173" y="5713556"/>
                <a:ext cx="20371" cy="61114"/>
              </a:xfrm>
              <a:prstGeom prst="line">
                <a:avLst/>
              </a:prstGeom>
              <a:noFill/>
              <a:ln w="28575" cap="rnd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/>
                <a:endParaRPr lang="en-U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71" name="Line 255"/>
              <p:cNvSpPr>
                <a:spLocks noChangeShapeType="1"/>
              </p:cNvSpPr>
              <p:nvPr/>
            </p:nvSpPr>
            <p:spPr bwMode="auto">
              <a:xfrm rot="15955795" flipV="1">
                <a:off x="8790958" y="5667556"/>
                <a:ext cx="40742" cy="145145"/>
              </a:xfrm>
              <a:prstGeom prst="line">
                <a:avLst/>
              </a:prstGeom>
              <a:noFill/>
              <a:ln w="28575" cap="rnd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/>
                <a:endParaRPr lang="en-U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72" name="Line 256"/>
              <p:cNvSpPr>
                <a:spLocks noChangeShapeType="1"/>
              </p:cNvSpPr>
              <p:nvPr/>
            </p:nvSpPr>
            <p:spPr bwMode="auto">
              <a:xfrm rot="16200000" flipH="1">
                <a:off x="8725248" y="5583359"/>
                <a:ext cx="28010" cy="81485"/>
              </a:xfrm>
              <a:prstGeom prst="line">
                <a:avLst/>
              </a:prstGeom>
              <a:noFill/>
              <a:ln w="28575" cap="rnd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/>
                <a:endParaRPr lang="en-U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73" name="Line 257"/>
              <p:cNvSpPr>
                <a:spLocks noChangeShapeType="1"/>
              </p:cNvSpPr>
              <p:nvPr/>
            </p:nvSpPr>
            <p:spPr bwMode="auto">
              <a:xfrm rot="16200000">
                <a:off x="8854618" y="5509679"/>
                <a:ext cx="50928" cy="203712"/>
              </a:xfrm>
              <a:prstGeom prst="line">
                <a:avLst/>
              </a:prstGeom>
              <a:noFill/>
              <a:ln w="28575" cap="rnd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/>
                <a:endParaRPr lang="en-U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329" name="Oval 162"/>
            <p:cNvSpPr>
              <a:spLocks noChangeArrowheads="1"/>
            </p:cNvSpPr>
            <p:nvPr/>
          </p:nvSpPr>
          <p:spPr bwMode="auto">
            <a:xfrm rot="16200000">
              <a:off x="5888238" y="2124879"/>
              <a:ext cx="799570" cy="817395"/>
            </a:xfrm>
            <a:prstGeom prst="ellipse">
              <a:avLst/>
            </a:prstGeom>
            <a:solidFill>
              <a:srgbClr val="FFDEBD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0" name="Line 163"/>
            <p:cNvSpPr>
              <a:spLocks noChangeShapeType="1"/>
            </p:cNvSpPr>
            <p:nvPr/>
          </p:nvSpPr>
          <p:spPr bwMode="auto">
            <a:xfrm rot="16200000">
              <a:off x="6086857" y="2555221"/>
              <a:ext cx="28010" cy="81485"/>
            </a:xfrm>
            <a:prstGeom prst="line">
              <a:avLst/>
            </a:prstGeom>
            <a:noFill/>
            <a:ln w="28575" cap="rnd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1" name="Line 164"/>
            <p:cNvSpPr>
              <a:spLocks noChangeShapeType="1"/>
            </p:cNvSpPr>
            <p:nvPr/>
          </p:nvSpPr>
          <p:spPr bwMode="auto">
            <a:xfrm rot="16200000" flipH="1">
              <a:off x="6214177" y="2506840"/>
              <a:ext cx="50928" cy="201166"/>
            </a:xfrm>
            <a:prstGeom prst="line">
              <a:avLst/>
            </a:prstGeom>
            <a:noFill/>
            <a:ln w="28575" cap="rnd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2" name="Line 166"/>
            <p:cNvSpPr>
              <a:spLocks noChangeShapeType="1"/>
            </p:cNvSpPr>
            <p:nvPr/>
          </p:nvSpPr>
          <p:spPr bwMode="auto">
            <a:xfrm rot="15955795" flipH="1" flipV="1">
              <a:off x="6272744" y="2323499"/>
              <a:ext cx="40742" cy="145145"/>
            </a:xfrm>
            <a:prstGeom prst="line">
              <a:avLst/>
            </a:prstGeom>
            <a:noFill/>
            <a:ln w="28575" cap="rnd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3" name="Line 167"/>
            <p:cNvSpPr>
              <a:spLocks noChangeShapeType="1"/>
            </p:cNvSpPr>
            <p:nvPr/>
          </p:nvSpPr>
          <p:spPr bwMode="auto">
            <a:xfrm rot="16200000" flipH="1">
              <a:off x="6086857" y="2509386"/>
              <a:ext cx="28010" cy="81485"/>
            </a:xfrm>
            <a:prstGeom prst="line">
              <a:avLst/>
            </a:prstGeom>
            <a:noFill/>
            <a:ln w="28575" cap="rnd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4" name="Line 168"/>
            <p:cNvSpPr>
              <a:spLocks noChangeShapeType="1"/>
            </p:cNvSpPr>
            <p:nvPr/>
          </p:nvSpPr>
          <p:spPr bwMode="auto">
            <a:xfrm rot="16200000">
              <a:off x="6178528" y="2494108"/>
              <a:ext cx="28010" cy="112042"/>
            </a:xfrm>
            <a:prstGeom prst="line">
              <a:avLst/>
            </a:prstGeom>
            <a:noFill/>
            <a:ln w="28575" cap="rnd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5" name="Line 169"/>
            <p:cNvSpPr>
              <a:spLocks noChangeShapeType="1"/>
            </p:cNvSpPr>
            <p:nvPr/>
          </p:nvSpPr>
          <p:spPr bwMode="auto">
            <a:xfrm rot="16200000">
              <a:off x="6288023" y="2466097"/>
              <a:ext cx="28010" cy="112042"/>
            </a:xfrm>
            <a:prstGeom prst="line">
              <a:avLst/>
            </a:prstGeom>
            <a:noFill/>
            <a:ln w="28575" cap="rnd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6" name="Line 165"/>
            <p:cNvSpPr>
              <a:spLocks noChangeShapeType="1"/>
            </p:cNvSpPr>
            <p:nvPr/>
          </p:nvSpPr>
          <p:spPr bwMode="auto">
            <a:xfrm rot="15955795" flipV="1">
              <a:off x="6372054" y="2348963"/>
              <a:ext cx="22918" cy="58567"/>
            </a:xfrm>
            <a:prstGeom prst="line">
              <a:avLst/>
            </a:prstGeom>
            <a:noFill/>
            <a:ln w="28575" cap="rnd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7" name="Line 170"/>
            <p:cNvSpPr>
              <a:spLocks noChangeShapeType="1"/>
            </p:cNvSpPr>
            <p:nvPr/>
          </p:nvSpPr>
          <p:spPr bwMode="auto">
            <a:xfrm rot="15955795" flipH="1" flipV="1">
              <a:off x="6366961" y="2308220"/>
              <a:ext cx="22918" cy="58567"/>
            </a:xfrm>
            <a:prstGeom prst="line">
              <a:avLst/>
            </a:prstGeom>
            <a:noFill/>
            <a:ln w="28575" cap="rnd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8" name="Line 171"/>
            <p:cNvSpPr>
              <a:spLocks noChangeShapeType="1"/>
            </p:cNvSpPr>
            <p:nvPr/>
          </p:nvSpPr>
          <p:spPr bwMode="auto">
            <a:xfrm rot="15955795" flipV="1">
              <a:off x="6313487" y="2323499"/>
              <a:ext cx="15278" cy="43289"/>
            </a:xfrm>
            <a:prstGeom prst="line">
              <a:avLst/>
            </a:prstGeom>
            <a:noFill/>
            <a:ln w="28575" cap="rnd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9" name="Line 172"/>
            <p:cNvSpPr>
              <a:spLocks noChangeShapeType="1"/>
            </p:cNvSpPr>
            <p:nvPr/>
          </p:nvSpPr>
          <p:spPr bwMode="auto">
            <a:xfrm rot="15955795" flipV="1">
              <a:off x="6239641" y="2285303"/>
              <a:ext cx="30557" cy="86578"/>
            </a:xfrm>
            <a:prstGeom prst="line">
              <a:avLst/>
            </a:prstGeom>
            <a:noFill/>
            <a:ln w="28575" cap="rnd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0" name="Oval 173"/>
            <p:cNvSpPr>
              <a:spLocks noChangeArrowheads="1"/>
            </p:cNvSpPr>
            <p:nvPr/>
          </p:nvSpPr>
          <p:spPr bwMode="auto">
            <a:xfrm rot="16200000">
              <a:off x="5926434" y="2203818"/>
              <a:ext cx="636600" cy="6366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1" name="Oval 340"/>
            <p:cNvSpPr/>
            <p:nvPr/>
          </p:nvSpPr>
          <p:spPr>
            <a:xfrm>
              <a:off x="6118745" y="2554062"/>
              <a:ext cx="45720" cy="4572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2" name="Oval 341"/>
            <p:cNvSpPr/>
            <p:nvPr/>
          </p:nvSpPr>
          <p:spPr>
            <a:xfrm>
              <a:off x="6323730" y="2337503"/>
              <a:ext cx="45720" cy="4572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3" name="Right Arrow 342"/>
            <p:cNvSpPr/>
            <p:nvPr/>
          </p:nvSpPr>
          <p:spPr>
            <a:xfrm rot="2700000">
              <a:off x="5600655" y="1979435"/>
              <a:ext cx="484796" cy="185864"/>
            </a:xfrm>
            <a:prstGeom prst="rightArrow">
              <a:avLst>
                <a:gd name="adj1" fmla="val 49999"/>
                <a:gd name="adj2" fmla="val 682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4" name="Right Arrow 343"/>
            <p:cNvSpPr/>
            <p:nvPr/>
          </p:nvSpPr>
          <p:spPr>
            <a:xfrm rot="18900000" flipV="1">
              <a:off x="5600656" y="1699439"/>
              <a:ext cx="484796" cy="185864"/>
            </a:xfrm>
            <a:prstGeom prst="rightArrow">
              <a:avLst>
                <a:gd name="adj1" fmla="val 49999"/>
                <a:gd name="adj2" fmla="val 682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5" name="Text Box 176"/>
            <p:cNvSpPr txBox="1">
              <a:spLocks noChangeArrowheads="1"/>
            </p:cNvSpPr>
            <p:nvPr/>
          </p:nvSpPr>
          <p:spPr bwMode="auto">
            <a:xfrm>
              <a:off x="6083297" y="2886709"/>
              <a:ext cx="383422" cy="307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32" tIns="45716" rIns="91432" bIns="4571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dirty="0">
                  <a:solidFill>
                    <a:srgbClr val="000000"/>
                  </a:solidFill>
                </a:rPr>
                <a:t>1n</a:t>
              </a:r>
            </a:p>
          </p:txBody>
        </p:sp>
        <p:sp>
          <p:nvSpPr>
            <p:cNvPr id="346" name="Text Box 175"/>
            <p:cNvSpPr txBox="1">
              <a:spLocks noChangeArrowheads="1"/>
            </p:cNvSpPr>
            <p:nvPr/>
          </p:nvSpPr>
          <p:spPr bwMode="auto">
            <a:xfrm>
              <a:off x="5154268" y="2425175"/>
              <a:ext cx="423282" cy="307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32" tIns="45716" rIns="91432" bIns="4571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dirty="0">
                  <a:solidFill>
                    <a:srgbClr val="000000"/>
                  </a:solidFill>
                </a:rPr>
                <a:t>2n</a:t>
              </a:r>
            </a:p>
          </p:txBody>
        </p:sp>
        <p:sp>
          <p:nvSpPr>
            <p:cNvPr id="347" name="Oval 150"/>
            <p:cNvSpPr>
              <a:spLocks noChangeArrowheads="1"/>
            </p:cNvSpPr>
            <p:nvPr/>
          </p:nvSpPr>
          <p:spPr bwMode="auto">
            <a:xfrm rot="16200000">
              <a:off x="5885691" y="968813"/>
              <a:ext cx="799570" cy="817395"/>
            </a:xfrm>
            <a:prstGeom prst="ellipse">
              <a:avLst/>
            </a:prstGeom>
            <a:solidFill>
              <a:srgbClr val="FFDEBD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8" name="Oval 151"/>
            <p:cNvSpPr>
              <a:spLocks noChangeArrowheads="1"/>
            </p:cNvSpPr>
            <p:nvPr/>
          </p:nvSpPr>
          <p:spPr bwMode="auto">
            <a:xfrm rot="16200000">
              <a:off x="5923887" y="1042659"/>
              <a:ext cx="636600" cy="6366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9" name="Line 152"/>
            <p:cNvSpPr>
              <a:spLocks noChangeShapeType="1"/>
            </p:cNvSpPr>
            <p:nvPr/>
          </p:nvSpPr>
          <p:spPr bwMode="auto">
            <a:xfrm rot="16200000" flipH="1">
              <a:off x="6140331" y="1368598"/>
              <a:ext cx="28010" cy="81485"/>
            </a:xfrm>
            <a:prstGeom prst="line">
              <a:avLst/>
            </a:prstGeom>
            <a:noFill/>
            <a:ln w="28575" cap="rnd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0" name="Line 153"/>
            <p:cNvSpPr>
              <a:spLocks noChangeShapeType="1"/>
            </p:cNvSpPr>
            <p:nvPr/>
          </p:nvSpPr>
          <p:spPr bwMode="auto">
            <a:xfrm rot="16200000">
              <a:off x="6270198" y="1294753"/>
              <a:ext cx="50928" cy="206259"/>
            </a:xfrm>
            <a:prstGeom prst="line">
              <a:avLst/>
            </a:prstGeom>
            <a:noFill/>
            <a:ln w="28575" cap="rnd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1" name="Line 154"/>
            <p:cNvSpPr>
              <a:spLocks noChangeShapeType="1"/>
            </p:cNvSpPr>
            <p:nvPr/>
          </p:nvSpPr>
          <p:spPr bwMode="auto">
            <a:xfrm rot="15955795" flipH="1" flipV="1">
              <a:off x="6364415" y="1187804"/>
              <a:ext cx="22918" cy="58567"/>
            </a:xfrm>
            <a:prstGeom prst="line">
              <a:avLst/>
            </a:prstGeom>
            <a:noFill/>
            <a:ln w="28575" cap="rnd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2" name="Line 155"/>
            <p:cNvSpPr>
              <a:spLocks noChangeShapeType="1"/>
            </p:cNvSpPr>
            <p:nvPr/>
          </p:nvSpPr>
          <p:spPr bwMode="auto">
            <a:xfrm rot="15955795" flipV="1">
              <a:off x="6262559" y="1144515"/>
              <a:ext cx="40742" cy="145145"/>
            </a:xfrm>
            <a:prstGeom prst="line">
              <a:avLst/>
            </a:prstGeom>
            <a:noFill/>
            <a:ln w="28575" cap="rnd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3" name="Line 156"/>
            <p:cNvSpPr>
              <a:spLocks noChangeShapeType="1"/>
            </p:cNvSpPr>
            <p:nvPr/>
          </p:nvSpPr>
          <p:spPr bwMode="auto">
            <a:xfrm rot="16200000">
              <a:off x="6140331" y="1414434"/>
              <a:ext cx="28010" cy="81485"/>
            </a:xfrm>
            <a:prstGeom prst="line">
              <a:avLst/>
            </a:prstGeom>
            <a:noFill/>
            <a:ln w="28575" cap="rnd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4" name="Line 157"/>
            <p:cNvSpPr>
              <a:spLocks noChangeShapeType="1"/>
            </p:cNvSpPr>
            <p:nvPr/>
          </p:nvSpPr>
          <p:spPr bwMode="auto">
            <a:xfrm rot="16200000" flipH="1">
              <a:off x="6232002" y="1401702"/>
              <a:ext cx="25464" cy="104402"/>
            </a:xfrm>
            <a:prstGeom prst="line">
              <a:avLst/>
            </a:prstGeom>
            <a:noFill/>
            <a:ln w="28575" cap="rnd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5" name="Line 158"/>
            <p:cNvSpPr>
              <a:spLocks noChangeShapeType="1"/>
            </p:cNvSpPr>
            <p:nvPr/>
          </p:nvSpPr>
          <p:spPr bwMode="auto">
            <a:xfrm rot="16200000" flipH="1">
              <a:off x="6333858" y="1427166"/>
              <a:ext cx="25464" cy="104402"/>
            </a:xfrm>
            <a:prstGeom prst="line">
              <a:avLst/>
            </a:prstGeom>
            <a:noFill/>
            <a:ln w="28575" cap="rnd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6" name="Line 159"/>
            <p:cNvSpPr>
              <a:spLocks noChangeShapeType="1"/>
            </p:cNvSpPr>
            <p:nvPr/>
          </p:nvSpPr>
          <p:spPr bwMode="auto">
            <a:xfrm rot="15955795" flipV="1">
              <a:off x="6366961" y="1228546"/>
              <a:ext cx="22918" cy="58567"/>
            </a:xfrm>
            <a:prstGeom prst="line">
              <a:avLst/>
            </a:prstGeom>
            <a:noFill/>
            <a:ln w="28575" cap="rnd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7" name="Line 160"/>
            <p:cNvSpPr>
              <a:spLocks noChangeShapeType="1"/>
            </p:cNvSpPr>
            <p:nvPr/>
          </p:nvSpPr>
          <p:spPr bwMode="auto">
            <a:xfrm rot="15955795" flipH="1" flipV="1">
              <a:off x="6305848" y="1228546"/>
              <a:ext cx="20371" cy="71299"/>
            </a:xfrm>
            <a:prstGeom prst="line">
              <a:avLst/>
            </a:prstGeom>
            <a:noFill/>
            <a:ln w="28575" cap="rnd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8" name="Line 161"/>
            <p:cNvSpPr>
              <a:spLocks noChangeShapeType="1"/>
            </p:cNvSpPr>
            <p:nvPr/>
          </p:nvSpPr>
          <p:spPr bwMode="auto">
            <a:xfrm rot="15955795" flipH="1" flipV="1">
              <a:off x="6219270" y="1238732"/>
              <a:ext cx="30557" cy="109495"/>
            </a:xfrm>
            <a:prstGeom prst="line">
              <a:avLst/>
            </a:prstGeom>
            <a:noFill/>
            <a:ln w="28575" cap="rnd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9" name="Oval 358"/>
            <p:cNvSpPr/>
            <p:nvPr/>
          </p:nvSpPr>
          <p:spPr>
            <a:xfrm>
              <a:off x="6173559" y="1409340"/>
              <a:ext cx="45720" cy="4572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0" name="Oval 359"/>
            <p:cNvSpPr/>
            <p:nvPr/>
          </p:nvSpPr>
          <p:spPr>
            <a:xfrm>
              <a:off x="6322050" y="1225619"/>
              <a:ext cx="45720" cy="45720"/>
            </a:xfrm>
            <a:prstGeom prst="ellipse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1" name="Oval 20"/>
            <p:cNvSpPr>
              <a:spLocks noChangeArrowheads="1"/>
            </p:cNvSpPr>
            <p:nvPr/>
          </p:nvSpPr>
          <p:spPr bwMode="auto">
            <a:xfrm rot="16200000">
              <a:off x="4969728" y="1492547"/>
              <a:ext cx="802114" cy="819941"/>
            </a:xfrm>
            <a:prstGeom prst="ellipse">
              <a:avLst/>
            </a:prstGeom>
            <a:solidFill>
              <a:srgbClr val="FFDEBD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362" name="Group 361"/>
            <p:cNvGrpSpPr/>
            <p:nvPr/>
          </p:nvGrpSpPr>
          <p:grpSpPr>
            <a:xfrm>
              <a:off x="5053857" y="1556841"/>
              <a:ext cx="660160" cy="639147"/>
              <a:chOff x="6882585" y="794256"/>
              <a:chExt cx="660160" cy="639147"/>
            </a:xfrm>
          </p:grpSpPr>
          <p:sp>
            <p:nvSpPr>
              <p:cNvPr id="363" name="Oval 95"/>
              <p:cNvSpPr>
                <a:spLocks noChangeArrowheads="1"/>
              </p:cNvSpPr>
              <p:nvPr/>
            </p:nvSpPr>
            <p:spPr bwMode="auto">
              <a:xfrm rot="16200000">
                <a:off x="6903598" y="794256"/>
                <a:ext cx="639147" cy="639147"/>
              </a:xfrm>
              <a:prstGeom prst="ellipse">
                <a:avLst/>
              </a:prstGeom>
              <a:solidFill>
                <a:srgbClr val="FFDEBD"/>
              </a:solidFill>
              <a:ln w="9525" cap="rnd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64" name="Line 99"/>
              <p:cNvSpPr>
                <a:spLocks noChangeShapeType="1"/>
              </p:cNvSpPr>
              <p:nvPr/>
            </p:nvSpPr>
            <p:spPr bwMode="auto">
              <a:xfrm rot="14400000">
                <a:off x="6937173" y="824565"/>
                <a:ext cx="329665" cy="438841"/>
              </a:xfrm>
              <a:custGeom>
                <a:avLst/>
                <a:gdLst>
                  <a:gd name="connsiteX0" fmla="*/ 0 w 50928"/>
                  <a:gd name="connsiteY0" fmla="*/ 0 h 201166"/>
                  <a:gd name="connsiteX1" fmla="*/ 50928 w 50928"/>
                  <a:gd name="connsiteY1" fmla="*/ 201166 h 201166"/>
                  <a:gd name="connsiteX0" fmla="*/ 67506 w 118434"/>
                  <a:gd name="connsiteY0" fmla="*/ 0 h 201166"/>
                  <a:gd name="connsiteX1" fmla="*/ 500 w 118434"/>
                  <a:gd name="connsiteY1" fmla="*/ 108402 h 201166"/>
                  <a:gd name="connsiteX2" fmla="*/ 118434 w 118434"/>
                  <a:gd name="connsiteY2" fmla="*/ 201166 h 201166"/>
                  <a:gd name="connsiteX0" fmla="*/ 67506 w 145601"/>
                  <a:gd name="connsiteY0" fmla="*/ 0 h 335084"/>
                  <a:gd name="connsiteX1" fmla="*/ 500 w 145601"/>
                  <a:gd name="connsiteY1" fmla="*/ 108402 h 335084"/>
                  <a:gd name="connsiteX2" fmla="*/ 145601 w 145601"/>
                  <a:gd name="connsiteY2" fmla="*/ 335084 h 335084"/>
                  <a:gd name="connsiteX0" fmla="*/ 67506 w 145601"/>
                  <a:gd name="connsiteY0" fmla="*/ 0 h 335084"/>
                  <a:gd name="connsiteX1" fmla="*/ 500 w 145601"/>
                  <a:gd name="connsiteY1" fmla="*/ 108402 h 335084"/>
                  <a:gd name="connsiteX2" fmla="*/ 108141 w 145601"/>
                  <a:gd name="connsiteY2" fmla="*/ 145801 h 335084"/>
                  <a:gd name="connsiteX3" fmla="*/ 145601 w 145601"/>
                  <a:gd name="connsiteY3" fmla="*/ 335084 h 335084"/>
                  <a:gd name="connsiteX0" fmla="*/ 73535 w 145569"/>
                  <a:gd name="connsiteY0" fmla="*/ 0 h 436070"/>
                  <a:gd name="connsiteX1" fmla="*/ 468 w 145569"/>
                  <a:gd name="connsiteY1" fmla="*/ 209388 h 436070"/>
                  <a:gd name="connsiteX2" fmla="*/ 108109 w 145569"/>
                  <a:gd name="connsiteY2" fmla="*/ 246787 h 436070"/>
                  <a:gd name="connsiteX3" fmla="*/ 145569 w 145569"/>
                  <a:gd name="connsiteY3" fmla="*/ 436070 h 436070"/>
                  <a:gd name="connsiteX0" fmla="*/ 73535 w 145569"/>
                  <a:gd name="connsiteY0" fmla="*/ 0 h 436070"/>
                  <a:gd name="connsiteX1" fmla="*/ 468 w 145569"/>
                  <a:gd name="connsiteY1" fmla="*/ 209388 h 436070"/>
                  <a:gd name="connsiteX2" fmla="*/ 108109 w 145569"/>
                  <a:gd name="connsiteY2" fmla="*/ 246787 h 436070"/>
                  <a:gd name="connsiteX3" fmla="*/ 80087 w 145569"/>
                  <a:gd name="connsiteY3" fmla="*/ 304849 h 436070"/>
                  <a:gd name="connsiteX4" fmla="*/ 145569 w 145569"/>
                  <a:gd name="connsiteY4" fmla="*/ 436070 h 436070"/>
                  <a:gd name="connsiteX0" fmla="*/ 130591 w 202625"/>
                  <a:gd name="connsiteY0" fmla="*/ 0 h 436070"/>
                  <a:gd name="connsiteX1" fmla="*/ 289 w 202625"/>
                  <a:gd name="connsiteY1" fmla="*/ 327573 h 436070"/>
                  <a:gd name="connsiteX2" fmla="*/ 165165 w 202625"/>
                  <a:gd name="connsiteY2" fmla="*/ 246787 h 436070"/>
                  <a:gd name="connsiteX3" fmla="*/ 137143 w 202625"/>
                  <a:gd name="connsiteY3" fmla="*/ 304849 h 436070"/>
                  <a:gd name="connsiteX4" fmla="*/ 202625 w 202625"/>
                  <a:gd name="connsiteY4" fmla="*/ 436070 h 436070"/>
                  <a:gd name="connsiteX0" fmla="*/ 130591 w 202625"/>
                  <a:gd name="connsiteY0" fmla="*/ 0 h 436070"/>
                  <a:gd name="connsiteX1" fmla="*/ 289 w 202625"/>
                  <a:gd name="connsiteY1" fmla="*/ 327573 h 436070"/>
                  <a:gd name="connsiteX2" fmla="*/ 165165 w 202625"/>
                  <a:gd name="connsiteY2" fmla="*/ 246787 h 436070"/>
                  <a:gd name="connsiteX3" fmla="*/ 93027 w 202625"/>
                  <a:gd name="connsiteY3" fmla="*/ 328871 h 436070"/>
                  <a:gd name="connsiteX4" fmla="*/ 202625 w 202625"/>
                  <a:gd name="connsiteY4" fmla="*/ 436070 h 436070"/>
                  <a:gd name="connsiteX0" fmla="*/ 130591 w 232305"/>
                  <a:gd name="connsiteY0" fmla="*/ 0 h 403712"/>
                  <a:gd name="connsiteX1" fmla="*/ 289 w 232305"/>
                  <a:gd name="connsiteY1" fmla="*/ 327573 h 403712"/>
                  <a:gd name="connsiteX2" fmla="*/ 165165 w 232305"/>
                  <a:gd name="connsiteY2" fmla="*/ 246787 h 403712"/>
                  <a:gd name="connsiteX3" fmla="*/ 93027 w 232305"/>
                  <a:gd name="connsiteY3" fmla="*/ 328871 h 403712"/>
                  <a:gd name="connsiteX4" fmla="*/ 232305 w 232305"/>
                  <a:gd name="connsiteY4" fmla="*/ 403712 h 403712"/>
                  <a:gd name="connsiteX0" fmla="*/ 130591 w 251450"/>
                  <a:gd name="connsiteY0" fmla="*/ 0 h 403712"/>
                  <a:gd name="connsiteX1" fmla="*/ 289 w 251450"/>
                  <a:gd name="connsiteY1" fmla="*/ 327573 h 403712"/>
                  <a:gd name="connsiteX2" fmla="*/ 249886 w 251450"/>
                  <a:gd name="connsiteY2" fmla="*/ 257207 h 403712"/>
                  <a:gd name="connsiteX3" fmla="*/ 93027 w 251450"/>
                  <a:gd name="connsiteY3" fmla="*/ 328871 h 403712"/>
                  <a:gd name="connsiteX4" fmla="*/ 232305 w 251450"/>
                  <a:gd name="connsiteY4" fmla="*/ 403712 h 403712"/>
                  <a:gd name="connsiteX0" fmla="*/ 130591 w 264922"/>
                  <a:gd name="connsiteY0" fmla="*/ 0 h 403712"/>
                  <a:gd name="connsiteX1" fmla="*/ 289 w 264922"/>
                  <a:gd name="connsiteY1" fmla="*/ 327573 h 403712"/>
                  <a:gd name="connsiteX2" fmla="*/ 241184 w 264922"/>
                  <a:gd name="connsiteY2" fmla="*/ 146841 h 403712"/>
                  <a:gd name="connsiteX3" fmla="*/ 249886 w 264922"/>
                  <a:gd name="connsiteY3" fmla="*/ 257207 h 403712"/>
                  <a:gd name="connsiteX4" fmla="*/ 93027 w 264922"/>
                  <a:gd name="connsiteY4" fmla="*/ 328871 h 403712"/>
                  <a:gd name="connsiteX5" fmla="*/ 232305 w 264922"/>
                  <a:gd name="connsiteY5" fmla="*/ 403712 h 403712"/>
                  <a:gd name="connsiteX0" fmla="*/ 133970 w 268301"/>
                  <a:gd name="connsiteY0" fmla="*/ 0 h 403712"/>
                  <a:gd name="connsiteX1" fmla="*/ 146277 w 268301"/>
                  <a:gd name="connsiteY1" fmla="*/ 131339 h 403712"/>
                  <a:gd name="connsiteX2" fmla="*/ 3668 w 268301"/>
                  <a:gd name="connsiteY2" fmla="*/ 327573 h 403712"/>
                  <a:gd name="connsiteX3" fmla="*/ 244563 w 268301"/>
                  <a:gd name="connsiteY3" fmla="*/ 146841 h 403712"/>
                  <a:gd name="connsiteX4" fmla="*/ 253265 w 268301"/>
                  <a:gd name="connsiteY4" fmla="*/ 257207 h 403712"/>
                  <a:gd name="connsiteX5" fmla="*/ 96406 w 268301"/>
                  <a:gd name="connsiteY5" fmla="*/ 328871 h 403712"/>
                  <a:gd name="connsiteX6" fmla="*/ 235684 w 268301"/>
                  <a:gd name="connsiteY6" fmla="*/ 403712 h 403712"/>
                  <a:gd name="connsiteX0" fmla="*/ 46548 w 268301"/>
                  <a:gd name="connsiteY0" fmla="*/ 0 h 404693"/>
                  <a:gd name="connsiteX1" fmla="*/ 146277 w 268301"/>
                  <a:gd name="connsiteY1" fmla="*/ 132320 h 404693"/>
                  <a:gd name="connsiteX2" fmla="*/ 3668 w 268301"/>
                  <a:gd name="connsiteY2" fmla="*/ 328554 h 404693"/>
                  <a:gd name="connsiteX3" fmla="*/ 244563 w 268301"/>
                  <a:gd name="connsiteY3" fmla="*/ 147822 h 404693"/>
                  <a:gd name="connsiteX4" fmla="*/ 253265 w 268301"/>
                  <a:gd name="connsiteY4" fmla="*/ 258188 h 404693"/>
                  <a:gd name="connsiteX5" fmla="*/ 96406 w 268301"/>
                  <a:gd name="connsiteY5" fmla="*/ 329852 h 404693"/>
                  <a:gd name="connsiteX6" fmla="*/ 235684 w 268301"/>
                  <a:gd name="connsiteY6" fmla="*/ 404693 h 404693"/>
                  <a:gd name="connsiteX0" fmla="*/ 46033 w 267786"/>
                  <a:gd name="connsiteY0" fmla="*/ 0 h 404693"/>
                  <a:gd name="connsiteX1" fmla="*/ 173613 w 267786"/>
                  <a:gd name="connsiteY1" fmla="*/ 112655 h 404693"/>
                  <a:gd name="connsiteX2" fmla="*/ 3153 w 267786"/>
                  <a:gd name="connsiteY2" fmla="*/ 328554 h 404693"/>
                  <a:gd name="connsiteX3" fmla="*/ 244048 w 267786"/>
                  <a:gd name="connsiteY3" fmla="*/ 147822 h 404693"/>
                  <a:gd name="connsiteX4" fmla="*/ 252750 w 267786"/>
                  <a:gd name="connsiteY4" fmla="*/ 258188 h 404693"/>
                  <a:gd name="connsiteX5" fmla="*/ 95891 w 267786"/>
                  <a:gd name="connsiteY5" fmla="*/ 329852 h 404693"/>
                  <a:gd name="connsiteX6" fmla="*/ 235169 w 267786"/>
                  <a:gd name="connsiteY6" fmla="*/ 404693 h 404693"/>
                  <a:gd name="connsiteX0" fmla="*/ 379 w 268458"/>
                  <a:gd name="connsiteY0" fmla="*/ 0 h 414942"/>
                  <a:gd name="connsiteX1" fmla="*/ 174285 w 268458"/>
                  <a:gd name="connsiteY1" fmla="*/ 122904 h 414942"/>
                  <a:gd name="connsiteX2" fmla="*/ 3825 w 268458"/>
                  <a:gd name="connsiteY2" fmla="*/ 338803 h 414942"/>
                  <a:gd name="connsiteX3" fmla="*/ 244720 w 268458"/>
                  <a:gd name="connsiteY3" fmla="*/ 158071 h 414942"/>
                  <a:gd name="connsiteX4" fmla="*/ 253422 w 268458"/>
                  <a:gd name="connsiteY4" fmla="*/ 268437 h 414942"/>
                  <a:gd name="connsiteX5" fmla="*/ 96563 w 268458"/>
                  <a:gd name="connsiteY5" fmla="*/ 340101 h 414942"/>
                  <a:gd name="connsiteX6" fmla="*/ 235841 w 268458"/>
                  <a:gd name="connsiteY6" fmla="*/ 414942 h 414942"/>
                  <a:gd name="connsiteX0" fmla="*/ 9087 w 277166"/>
                  <a:gd name="connsiteY0" fmla="*/ 0 h 414942"/>
                  <a:gd name="connsiteX1" fmla="*/ 182993 w 277166"/>
                  <a:gd name="connsiteY1" fmla="*/ 122904 h 414942"/>
                  <a:gd name="connsiteX2" fmla="*/ 3008 w 277166"/>
                  <a:gd name="connsiteY2" fmla="*/ 355300 h 414942"/>
                  <a:gd name="connsiteX3" fmla="*/ 253428 w 277166"/>
                  <a:gd name="connsiteY3" fmla="*/ 158071 h 414942"/>
                  <a:gd name="connsiteX4" fmla="*/ 262130 w 277166"/>
                  <a:gd name="connsiteY4" fmla="*/ 268437 h 414942"/>
                  <a:gd name="connsiteX5" fmla="*/ 105271 w 277166"/>
                  <a:gd name="connsiteY5" fmla="*/ 340101 h 414942"/>
                  <a:gd name="connsiteX6" fmla="*/ 244549 w 277166"/>
                  <a:gd name="connsiteY6" fmla="*/ 414942 h 414942"/>
                  <a:gd name="connsiteX0" fmla="*/ 16972 w 285051"/>
                  <a:gd name="connsiteY0" fmla="*/ 0 h 414942"/>
                  <a:gd name="connsiteX1" fmla="*/ 190878 w 285051"/>
                  <a:gd name="connsiteY1" fmla="*/ 122904 h 414942"/>
                  <a:gd name="connsiteX2" fmla="*/ 44095 w 285051"/>
                  <a:gd name="connsiteY2" fmla="*/ 186640 h 414942"/>
                  <a:gd name="connsiteX3" fmla="*/ 10893 w 285051"/>
                  <a:gd name="connsiteY3" fmla="*/ 355300 h 414942"/>
                  <a:gd name="connsiteX4" fmla="*/ 261313 w 285051"/>
                  <a:gd name="connsiteY4" fmla="*/ 158071 h 414942"/>
                  <a:gd name="connsiteX5" fmla="*/ 270015 w 285051"/>
                  <a:gd name="connsiteY5" fmla="*/ 268437 h 414942"/>
                  <a:gd name="connsiteX6" fmla="*/ 113156 w 285051"/>
                  <a:gd name="connsiteY6" fmla="*/ 340101 h 414942"/>
                  <a:gd name="connsiteX7" fmla="*/ 252434 w 285051"/>
                  <a:gd name="connsiteY7" fmla="*/ 414942 h 414942"/>
                  <a:gd name="connsiteX0" fmla="*/ 16972 w 285051"/>
                  <a:gd name="connsiteY0" fmla="*/ 0 h 431206"/>
                  <a:gd name="connsiteX1" fmla="*/ 190878 w 285051"/>
                  <a:gd name="connsiteY1" fmla="*/ 122904 h 431206"/>
                  <a:gd name="connsiteX2" fmla="*/ 44095 w 285051"/>
                  <a:gd name="connsiteY2" fmla="*/ 186640 h 431206"/>
                  <a:gd name="connsiteX3" fmla="*/ 10893 w 285051"/>
                  <a:gd name="connsiteY3" fmla="*/ 355300 h 431206"/>
                  <a:gd name="connsiteX4" fmla="*/ 261313 w 285051"/>
                  <a:gd name="connsiteY4" fmla="*/ 158071 h 431206"/>
                  <a:gd name="connsiteX5" fmla="*/ 270015 w 285051"/>
                  <a:gd name="connsiteY5" fmla="*/ 268437 h 431206"/>
                  <a:gd name="connsiteX6" fmla="*/ 113156 w 285051"/>
                  <a:gd name="connsiteY6" fmla="*/ 340101 h 431206"/>
                  <a:gd name="connsiteX7" fmla="*/ 256792 w 285051"/>
                  <a:gd name="connsiteY7" fmla="*/ 431206 h 431206"/>
                  <a:gd name="connsiteX0" fmla="*/ 300 w 324464"/>
                  <a:gd name="connsiteY0" fmla="*/ 0 h 438841"/>
                  <a:gd name="connsiteX1" fmla="*/ 230291 w 324464"/>
                  <a:gd name="connsiteY1" fmla="*/ 130539 h 438841"/>
                  <a:gd name="connsiteX2" fmla="*/ 83508 w 324464"/>
                  <a:gd name="connsiteY2" fmla="*/ 194275 h 438841"/>
                  <a:gd name="connsiteX3" fmla="*/ 50306 w 324464"/>
                  <a:gd name="connsiteY3" fmla="*/ 362935 h 438841"/>
                  <a:gd name="connsiteX4" fmla="*/ 300726 w 324464"/>
                  <a:gd name="connsiteY4" fmla="*/ 165706 h 438841"/>
                  <a:gd name="connsiteX5" fmla="*/ 309428 w 324464"/>
                  <a:gd name="connsiteY5" fmla="*/ 276072 h 438841"/>
                  <a:gd name="connsiteX6" fmla="*/ 152569 w 324464"/>
                  <a:gd name="connsiteY6" fmla="*/ 347736 h 438841"/>
                  <a:gd name="connsiteX7" fmla="*/ 296205 w 324464"/>
                  <a:gd name="connsiteY7" fmla="*/ 438841 h 438841"/>
                  <a:gd name="connsiteX0" fmla="*/ 300 w 324464"/>
                  <a:gd name="connsiteY0" fmla="*/ 0 h 438841"/>
                  <a:gd name="connsiteX1" fmla="*/ 230291 w 324464"/>
                  <a:gd name="connsiteY1" fmla="*/ 130539 h 438841"/>
                  <a:gd name="connsiteX2" fmla="*/ 83508 w 324464"/>
                  <a:gd name="connsiteY2" fmla="*/ 194275 h 438841"/>
                  <a:gd name="connsiteX3" fmla="*/ 50306 w 324464"/>
                  <a:gd name="connsiteY3" fmla="*/ 362935 h 438841"/>
                  <a:gd name="connsiteX4" fmla="*/ 300726 w 324464"/>
                  <a:gd name="connsiteY4" fmla="*/ 165706 h 438841"/>
                  <a:gd name="connsiteX5" fmla="*/ 309428 w 324464"/>
                  <a:gd name="connsiteY5" fmla="*/ 276072 h 438841"/>
                  <a:gd name="connsiteX6" fmla="*/ 152569 w 324464"/>
                  <a:gd name="connsiteY6" fmla="*/ 347736 h 438841"/>
                  <a:gd name="connsiteX7" fmla="*/ 296205 w 324464"/>
                  <a:gd name="connsiteY7" fmla="*/ 438841 h 438841"/>
                  <a:gd name="connsiteX0" fmla="*/ 300 w 329665"/>
                  <a:gd name="connsiteY0" fmla="*/ 0 h 438841"/>
                  <a:gd name="connsiteX1" fmla="*/ 230291 w 329665"/>
                  <a:gd name="connsiteY1" fmla="*/ 130539 h 438841"/>
                  <a:gd name="connsiteX2" fmla="*/ 83508 w 329665"/>
                  <a:gd name="connsiteY2" fmla="*/ 194275 h 438841"/>
                  <a:gd name="connsiteX3" fmla="*/ 50306 w 329665"/>
                  <a:gd name="connsiteY3" fmla="*/ 362935 h 438841"/>
                  <a:gd name="connsiteX4" fmla="*/ 300726 w 329665"/>
                  <a:gd name="connsiteY4" fmla="*/ 165706 h 438841"/>
                  <a:gd name="connsiteX5" fmla="*/ 309428 w 329665"/>
                  <a:gd name="connsiteY5" fmla="*/ 276072 h 438841"/>
                  <a:gd name="connsiteX6" fmla="*/ 152569 w 329665"/>
                  <a:gd name="connsiteY6" fmla="*/ 347736 h 438841"/>
                  <a:gd name="connsiteX7" fmla="*/ 296205 w 329665"/>
                  <a:gd name="connsiteY7" fmla="*/ 438841 h 438841"/>
                  <a:gd name="connsiteX0" fmla="*/ 300 w 329665"/>
                  <a:gd name="connsiteY0" fmla="*/ 0 h 438841"/>
                  <a:gd name="connsiteX1" fmla="*/ 230291 w 329665"/>
                  <a:gd name="connsiteY1" fmla="*/ 130539 h 438841"/>
                  <a:gd name="connsiteX2" fmla="*/ 83508 w 329665"/>
                  <a:gd name="connsiteY2" fmla="*/ 194275 h 438841"/>
                  <a:gd name="connsiteX3" fmla="*/ 50306 w 329665"/>
                  <a:gd name="connsiteY3" fmla="*/ 362935 h 438841"/>
                  <a:gd name="connsiteX4" fmla="*/ 300726 w 329665"/>
                  <a:gd name="connsiteY4" fmla="*/ 165706 h 438841"/>
                  <a:gd name="connsiteX5" fmla="*/ 309428 w 329665"/>
                  <a:gd name="connsiteY5" fmla="*/ 276072 h 438841"/>
                  <a:gd name="connsiteX6" fmla="*/ 152569 w 329665"/>
                  <a:gd name="connsiteY6" fmla="*/ 347736 h 438841"/>
                  <a:gd name="connsiteX7" fmla="*/ 296205 w 329665"/>
                  <a:gd name="connsiteY7" fmla="*/ 438841 h 438841"/>
                  <a:gd name="connsiteX0" fmla="*/ 300 w 329665"/>
                  <a:gd name="connsiteY0" fmla="*/ 0 h 438841"/>
                  <a:gd name="connsiteX1" fmla="*/ 230291 w 329665"/>
                  <a:gd name="connsiteY1" fmla="*/ 130539 h 438841"/>
                  <a:gd name="connsiteX2" fmla="*/ 83508 w 329665"/>
                  <a:gd name="connsiteY2" fmla="*/ 194275 h 438841"/>
                  <a:gd name="connsiteX3" fmla="*/ 50306 w 329665"/>
                  <a:gd name="connsiteY3" fmla="*/ 362935 h 438841"/>
                  <a:gd name="connsiteX4" fmla="*/ 300726 w 329665"/>
                  <a:gd name="connsiteY4" fmla="*/ 165706 h 438841"/>
                  <a:gd name="connsiteX5" fmla="*/ 309428 w 329665"/>
                  <a:gd name="connsiteY5" fmla="*/ 276072 h 438841"/>
                  <a:gd name="connsiteX6" fmla="*/ 152569 w 329665"/>
                  <a:gd name="connsiteY6" fmla="*/ 347736 h 438841"/>
                  <a:gd name="connsiteX7" fmla="*/ 296205 w 329665"/>
                  <a:gd name="connsiteY7" fmla="*/ 438841 h 438841"/>
                  <a:gd name="connsiteX0" fmla="*/ 300 w 329665"/>
                  <a:gd name="connsiteY0" fmla="*/ 0 h 438841"/>
                  <a:gd name="connsiteX1" fmla="*/ 230291 w 329665"/>
                  <a:gd name="connsiteY1" fmla="*/ 130539 h 438841"/>
                  <a:gd name="connsiteX2" fmla="*/ 83508 w 329665"/>
                  <a:gd name="connsiteY2" fmla="*/ 194275 h 438841"/>
                  <a:gd name="connsiteX3" fmla="*/ 50306 w 329665"/>
                  <a:gd name="connsiteY3" fmla="*/ 362935 h 438841"/>
                  <a:gd name="connsiteX4" fmla="*/ 300726 w 329665"/>
                  <a:gd name="connsiteY4" fmla="*/ 165706 h 438841"/>
                  <a:gd name="connsiteX5" fmla="*/ 309428 w 329665"/>
                  <a:gd name="connsiteY5" fmla="*/ 276072 h 438841"/>
                  <a:gd name="connsiteX6" fmla="*/ 152569 w 329665"/>
                  <a:gd name="connsiteY6" fmla="*/ 347736 h 438841"/>
                  <a:gd name="connsiteX7" fmla="*/ 296205 w 329665"/>
                  <a:gd name="connsiteY7" fmla="*/ 438841 h 438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9665" h="438841">
                    <a:moveTo>
                      <a:pt x="300" y="0"/>
                    </a:moveTo>
                    <a:cubicBezTo>
                      <a:pt x="-10079" y="27545"/>
                      <a:pt x="252008" y="75943"/>
                      <a:pt x="230291" y="130539"/>
                    </a:cubicBezTo>
                    <a:cubicBezTo>
                      <a:pt x="243085" y="171922"/>
                      <a:pt x="113505" y="155542"/>
                      <a:pt x="83508" y="194275"/>
                    </a:cubicBezTo>
                    <a:cubicBezTo>
                      <a:pt x="53511" y="233008"/>
                      <a:pt x="31753" y="328392"/>
                      <a:pt x="50306" y="362935"/>
                    </a:cubicBezTo>
                    <a:cubicBezTo>
                      <a:pt x="112918" y="371214"/>
                      <a:pt x="259127" y="177434"/>
                      <a:pt x="300726" y="165706"/>
                    </a:cubicBezTo>
                    <a:cubicBezTo>
                      <a:pt x="342325" y="153978"/>
                      <a:pt x="333399" y="231110"/>
                      <a:pt x="309428" y="276072"/>
                    </a:cubicBezTo>
                    <a:cubicBezTo>
                      <a:pt x="283832" y="308496"/>
                      <a:pt x="146326" y="316189"/>
                      <a:pt x="152569" y="347736"/>
                    </a:cubicBezTo>
                    <a:cubicBezTo>
                      <a:pt x="158812" y="379283"/>
                      <a:pt x="292286" y="415968"/>
                      <a:pt x="296205" y="438841"/>
                    </a:cubicBezTo>
                  </a:path>
                </a:pathLst>
              </a:custGeom>
              <a:noFill/>
              <a:ln w="12700" cap="rnd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/>
                <a:endParaRPr lang="en-U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65" name="Line 101"/>
              <p:cNvSpPr>
                <a:spLocks noChangeShapeType="1"/>
              </p:cNvSpPr>
              <p:nvPr/>
            </p:nvSpPr>
            <p:spPr bwMode="auto">
              <a:xfrm rot="10800000">
                <a:off x="7179728" y="1021510"/>
                <a:ext cx="304578" cy="403407"/>
              </a:xfrm>
              <a:custGeom>
                <a:avLst/>
                <a:gdLst>
                  <a:gd name="connsiteX0" fmla="*/ 0 w 50928"/>
                  <a:gd name="connsiteY0" fmla="*/ 0 h 198619"/>
                  <a:gd name="connsiteX1" fmla="*/ 50928 w 50928"/>
                  <a:gd name="connsiteY1" fmla="*/ 198619 h 198619"/>
                  <a:gd name="connsiteX0" fmla="*/ 8338 w 12834"/>
                  <a:gd name="connsiteY0" fmla="*/ 0 h 315300"/>
                  <a:gd name="connsiteX1" fmla="*/ 4497 w 12834"/>
                  <a:gd name="connsiteY1" fmla="*/ 315300 h 315300"/>
                  <a:gd name="connsiteX0" fmla="*/ 96095 w 96095"/>
                  <a:gd name="connsiteY0" fmla="*/ 0 h 315300"/>
                  <a:gd name="connsiteX1" fmla="*/ 0 w 96095"/>
                  <a:gd name="connsiteY1" fmla="*/ 144475 h 315300"/>
                  <a:gd name="connsiteX2" fmla="*/ 92254 w 96095"/>
                  <a:gd name="connsiteY2" fmla="*/ 315300 h 315300"/>
                  <a:gd name="connsiteX0" fmla="*/ 96095 w 96095"/>
                  <a:gd name="connsiteY0" fmla="*/ 0 h 315300"/>
                  <a:gd name="connsiteX1" fmla="*/ 0 w 96095"/>
                  <a:gd name="connsiteY1" fmla="*/ 144475 h 315300"/>
                  <a:gd name="connsiteX2" fmla="*/ 92254 w 96095"/>
                  <a:gd name="connsiteY2" fmla="*/ 315300 h 315300"/>
                  <a:gd name="connsiteX0" fmla="*/ 96095 w 96095"/>
                  <a:gd name="connsiteY0" fmla="*/ 0 h 315300"/>
                  <a:gd name="connsiteX1" fmla="*/ 0 w 96095"/>
                  <a:gd name="connsiteY1" fmla="*/ 144475 h 315300"/>
                  <a:gd name="connsiteX2" fmla="*/ 92254 w 96095"/>
                  <a:gd name="connsiteY2" fmla="*/ 315300 h 315300"/>
                  <a:gd name="connsiteX0" fmla="*/ 29420 w 29420"/>
                  <a:gd name="connsiteY0" fmla="*/ 0 h 315300"/>
                  <a:gd name="connsiteX1" fmla="*/ 0 w 29420"/>
                  <a:gd name="connsiteY1" fmla="*/ 87325 h 315300"/>
                  <a:gd name="connsiteX2" fmla="*/ 25579 w 29420"/>
                  <a:gd name="connsiteY2" fmla="*/ 315300 h 315300"/>
                  <a:gd name="connsiteX0" fmla="*/ 112919 w 112919"/>
                  <a:gd name="connsiteY0" fmla="*/ 0 h 315300"/>
                  <a:gd name="connsiteX1" fmla="*/ 83499 w 112919"/>
                  <a:gd name="connsiteY1" fmla="*/ 87325 h 315300"/>
                  <a:gd name="connsiteX2" fmla="*/ 156 w 112919"/>
                  <a:gd name="connsiteY2" fmla="*/ 184956 h 315300"/>
                  <a:gd name="connsiteX3" fmla="*/ 109078 w 112919"/>
                  <a:gd name="connsiteY3" fmla="*/ 315300 h 315300"/>
                  <a:gd name="connsiteX0" fmla="*/ 113070 w 113070"/>
                  <a:gd name="connsiteY0" fmla="*/ 0 h 315300"/>
                  <a:gd name="connsiteX1" fmla="*/ 40787 w 113070"/>
                  <a:gd name="connsiteY1" fmla="*/ 75419 h 315300"/>
                  <a:gd name="connsiteX2" fmla="*/ 307 w 113070"/>
                  <a:gd name="connsiteY2" fmla="*/ 184956 h 315300"/>
                  <a:gd name="connsiteX3" fmla="*/ 109229 w 113070"/>
                  <a:gd name="connsiteY3" fmla="*/ 315300 h 315300"/>
                  <a:gd name="connsiteX0" fmla="*/ 160695 w 160695"/>
                  <a:gd name="connsiteY0" fmla="*/ 0 h 348638"/>
                  <a:gd name="connsiteX1" fmla="*/ 40787 w 160695"/>
                  <a:gd name="connsiteY1" fmla="*/ 108757 h 348638"/>
                  <a:gd name="connsiteX2" fmla="*/ 307 w 160695"/>
                  <a:gd name="connsiteY2" fmla="*/ 218294 h 348638"/>
                  <a:gd name="connsiteX3" fmla="*/ 109229 w 160695"/>
                  <a:gd name="connsiteY3" fmla="*/ 348638 h 348638"/>
                  <a:gd name="connsiteX0" fmla="*/ 160695 w 160695"/>
                  <a:gd name="connsiteY0" fmla="*/ 0 h 348638"/>
                  <a:gd name="connsiteX1" fmla="*/ 40787 w 160695"/>
                  <a:gd name="connsiteY1" fmla="*/ 108757 h 348638"/>
                  <a:gd name="connsiteX2" fmla="*/ 307 w 160695"/>
                  <a:gd name="connsiteY2" fmla="*/ 218294 h 348638"/>
                  <a:gd name="connsiteX3" fmla="*/ 109229 w 160695"/>
                  <a:gd name="connsiteY3" fmla="*/ 348638 h 348638"/>
                  <a:gd name="connsiteX0" fmla="*/ 160712 w 160712"/>
                  <a:gd name="connsiteY0" fmla="*/ 0 h 348638"/>
                  <a:gd name="connsiteX1" fmla="*/ 40804 w 160712"/>
                  <a:gd name="connsiteY1" fmla="*/ 108757 h 348638"/>
                  <a:gd name="connsiteX2" fmla="*/ 324 w 160712"/>
                  <a:gd name="connsiteY2" fmla="*/ 218294 h 348638"/>
                  <a:gd name="connsiteX3" fmla="*/ 109246 w 160712"/>
                  <a:gd name="connsiteY3" fmla="*/ 348638 h 348638"/>
                  <a:gd name="connsiteX0" fmla="*/ 128536 w 128536"/>
                  <a:gd name="connsiteY0" fmla="*/ 0 h 348638"/>
                  <a:gd name="connsiteX1" fmla="*/ 8628 w 128536"/>
                  <a:gd name="connsiteY1" fmla="*/ 108757 h 348638"/>
                  <a:gd name="connsiteX2" fmla="*/ 1485 w 128536"/>
                  <a:gd name="connsiteY2" fmla="*/ 244488 h 348638"/>
                  <a:gd name="connsiteX3" fmla="*/ 77070 w 128536"/>
                  <a:gd name="connsiteY3" fmla="*/ 348638 h 348638"/>
                  <a:gd name="connsiteX0" fmla="*/ 127294 w 127294"/>
                  <a:gd name="connsiteY0" fmla="*/ 0 h 348638"/>
                  <a:gd name="connsiteX1" fmla="*/ 55011 w 127294"/>
                  <a:gd name="connsiteY1" fmla="*/ 130189 h 348638"/>
                  <a:gd name="connsiteX2" fmla="*/ 243 w 127294"/>
                  <a:gd name="connsiteY2" fmla="*/ 244488 h 348638"/>
                  <a:gd name="connsiteX3" fmla="*/ 75828 w 127294"/>
                  <a:gd name="connsiteY3" fmla="*/ 348638 h 348638"/>
                  <a:gd name="connsiteX0" fmla="*/ 160631 w 160631"/>
                  <a:gd name="connsiteY0" fmla="*/ 0 h 391501"/>
                  <a:gd name="connsiteX1" fmla="*/ 55011 w 160631"/>
                  <a:gd name="connsiteY1" fmla="*/ 173052 h 391501"/>
                  <a:gd name="connsiteX2" fmla="*/ 243 w 160631"/>
                  <a:gd name="connsiteY2" fmla="*/ 287351 h 391501"/>
                  <a:gd name="connsiteX3" fmla="*/ 75828 w 160631"/>
                  <a:gd name="connsiteY3" fmla="*/ 391501 h 391501"/>
                  <a:gd name="connsiteX0" fmla="*/ 160631 w 160631"/>
                  <a:gd name="connsiteY0" fmla="*/ 0 h 422457"/>
                  <a:gd name="connsiteX1" fmla="*/ 55011 w 160631"/>
                  <a:gd name="connsiteY1" fmla="*/ 173052 h 422457"/>
                  <a:gd name="connsiteX2" fmla="*/ 243 w 160631"/>
                  <a:gd name="connsiteY2" fmla="*/ 287351 h 422457"/>
                  <a:gd name="connsiteX3" fmla="*/ 104403 w 160631"/>
                  <a:gd name="connsiteY3" fmla="*/ 422457 h 422457"/>
                  <a:gd name="connsiteX0" fmla="*/ 160631 w 160631"/>
                  <a:gd name="connsiteY0" fmla="*/ 0 h 422457"/>
                  <a:gd name="connsiteX1" fmla="*/ 55011 w 160631"/>
                  <a:gd name="connsiteY1" fmla="*/ 173052 h 422457"/>
                  <a:gd name="connsiteX2" fmla="*/ 243 w 160631"/>
                  <a:gd name="connsiteY2" fmla="*/ 342120 h 422457"/>
                  <a:gd name="connsiteX3" fmla="*/ 104403 w 160631"/>
                  <a:gd name="connsiteY3" fmla="*/ 422457 h 422457"/>
                  <a:gd name="connsiteX0" fmla="*/ 160471 w 173190"/>
                  <a:gd name="connsiteY0" fmla="*/ 0 h 422457"/>
                  <a:gd name="connsiteX1" fmla="*/ 164388 w 173190"/>
                  <a:gd name="connsiteY1" fmla="*/ 199246 h 422457"/>
                  <a:gd name="connsiteX2" fmla="*/ 83 w 173190"/>
                  <a:gd name="connsiteY2" fmla="*/ 342120 h 422457"/>
                  <a:gd name="connsiteX3" fmla="*/ 104243 w 173190"/>
                  <a:gd name="connsiteY3" fmla="*/ 422457 h 422457"/>
                  <a:gd name="connsiteX0" fmla="*/ 163661 w 176380"/>
                  <a:gd name="connsiteY0" fmla="*/ 0 h 422457"/>
                  <a:gd name="connsiteX1" fmla="*/ 167578 w 176380"/>
                  <a:gd name="connsiteY1" fmla="*/ 199246 h 422457"/>
                  <a:gd name="connsiteX2" fmla="*/ 27923 w 176380"/>
                  <a:gd name="connsiteY2" fmla="*/ 202679 h 422457"/>
                  <a:gd name="connsiteX3" fmla="*/ 3273 w 176380"/>
                  <a:gd name="connsiteY3" fmla="*/ 342120 h 422457"/>
                  <a:gd name="connsiteX4" fmla="*/ 107433 w 176380"/>
                  <a:gd name="connsiteY4" fmla="*/ 422457 h 422457"/>
                  <a:gd name="connsiteX0" fmla="*/ 140050 w 152769"/>
                  <a:gd name="connsiteY0" fmla="*/ 0 h 422457"/>
                  <a:gd name="connsiteX1" fmla="*/ 143967 w 152769"/>
                  <a:gd name="connsiteY1" fmla="*/ 199246 h 422457"/>
                  <a:gd name="connsiteX2" fmla="*/ 4312 w 152769"/>
                  <a:gd name="connsiteY2" fmla="*/ 202679 h 422457"/>
                  <a:gd name="connsiteX3" fmla="*/ 96344 w 152769"/>
                  <a:gd name="connsiteY3" fmla="*/ 294495 h 422457"/>
                  <a:gd name="connsiteX4" fmla="*/ 83822 w 152769"/>
                  <a:gd name="connsiteY4" fmla="*/ 422457 h 422457"/>
                  <a:gd name="connsiteX0" fmla="*/ 140050 w 152769"/>
                  <a:gd name="connsiteY0" fmla="*/ 0 h 403407"/>
                  <a:gd name="connsiteX1" fmla="*/ 143967 w 152769"/>
                  <a:gd name="connsiteY1" fmla="*/ 199246 h 403407"/>
                  <a:gd name="connsiteX2" fmla="*/ 4312 w 152769"/>
                  <a:gd name="connsiteY2" fmla="*/ 202679 h 403407"/>
                  <a:gd name="connsiteX3" fmla="*/ 96344 w 152769"/>
                  <a:gd name="connsiteY3" fmla="*/ 294495 h 403407"/>
                  <a:gd name="connsiteX4" fmla="*/ 17147 w 152769"/>
                  <a:gd name="connsiteY4" fmla="*/ 403407 h 403407"/>
                  <a:gd name="connsiteX0" fmla="*/ 140050 w 140209"/>
                  <a:gd name="connsiteY0" fmla="*/ 0 h 403407"/>
                  <a:gd name="connsiteX1" fmla="*/ 122536 w 140209"/>
                  <a:gd name="connsiteY1" fmla="*/ 132571 h 403407"/>
                  <a:gd name="connsiteX2" fmla="*/ 4312 w 140209"/>
                  <a:gd name="connsiteY2" fmla="*/ 202679 h 403407"/>
                  <a:gd name="connsiteX3" fmla="*/ 96344 w 140209"/>
                  <a:gd name="connsiteY3" fmla="*/ 294495 h 403407"/>
                  <a:gd name="connsiteX4" fmla="*/ 17147 w 140209"/>
                  <a:gd name="connsiteY4" fmla="*/ 403407 h 403407"/>
                  <a:gd name="connsiteX0" fmla="*/ 170181 w 170340"/>
                  <a:gd name="connsiteY0" fmla="*/ 0 h 403407"/>
                  <a:gd name="connsiteX1" fmla="*/ 152667 w 170340"/>
                  <a:gd name="connsiteY1" fmla="*/ 132571 h 403407"/>
                  <a:gd name="connsiteX2" fmla="*/ 3486 w 170340"/>
                  <a:gd name="connsiteY2" fmla="*/ 138385 h 403407"/>
                  <a:gd name="connsiteX3" fmla="*/ 126475 w 170340"/>
                  <a:gd name="connsiteY3" fmla="*/ 294495 h 403407"/>
                  <a:gd name="connsiteX4" fmla="*/ 47278 w 170340"/>
                  <a:gd name="connsiteY4" fmla="*/ 403407 h 403407"/>
                  <a:gd name="connsiteX0" fmla="*/ 166790 w 166949"/>
                  <a:gd name="connsiteY0" fmla="*/ 0 h 403407"/>
                  <a:gd name="connsiteX1" fmla="*/ 149276 w 166949"/>
                  <a:gd name="connsiteY1" fmla="*/ 132571 h 403407"/>
                  <a:gd name="connsiteX2" fmla="*/ 95 w 166949"/>
                  <a:gd name="connsiteY2" fmla="*/ 138385 h 403407"/>
                  <a:gd name="connsiteX3" fmla="*/ 154877 w 166949"/>
                  <a:gd name="connsiteY3" fmla="*/ 259829 h 403407"/>
                  <a:gd name="connsiteX4" fmla="*/ 123084 w 166949"/>
                  <a:gd name="connsiteY4" fmla="*/ 294495 h 403407"/>
                  <a:gd name="connsiteX5" fmla="*/ 43887 w 166949"/>
                  <a:gd name="connsiteY5" fmla="*/ 403407 h 403407"/>
                  <a:gd name="connsiteX0" fmla="*/ 166790 w 166949"/>
                  <a:gd name="connsiteY0" fmla="*/ 0 h 403407"/>
                  <a:gd name="connsiteX1" fmla="*/ 149276 w 166949"/>
                  <a:gd name="connsiteY1" fmla="*/ 132571 h 403407"/>
                  <a:gd name="connsiteX2" fmla="*/ 95 w 166949"/>
                  <a:gd name="connsiteY2" fmla="*/ 138385 h 403407"/>
                  <a:gd name="connsiteX3" fmla="*/ 154877 w 166949"/>
                  <a:gd name="connsiteY3" fmla="*/ 259829 h 403407"/>
                  <a:gd name="connsiteX4" fmla="*/ 15928 w 166949"/>
                  <a:gd name="connsiteY4" fmla="*/ 270683 h 403407"/>
                  <a:gd name="connsiteX5" fmla="*/ 43887 w 166949"/>
                  <a:gd name="connsiteY5" fmla="*/ 403407 h 403407"/>
                  <a:gd name="connsiteX0" fmla="*/ 166790 w 166949"/>
                  <a:gd name="connsiteY0" fmla="*/ 0 h 403407"/>
                  <a:gd name="connsiteX1" fmla="*/ 149276 w 166949"/>
                  <a:gd name="connsiteY1" fmla="*/ 132571 h 403407"/>
                  <a:gd name="connsiteX2" fmla="*/ 95 w 166949"/>
                  <a:gd name="connsiteY2" fmla="*/ 138385 h 403407"/>
                  <a:gd name="connsiteX3" fmla="*/ 154877 w 166949"/>
                  <a:gd name="connsiteY3" fmla="*/ 259829 h 403407"/>
                  <a:gd name="connsiteX4" fmla="*/ 78676 w 166949"/>
                  <a:gd name="connsiteY4" fmla="*/ 321741 h 403407"/>
                  <a:gd name="connsiteX5" fmla="*/ 15928 w 166949"/>
                  <a:gd name="connsiteY5" fmla="*/ 270683 h 403407"/>
                  <a:gd name="connsiteX6" fmla="*/ 43887 w 166949"/>
                  <a:gd name="connsiteY6" fmla="*/ 403407 h 403407"/>
                  <a:gd name="connsiteX0" fmla="*/ 188576 w 188735"/>
                  <a:gd name="connsiteY0" fmla="*/ 0 h 403407"/>
                  <a:gd name="connsiteX1" fmla="*/ 171062 w 188735"/>
                  <a:gd name="connsiteY1" fmla="*/ 132571 h 403407"/>
                  <a:gd name="connsiteX2" fmla="*/ 21881 w 188735"/>
                  <a:gd name="connsiteY2" fmla="*/ 138385 h 403407"/>
                  <a:gd name="connsiteX3" fmla="*/ 176663 w 188735"/>
                  <a:gd name="connsiteY3" fmla="*/ 259829 h 403407"/>
                  <a:gd name="connsiteX4" fmla="*/ 100462 w 188735"/>
                  <a:gd name="connsiteY4" fmla="*/ 321741 h 403407"/>
                  <a:gd name="connsiteX5" fmla="*/ 37714 w 188735"/>
                  <a:gd name="connsiteY5" fmla="*/ 270683 h 403407"/>
                  <a:gd name="connsiteX6" fmla="*/ 450 w 188735"/>
                  <a:gd name="connsiteY6" fmla="*/ 319360 h 403407"/>
                  <a:gd name="connsiteX7" fmla="*/ 65673 w 188735"/>
                  <a:gd name="connsiteY7" fmla="*/ 403407 h 403407"/>
                  <a:gd name="connsiteX0" fmla="*/ 245337 w 245496"/>
                  <a:gd name="connsiteY0" fmla="*/ 0 h 403407"/>
                  <a:gd name="connsiteX1" fmla="*/ 227823 w 245496"/>
                  <a:gd name="connsiteY1" fmla="*/ 132571 h 403407"/>
                  <a:gd name="connsiteX2" fmla="*/ 60 w 245496"/>
                  <a:gd name="connsiteY2" fmla="*/ 202679 h 403407"/>
                  <a:gd name="connsiteX3" fmla="*/ 233424 w 245496"/>
                  <a:gd name="connsiteY3" fmla="*/ 259829 h 403407"/>
                  <a:gd name="connsiteX4" fmla="*/ 157223 w 245496"/>
                  <a:gd name="connsiteY4" fmla="*/ 321741 h 403407"/>
                  <a:gd name="connsiteX5" fmla="*/ 94475 w 245496"/>
                  <a:gd name="connsiteY5" fmla="*/ 270683 h 403407"/>
                  <a:gd name="connsiteX6" fmla="*/ 57211 w 245496"/>
                  <a:gd name="connsiteY6" fmla="*/ 319360 h 403407"/>
                  <a:gd name="connsiteX7" fmla="*/ 122434 w 245496"/>
                  <a:gd name="connsiteY7" fmla="*/ 403407 h 403407"/>
                  <a:gd name="connsiteX0" fmla="*/ 245337 w 272220"/>
                  <a:gd name="connsiteY0" fmla="*/ 0 h 403407"/>
                  <a:gd name="connsiteX1" fmla="*/ 265923 w 272220"/>
                  <a:gd name="connsiteY1" fmla="*/ 134953 h 403407"/>
                  <a:gd name="connsiteX2" fmla="*/ 60 w 272220"/>
                  <a:gd name="connsiteY2" fmla="*/ 202679 h 403407"/>
                  <a:gd name="connsiteX3" fmla="*/ 233424 w 272220"/>
                  <a:gd name="connsiteY3" fmla="*/ 259829 h 403407"/>
                  <a:gd name="connsiteX4" fmla="*/ 157223 w 272220"/>
                  <a:gd name="connsiteY4" fmla="*/ 321741 h 403407"/>
                  <a:gd name="connsiteX5" fmla="*/ 94475 w 272220"/>
                  <a:gd name="connsiteY5" fmla="*/ 270683 h 403407"/>
                  <a:gd name="connsiteX6" fmla="*/ 57211 w 272220"/>
                  <a:gd name="connsiteY6" fmla="*/ 319360 h 403407"/>
                  <a:gd name="connsiteX7" fmla="*/ 122434 w 272220"/>
                  <a:gd name="connsiteY7" fmla="*/ 403407 h 403407"/>
                  <a:gd name="connsiteX0" fmla="*/ 246262 w 273145"/>
                  <a:gd name="connsiteY0" fmla="*/ 0 h 403407"/>
                  <a:gd name="connsiteX1" fmla="*/ 266848 w 273145"/>
                  <a:gd name="connsiteY1" fmla="*/ 134953 h 403407"/>
                  <a:gd name="connsiteX2" fmla="*/ 139099 w 273145"/>
                  <a:gd name="connsiteY2" fmla="*/ 93141 h 403407"/>
                  <a:gd name="connsiteX3" fmla="*/ 985 w 273145"/>
                  <a:gd name="connsiteY3" fmla="*/ 202679 h 403407"/>
                  <a:gd name="connsiteX4" fmla="*/ 234349 w 273145"/>
                  <a:gd name="connsiteY4" fmla="*/ 259829 h 403407"/>
                  <a:gd name="connsiteX5" fmla="*/ 158148 w 273145"/>
                  <a:gd name="connsiteY5" fmla="*/ 321741 h 403407"/>
                  <a:gd name="connsiteX6" fmla="*/ 95400 w 273145"/>
                  <a:gd name="connsiteY6" fmla="*/ 270683 h 403407"/>
                  <a:gd name="connsiteX7" fmla="*/ 58136 w 273145"/>
                  <a:gd name="connsiteY7" fmla="*/ 319360 h 403407"/>
                  <a:gd name="connsiteX8" fmla="*/ 123359 w 273145"/>
                  <a:gd name="connsiteY8" fmla="*/ 403407 h 403407"/>
                  <a:gd name="connsiteX0" fmla="*/ 246262 w 273145"/>
                  <a:gd name="connsiteY0" fmla="*/ 0 h 403407"/>
                  <a:gd name="connsiteX1" fmla="*/ 266848 w 273145"/>
                  <a:gd name="connsiteY1" fmla="*/ 134953 h 403407"/>
                  <a:gd name="connsiteX2" fmla="*/ 139099 w 273145"/>
                  <a:gd name="connsiteY2" fmla="*/ 93141 h 403407"/>
                  <a:gd name="connsiteX3" fmla="*/ 985 w 273145"/>
                  <a:gd name="connsiteY3" fmla="*/ 202679 h 403407"/>
                  <a:gd name="connsiteX4" fmla="*/ 234349 w 273145"/>
                  <a:gd name="connsiteY4" fmla="*/ 259829 h 403407"/>
                  <a:gd name="connsiteX5" fmla="*/ 158148 w 273145"/>
                  <a:gd name="connsiteY5" fmla="*/ 321741 h 403407"/>
                  <a:gd name="connsiteX6" fmla="*/ 38250 w 273145"/>
                  <a:gd name="connsiteY6" fmla="*/ 234964 h 403407"/>
                  <a:gd name="connsiteX7" fmla="*/ 58136 w 273145"/>
                  <a:gd name="connsiteY7" fmla="*/ 319360 h 403407"/>
                  <a:gd name="connsiteX8" fmla="*/ 123359 w 273145"/>
                  <a:gd name="connsiteY8" fmla="*/ 403407 h 403407"/>
                  <a:gd name="connsiteX0" fmla="*/ 272964 w 299847"/>
                  <a:gd name="connsiteY0" fmla="*/ 0 h 403407"/>
                  <a:gd name="connsiteX1" fmla="*/ 293550 w 299847"/>
                  <a:gd name="connsiteY1" fmla="*/ 134953 h 403407"/>
                  <a:gd name="connsiteX2" fmla="*/ 165801 w 299847"/>
                  <a:gd name="connsiteY2" fmla="*/ 93141 h 403407"/>
                  <a:gd name="connsiteX3" fmla="*/ 27687 w 299847"/>
                  <a:gd name="connsiteY3" fmla="*/ 202679 h 403407"/>
                  <a:gd name="connsiteX4" fmla="*/ 261051 w 299847"/>
                  <a:gd name="connsiteY4" fmla="*/ 259829 h 403407"/>
                  <a:gd name="connsiteX5" fmla="*/ 184850 w 299847"/>
                  <a:gd name="connsiteY5" fmla="*/ 321741 h 403407"/>
                  <a:gd name="connsiteX6" fmla="*/ 658 w 299847"/>
                  <a:gd name="connsiteY6" fmla="*/ 242108 h 403407"/>
                  <a:gd name="connsiteX7" fmla="*/ 84838 w 299847"/>
                  <a:gd name="connsiteY7" fmla="*/ 319360 h 403407"/>
                  <a:gd name="connsiteX8" fmla="*/ 150061 w 299847"/>
                  <a:gd name="connsiteY8" fmla="*/ 403407 h 403407"/>
                  <a:gd name="connsiteX0" fmla="*/ 273563 w 300446"/>
                  <a:gd name="connsiteY0" fmla="*/ 0 h 403407"/>
                  <a:gd name="connsiteX1" fmla="*/ 294149 w 300446"/>
                  <a:gd name="connsiteY1" fmla="*/ 134953 h 403407"/>
                  <a:gd name="connsiteX2" fmla="*/ 166400 w 300446"/>
                  <a:gd name="connsiteY2" fmla="*/ 93141 h 403407"/>
                  <a:gd name="connsiteX3" fmla="*/ 28286 w 300446"/>
                  <a:gd name="connsiteY3" fmla="*/ 202679 h 403407"/>
                  <a:gd name="connsiteX4" fmla="*/ 261650 w 300446"/>
                  <a:gd name="connsiteY4" fmla="*/ 259829 h 403407"/>
                  <a:gd name="connsiteX5" fmla="*/ 185449 w 300446"/>
                  <a:gd name="connsiteY5" fmla="*/ 321741 h 403407"/>
                  <a:gd name="connsiteX6" fmla="*/ 1257 w 300446"/>
                  <a:gd name="connsiteY6" fmla="*/ 242108 h 403407"/>
                  <a:gd name="connsiteX7" fmla="*/ 40193 w 300446"/>
                  <a:gd name="connsiteY7" fmla="*/ 319360 h 403407"/>
                  <a:gd name="connsiteX8" fmla="*/ 150660 w 300446"/>
                  <a:gd name="connsiteY8" fmla="*/ 403407 h 403407"/>
                  <a:gd name="connsiteX0" fmla="*/ 273563 w 300446"/>
                  <a:gd name="connsiteY0" fmla="*/ 0 h 403407"/>
                  <a:gd name="connsiteX1" fmla="*/ 294149 w 300446"/>
                  <a:gd name="connsiteY1" fmla="*/ 134953 h 403407"/>
                  <a:gd name="connsiteX2" fmla="*/ 166400 w 300446"/>
                  <a:gd name="connsiteY2" fmla="*/ 93141 h 403407"/>
                  <a:gd name="connsiteX3" fmla="*/ 28286 w 300446"/>
                  <a:gd name="connsiteY3" fmla="*/ 202679 h 403407"/>
                  <a:gd name="connsiteX4" fmla="*/ 261650 w 300446"/>
                  <a:gd name="connsiteY4" fmla="*/ 259829 h 403407"/>
                  <a:gd name="connsiteX5" fmla="*/ 202118 w 300446"/>
                  <a:gd name="connsiteY5" fmla="*/ 290785 h 403407"/>
                  <a:gd name="connsiteX6" fmla="*/ 1257 w 300446"/>
                  <a:gd name="connsiteY6" fmla="*/ 242108 h 403407"/>
                  <a:gd name="connsiteX7" fmla="*/ 40193 w 300446"/>
                  <a:gd name="connsiteY7" fmla="*/ 319360 h 403407"/>
                  <a:gd name="connsiteX8" fmla="*/ 150660 w 300446"/>
                  <a:gd name="connsiteY8" fmla="*/ 403407 h 403407"/>
                  <a:gd name="connsiteX0" fmla="*/ 273563 w 300446"/>
                  <a:gd name="connsiteY0" fmla="*/ 0 h 403407"/>
                  <a:gd name="connsiteX1" fmla="*/ 294149 w 300446"/>
                  <a:gd name="connsiteY1" fmla="*/ 134953 h 403407"/>
                  <a:gd name="connsiteX2" fmla="*/ 166400 w 300446"/>
                  <a:gd name="connsiteY2" fmla="*/ 93141 h 403407"/>
                  <a:gd name="connsiteX3" fmla="*/ 28286 w 300446"/>
                  <a:gd name="connsiteY3" fmla="*/ 202679 h 403407"/>
                  <a:gd name="connsiteX4" fmla="*/ 261650 w 300446"/>
                  <a:gd name="connsiteY4" fmla="*/ 259829 h 403407"/>
                  <a:gd name="connsiteX5" fmla="*/ 202118 w 300446"/>
                  <a:gd name="connsiteY5" fmla="*/ 290785 h 403407"/>
                  <a:gd name="connsiteX6" fmla="*/ 1257 w 300446"/>
                  <a:gd name="connsiteY6" fmla="*/ 242108 h 403407"/>
                  <a:gd name="connsiteX7" fmla="*/ 40193 w 300446"/>
                  <a:gd name="connsiteY7" fmla="*/ 319360 h 403407"/>
                  <a:gd name="connsiteX8" fmla="*/ 150660 w 300446"/>
                  <a:gd name="connsiteY8" fmla="*/ 403407 h 403407"/>
                  <a:gd name="connsiteX0" fmla="*/ 273563 w 300446"/>
                  <a:gd name="connsiteY0" fmla="*/ 0 h 403407"/>
                  <a:gd name="connsiteX1" fmla="*/ 294149 w 300446"/>
                  <a:gd name="connsiteY1" fmla="*/ 134953 h 403407"/>
                  <a:gd name="connsiteX2" fmla="*/ 166400 w 300446"/>
                  <a:gd name="connsiteY2" fmla="*/ 93141 h 403407"/>
                  <a:gd name="connsiteX3" fmla="*/ 28286 w 300446"/>
                  <a:gd name="connsiteY3" fmla="*/ 202679 h 403407"/>
                  <a:gd name="connsiteX4" fmla="*/ 261650 w 300446"/>
                  <a:gd name="connsiteY4" fmla="*/ 259829 h 403407"/>
                  <a:gd name="connsiteX5" fmla="*/ 202118 w 300446"/>
                  <a:gd name="connsiteY5" fmla="*/ 290785 h 403407"/>
                  <a:gd name="connsiteX6" fmla="*/ 1257 w 300446"/>
                  <a:gd name="connsiteY6" fmla="*/ 242108 h 403407"/>
                  <a:gd name="connsiteX7" fmla="*/ 40193 w 300446"/>
                  <a:gd name="connsiteY7" fmla="*/ 319360 h 403407"/>
                  <a:gd name="connsiteX8" fmla="*/ 150660 w 300446"/>
                  <a:gd name="connsiteY8" fmla="*/ 403407 h 403407"/>
                  <a:gd name="connsiteX0" fmla="*/ 276272 w 303155"/>
                  <a:gd name="connsiteY0" fmla="*/ 0 h 403407"/>
                  <a:gd name="connsiteX1" fmla="*/ 296858 w 303155"/>
                  <a:gd name="connsiteY1" fmla="*/ 134953 h 403407"/>
                  <a:gd name="connsiteX2" fmla="*/ 169109 w 303155"/>
                  <a:gd name="connsiteY2" fmla="*/ 93141 h 403407"/>
                  <a:gd name="connsiteX3" fmla="*/ 30995 w 303155"/>
                  <a:gd name="connsiteY3" fmla="*/ 202679 h 403407"/>
                  <a:gd name="connsiteX4" fmla="*/ 264359 w 303155"/>
                  <a:gd name="connsiteY4" fmla="*/ 259829 h 403407"/>
                  <a:gd name="connsiteX5" fmla="*/ 204827 w 303155"/>
                  <a:gd name="connsiteY5" fmla="*/ 290785 h 403407"/>
                  <a:gd name="connsiteX6" fmla="*/ 3966 w 303155"/>
                  <a:gd name="connsiteY6" fmla="*/ 242108 h 403407"/>
                  <a:gd name="connsiteX7" fmla="*/ 42902 w 303155"/>
                  <a:gd name="connsiteY7" fmla="*/ 319360 h 403407"/>
                  <a:gd name="connsiteX8" fmla="*/ 153369 w 303155"/>
                  <a:gd name="connsiteY8" fmla="*/ 403407 h 403407"/>
                  <a:gd name="connsiteX0" fmla="*/ 277695 w 304578"/>
                  <a:gd name="connsiteY0" fmla="*/ 0 h 403407"/>
                  <a:gd name="connsiteX1" fmla="*/ 298281 w 304578"/>
                  <a:gd name="connsiteY1" fmla="*/ 134953 h 403407"/>
                  <a:gd name="connsiteX2" fmla="*/ 170532 w 304578"/>
                  <a:gd name="connsiteY2" fmla="*/ 93141 h 403407"/>
                  <a:gd name="connsiteX3" fmla="*/ 32418 w 304578"/>
                  <a:gd name="connsiteY3" fmla="*/ 202679 h 403407"/>
                  <a:gd name="connsiteX4" fmla="*/ 265782 w 304578"/>
                  <a:gd name="connsiteY4" fmla="*/ 259829 h 403407"/>
                  <a:gd name="connsiteX5" fmla="*/ 206250 w 304578"/>
                  <a:gd name="connsiteY5" fmla="*/ 290785 h 403407"/>
                  <a:gd name="connsiteX6" fmla="*/ 5389 w 304578"/>
                  <a:gd name="connsiteY6" fmla="*/ 242108 h 403407"/>
                  <a:gd name="connsiteX7" fmla="*/ 44325 w 304578"/>
                  <a:gd name="connsiteY7" fmla="*/ 319360 h 403407"/>
                  <a:gd name="connsiteX8" fmla="*/ 154792 w 304578"/>
                  <a:gd name="connsiteY8" fmla="*/ 403407 h 403407"/>
                  <a:gd name="connsiteX0" fmla="*/ 277695 w 304578"/>
                  <a:gd name="connsiteY0" fmla="*/ 0 h 403407"/>
                  <a:gd name="connsiteX1" fmla="*/ 298281 w 304578"/>
                  <a:gd name="connsiteY1" fmla="*/ 134953 h 403407"/>
                  <a:gd name="connsiteX2" fmla="*/ 170532 w 304578"/>
                  <a:gd name="connsiteY2" fmla="*/ 93141 h 403407"/>
                  <a:gd name="connsiteX3" fmla="*/ 196728 w 304578"/>
                  <a:gd name="connsiteY3" fmla="*/ 169341 h 403407"/>
                  <a:gd name="connsiteX4" fmla="*/ 32418 w 304578"/>
                  <a:gd name="connsiteY4" fmla="*/ 202679 h 403407"/>
                  <a:gd name="connsiteX5" fmla="*/ 265782 w 304578"/>
                  <a:gd name="connsiteY5" fmla="*/ 259829 h 403407"/>
                  <a:gd name="connsiteX6" fmla="*/ 206250 w 304578"/>
                  <a:gd name="connsiteY6" fmla="*/ 290785 h 403407"/>
                  <a:gd name="connsiteX7" fmla="*/ 5389 w 304578"/>
                  <a:gd name="connsiteY7" fmla="*/ 242108 h 403407"/>
                  <a:gd name="connsiteX8" fmla="*/ 44325 w 304578"/>
                  <a:gd name="connsiteY8" fmla="*/ 319360 h 403407"/>
                  <a:gd name="connsiteX9" fmla="*/ 154792 w 304578"/>
                  <a:gd name="connsiteY9" fmla="*/ 403407 h 403407"/>
                  <a:gd name="connsiteX0" fmla="*/ 277695 w 304578"/>
                  <a:gd name="connsiteY0" fmla="*/ 0 h 403407"/>
                  <a:gd name="connsiteX1" fmla="*/ 298281 w 304578"/>
                  <a:gd name="connsiteY1" fmla="*/ 134953 h 403407"/>
                  <a:gd name="connsiteX2" fmla="*/ 170532 w 304578"/>
                  <a:gd name="connsiteY2" fmla="*/ 93141 h 403407"/>
                  <a:gd name="connsiteX3" fmla="*/ 196728 w 304578"/>
                  <a:gd name="connsiteY3" fmla="*/ 169341 h 403407"/>
                  <a:gd name="connsiteX4" fmla="*/ 18131 w 304578"/>
                  <a:gd name="connsiteY4" fmla="*/ 188391 h 403407"/>
                  <a:gd name="connsiteX5" fmla="*/ 265782 w 304578"/>
                  <a:gd name="connsiteY5" fmla="*/ 259829 h 403407"/>
                  <a:gd name="connsiteX6" fmla="*/ 206250 w 304578"/>
                  <a:gd name="connsiteY6" fmla="*/ 290785 h 403407"/>
                  <a:gd name="connsiteX7" fmla="*/ 5389 w 304578"/>
                  <a:gd name="connsiteY7" fmla="*/ 242108 h 403407"/>
                  <a:gd name="connsiteX8" fmla="*/ 44325 w 304578"/>
                  <a:gd name="connsiteY8" fmla="*/ 319360 h 403407"/>
                  <a:gd name="connsiteX9" fmla="*/ 154792 w 304578"/>
                  <a:gd name="connsiteY9" fmla="*/ 403407 h 403407"/>
                  <a:gd name="connsiteX0" fmla="*/ 277695 w 304578"/>
                  <a:gd name="connsiteY0" fmla="*/ 0 h 403407"/>
                  <a:gd name="connsiteX1" fmla="*/ 298281 w 304578"/>
                  <a:gd name="connsiteY1" fmla="*/ 134953 h 403407"/>
                  <a:gd name="connsiteX2" fmla="*/ 170532 w 304578"/>
                  <a:gd name="connsiteY2" fmla="*/ 93141 h 403407"/>
                  <a:gd name="connsiteX3" fmla="*/ 196728 w 304578"/>
                  <a:gd name="connsiteY3" fmla="*/ 169341 h 403407"/>
                  <a:gd name="connsiteX4" fmla="*/ 94334 w 304578"/>
                  <a:gd name="connsiteY4" fmla="*/ 126479 h 403407"/>
                  <a:gd name="connsiteX5" fmla="*/ 18131 w 304578"/>
                  <a:gd name="connsiteY5" fmla="*/ 188391 h 403407"/>
                  <a:gd name="connsiteX6" fmla="*/ 265782 w 304578"/>
                  <a:gd name="connsiteY6" fmla="*/ 259829 h 403407"/>
                  <a:gd name="connsiteX7" fmla="*/ 206250 w 304578"/>
                  <a:gd name="connsiteY7" fmla="*/ 290785 h 403407"/>
                  <a:gd name="connsiteX8" fmla="*/ 5389 w 304578"/>
                  <a:gd name="connsiteY8" fmla="*/ 242108 h 403407"/>
                  <a:gd name="connsiteX9" fmla="*/ 44325 w 304578"/>
                  <a:gd name="connsiteY9" fmla="*/ 319360 h 403407"/>
                  <a:gd name="connsiteX10" fmla="*/ 154792 w 304578"/>
                  <a:gd name="connsiteY10" fmla="*/ 403407 h 403407"/>
                  <a:gd name="connsiteX0" fmla="*/ 277695 w 304578"/>
                  <a:gd name="connsiteY0" fmla="*/ 0 h 403407"/>
                  <a:gd name="connsiteX1" fmla="*/ 298281 w 304578"/>
                  <a:gd name="connsiteY1" fmla="*/ 134953 h 403407"/>
                  <a:gd name="connsiteX2" fmla="*/ 170532 w 304578"/>
                  <a:gd name="connsiteY2" fmla="*/ 93141 h 403407"/>
                  <a:gd name="connsiteX3" fmla="*/ 227685 w 304578"/>
                  <a:gd name="connsiteY3" fmla="*/ 205060 h 403407"/>
                  <a:gd name="connsiteX4" fmla="*/ 94334 w 304578"/>
                  <a:gd name="connsiteY4" fmla="*/ 126479 h 403407"/>
                  <a:gd name="connsiteX5" fmla="*/ 18131 w 304578"/>
                  <a:gd name="connsiteY5" fmla="*/ 188391 h 403407"/>
                  <a:gd name="connsiteX6" fmla="*/ 265782 w 304578"/>
                  <a:gd name="connsiteY6" fmla="*/ 259829 h 403407"/>
                  <a:gd name="connsiteX7" fmla="*/ 206250 w 304578"/>
                  <a:gd name="connsiteY7" fmla="*/ 290785 h 403407"/>
                  <a:gd name="connsiteX8" fmla="*/ 5389 w 304578"/>
                  <a:gd name="connsiteY8" fmla="*/ 242108 h 403407"/>
                  <a:gd name="connsiteX9" fmla="*/ 44325 w 304578"/>
                  <a:gd name="connsiteY9" fmla="*/ 319360 h 403407"/>
                  <a:gd name="connsiteX10" fmla="*/ 154792 w 304578"/>
                  <a:gd name="connsiteY10" fmla="*/ 403407 h 403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578" h="403407">
                    <a:moveTo>
                      <a:pt x="277695" y="0"/>
                    </a:moveTo>
                    <a:cubicBezTo>
                      <a:pt x="277157" y="27254"/>
                      <a:pt x="320385" y="77072"/>
                      <a:pt x="298281" y="134953"/>
                    </a:cubicBezTo>
                    <a:cubicBezTo>
                      <a:pt x="283992" y="164367"/>
                      <a:pt x="214842" y="81853"/>
                      <a:pt x="170532" y="93141"/>
                    </a:cubicBezTo>
                    <a:cubicBezTo>
                      <a:pt x="136938" y="92522"/>
                      <a:pt x="250704" y="186804"/>
                      <a:pt x="227685" y="205060"/>
                    </a:cubicBezTo>
                    <a:cubicBezTo>
                      <a:pt x="214985" y="218951"/>
                      <a:pt x="124100" y="123304"/>
                      <a:pt x="94334" y="126479"/>
                    </a:cubicBezTo>
                    <a:cubicBezTo>
                      <a:pt x="64568" y="129654"/>
                      <a:pt x="-10444" y="174500"/>
                      <a:pt x="18131" y="188391"/>
                    </a:cubicBezTo>
                    <a:cubicBezTo>
                      <a:pt x="13905" y="213966"/>
                      <a:pt x="245284" y="233811"/>
                      <a:pt x="265782" y="259829"/>
                    </a:cubicBezTo>
                    <a:cubicBezTo>
                      <a:pt x="270148" y="282054"/>
                      <a:pt x="229408" y="288976"/>
                      <a:pt x="206250" y="290785"/>
                    </a:cubicBezTo>
                    <a:cubicBezTo>
                      <a:pt x="183092" y="292594"/>
                      <a:pt x="24042" y="220677"/>
                      <a:pt x="5389" y="242108"/>
                    </a:cubicBezTo>
                    <a:cubicBezTo>
                      <a:pt x="-13264" y="263539"/>
                      <a:pt x="20615" y="282952"/>
                      <a:pt x="44325" y="319360"/>
                    </a:cubicBezTo>
                    <a:cubicBezTo>
                      <a:pt x="68035" y="355768"/>
                      <a:pt x="151462" y="392177"/>
                      <a:pt x="154792" y="403407"/>
                    </a:cubicBezTo>
                  </a:path>
                </a:pathLst>
              </a:custGeom>
              <a:noFill/>
              <a:ln w="12700" cap="rnd">
                <a:solidFill>
                  <a:srgbClr val="A5002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/>
                <a:endParaRPr lang="en-U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66" name="Line 105"/>
              <p:cNvSpPr>
                <a:spLocks noChangeShapeType="1"/>
              </p:cNvSpPr>
              <p:nvPr/>
            </p:nvSpPr>
            <p:spPr bwMode="auto">
              <a:xfrm rot="17854631" flipH="1" flipV="1">
                <a:off x="7000579" y="1150321"/>
                <a:ext cx="206467" cy="207317"/>
              </a:xfrm>
              <a:custGeom>
                <a:avLst/>
                <a:gdLst>
                  <a:gd name="connsiteX0" fmla="*/ 0 w 40742"/>
                  <a:gd name="connsiteY0" fmla="*/ 0 h 142598"/>
                  <a:gd name="connsiteX1" fmla="*/ 40742 w 40742"/>
                  <a:gd name="connsiteY1" fmla="*/ 142598 h 142598"/>
                  <a:gd name="connsiteX0" fmla="*/ 78956 w 80172"/>
                  <a:gd name="connsiteY0" fmla="*/ 0 h 188361"/>
                  <a:gd name="connsiteX1" fmla="*/ 1217 w 80172"/>
                  <a:gd name="connsiteY1" fmla="*/ 188361 h 188361"/>
                  <a:gd name="connsiteX0" fmla="*/ 103673 w 103673"/>
                  <a:gd name="connsiteY0" fmla="*/ 0 h 188361"/>
                  <a:gd name="connsiteX1" fmla="*/ 0 w 103673"/>
                  <a:gd name="connsiteY1" fmla="*/ 68479 h 188361"/>
                  <a:gd name="connsiteX2" fmla="*/ 25934 w 103673"/>
                  <a:gd name="connsiteY2" fmla="*/ 188361 h 188361"/>
                  <a:gd name="connsiteX0" fmla="*/ 103673 w 103673"/>
                  <a:gd name="connsiteY0" fmla="*/ 0 h 188361"/>
                  <a:gd name="connsiteX1" fmla="*/ 0 w 103673"/>
                  <a:gd name="connsiteY1" fmla="*/ 68479 h 188361"/>
                  <a:gd name="connsiteX2" fmla="*/ 25934 w 103673"/>
                  <a:gd name="connsiteY2" fmla="*/ 188361 h 188361"/>
                  <a:gd name="connsiteX0" fmla="*/ 103673 w 103673"/>
                  <a:gd name="connsiteY0" fmla="*/ 0 h 188361"/>
                  <a:gd name="connsiteX1" fmla="*/ 55065 w 103673"/>
                  <a:gd name="connsiteY1" fmla="*/ 50463 h 188361"/>
                  <a:gd name="connsiteX2" fmla="*/ 0 w 103673"/>
                  <a:gd name="connsiteY2" fmla="*/ 68479 h 188361"/>
                  <a:gd name="connsiteX3" fmla="*/ 25934 w 103673"/>
                  <a:gd name="connsiteY3" fmla="*/ 188361 h 188361"/>
                  <a:gd name="connsiteX0" fmla="*/ 103673 w 103673"/>
                  <a:gd name="connsiteY0" fmla="*/ 0 h 154495"/>
                  <a:gd name="connsiteX1" fmla="*/ 55065 w 103673"/>
                  <a:gd name="connsiteY1" fmla="*/ 50463 h 154495"/>
                  <a:gd name="connsiteX2" fmla="*/ 0 w 103673"/>
                  <a:gd name="connsiteY2" fmla="*/ 68479 h 154495"/>
                  <a:gd name="connsiteX3" fmla="*/ 13619 w 103673"/>
                  <a:gd name="connsiteY3" fmla="*/ 154495 h 154495"/>
                  <a:gd name="connsiteX0" fmla="*/ 132116 w 132116"/>
                  <a:gd name="connsiteY0" fmla="*/ 0 h 196736"/>
                  <a:gd name="connsiteX1" fmla="*/ 83508 w 132116"/>
                  <a:gd name="connsiteY1" fmla="*/ 50463 h 196736"/>
                  <a:gd name="connsiteX2" fmla="*/ 28443 w 132116"/>
                  <a:gd name="connsiteY2" fmla="*/ 68479 h 196736"/>
                  <a:gd name="connsiteX3" fmla="*/ 2334 w 132116"/>
                  <a:gd name="connsiteY3" fmla="*/ 196736 h 196736"/>
                  <a:gd name="connsiteX0" fmla="*/ 155271 w 155271"/>
                  <a:gd name="connsiteY0" fmla="*/ 0 h 196736"/>
                  <a:gd name="connsiteX1" fmla="*/ 106663 w 155271"/>
                  <a:gd name="connsiteY1" fmla="*/ 50463 h 196736"/>
                  <a:gd name="connsiteX2" fmla="*/ 0 w 155271"/>
                  <a:gd name="connsiteY2" fmla="*/ 41699 h 196736"/>
                  <a:gd name="connsiteX3" fmla="*/ 25489 w 155271"/>
                  <a:gd name="connsiteY3" fmla="*/ 196736 h 196736"/>
                  <a:gd name="connsiteX0" fmla="*/ 155271 w 155271"/>
                  <a:gd name="connsiteY0" fmla="*/ 0 h 196736"/>
                  <a:gd name="connsiteX1" fmla="*/ 106663 w 155271"/>
                  <a:gd name="connsiteY1" fmla="*/ 50463 h 196736"/>
                  <a:gd name="connsiteX2" fmla="*/ 105775 w 155271"/>
                  <a:gd name="connsiteY2" fmla="*/ 120775 h 196736"/>
                  <a:gd name="connsiteX3" fmla="*/ 0 w 155271"/>
                  <a:gd name="connsiteY3" fmla="*/ 41699 h 196736"/>
                  <a:gd name="connsiteX4" fmla="*/ 25489 w 155271"/>
                  <a:gd name="connsiteY4" fmla="*/ 196736 h 196736"/>
                  <a:gd name="connsiteX0" fmla="*/ 204732 w 204732"/>
                  <a:gd name="connsiteY0" fmla="*/ 0 h 230629"/>
                  <a:gd name="connsiteX1" fmla="*/ 106663 w 204732"/>
                  <a:gd name="connsiteY1" fmla="*/ 84356 h 230629"/>
                  <a:gd name="connsiteX2" fmla="*/ 105775 w 204732"/>
                  <a:gd name="connsiteY2" fmla="*/ 154668 h 230629"/>
                  <a:gd name="connsiteX3" fmla="*/ 0 w 204732"/>
                  <a:gd name="connsiteY3" fmla="*/ 75592 h 230629"/>
                  <a:gd name="connsiteX4" fmla="*/ 25489 w 204732"/>
                  <a:gd name="connsiteY4" fmla="*/ 230629 h 230629"/>
                  <a:gd name="connsiteX0" fmla="*/ 204732 w 204732"/>
                  <a:gd name="connsiteY0" fmla="*/ 21561 h 252190"/>
                  <a:gd name="connsiteX1" fmla="*/ 12167 w 204732"/>
                  <a:gd name="connsiteY1" fmla="*/ 2143 h 252190"/>
                  <a:gd name="connsiteX2" fmla="*/ 105775 w 204732"/>
                  <a:gd name="connsiteY2" fmla="*/ 176229 h 252190"/>
                  <a:gd name="connsiteX3" fmla="*/ 0 w 204732"/>
                  <a:gd name="connsiteY3" fmla="*/ 97153 h 252190"/>
                  <a:gd name="connsiteX4" fmla="*/ 25489 w 204732"/>
                  <a:gd name="connsiteY4" fmla="*/ 252190 h 252190"/>
                  <a:gd name="connsiteX0" fmla="*/ 204732 w 204732"/>
                  <a:gd name="connsiteY0" fmla="*/ 23280 h 253909"/>
                  <a:gd name="connsiteX1" fmla="*/ 134384 w 204732"/>
                  <a:gd name="connsiteY1" fmla="*/ 109277 h 253909"/>
                  <a:gd name="connsiteX2" fmla="*/ 12167 w 204732"/>
                  <a:gd name="connsiteY2" fmla="*/ 3862 h 253909"/>
                  <a:gd name="connsiteX3" fmla="*/ 105775 w 204732"/>
                  <a:gd name="connsiteY3" fmla="*/ 177948 h 253909"/>
                  <a:gd name="connsiteX4" fmla="*/ 0 w 204732"/>
                  <a:gd name="connsiteY4" fmla="*/ 98872 h 253909"/>
                  <a:gd name="connsiteX5" fmla="*/ 25489 w 204732"/>
                  <a:gd name="connsiteY5" fmla="*/ 253909 h 253909"/>
                  <a:gd name="connsiteX0" fmla="*/ 204732 w 204732"/>
                  <a:gd name="connsiteY0" fmla="*/ 29 h 230658"/>
                  <a:gd name="connsiteX1" fmla="*/ 134384 w 204732"/>
                  <a:gd name="connsiteY1" fmla="*/ 86026 h 230658"/>
                  <a:gd name="connsiteX2" fmla="*/ 51664 w 204732"/>
                  <a:gd name="connsiteY2" fmla="*/ 45949 h 230658"/>
                  <a:gd name="connsiteX3" fmla="*/ 105775 w 204732"/>
                  <a:gd name="connsiteY3" fmla="*/ 154697 h 230658"/>
                  <a:gd name="connsiteX4" fmla="*/ 0 w 204732"/>
                  <a:gd name="connsiteY4" fmla="*/ 75621 h 230658"/>
                  <a:gd name="connsiteX5" fmla="*/ 25489 w 204732"/>
                  <a:gd name="connsiteY5" fmla="*/ 230658 h 230658"/>
                  <a:gd name="connsiteX0" fmla="*/ 183737 w 183737"/>
                  <a:gd name="connsiteY0" fmla="*/ 29 h 230658"/>
                  <a:gd name="connsiteX1" fmla="*/ 113389 w 183737"/>
                  <a:gd name="connsiteY1" fmla="*/ 86026 h 230658"/>
                  <a:gd name="connsiteX2" fmla="*/ 30669 w 183737"/>
                  <a:gd name="connsiteY2" fmla="*/ 45949 h 230658"/>
                  <a:gd name="connsiteX3" fmla="*/ 84780 w 183737"/>
                  <a:gd name="connsiteY3" fmla="*/ 154697 h 230658"/>
                  <a:gd name="connsiteX4" fmla="*/ 2599 w 183737"/>
                  <a:gd name="connsiteY4" fmla="*/ 84790 h 230658"/>
                  <a:gd name="connsiteX5" fmla="*/ 4494 w 183737"/>
                  <a:gd name="connsiteY5" fmla="*/ 230658 h 230658"/>
                  <a:gd name="connsiteX0" fmla="*/ 183737 w 183737"/>
                  <a:gd name="connsiteY0" fmla="*/ 29 h 230658"/>
                  <a:gd name="connsiteX1" fmla="*/ 113389 w 183737"/>
                  <a:gd name="connsiteY1" fmla="*/ 86026 h 230658"/>
                  <a:gd name="connsiteX2" fmla="*/ 30669 w 183737"/>
                  <a:gd name="connsiteY2" fmla="*/ 45949 h 230658"/>
                  <a:gd name="connsiteX3" fmla="*/ 124533 w 183737"/>
                  <a:gd name="connsiteY3" fmla="*/ 174231 h 230658"/>
                  <a:gd name="connsiteX4" fmla="*/ 2599 w 183737"/>
                  <a:gd name="connsiteY4" fmla="*/ 84790 h 230658"/>
                  <a:gd name="connsiteX5" fmla="*/ 4494 w 183737"/>
                  <a:gd name="connsiteY5" fmla="*/ 230658 h 230658"/>
                  <a:gd name="connsiteX0" fmla="*/ 183737 w 183737"/>
                  <a:gd name="connsiteY0" fmla="*/ 25 h 230654"/>
                  <a:gd name="connsiteX1" fmla="*/ 142402 w 183737"/>
                  <a:gd name="connsiteY1" fmla="*/ 100420 h 230654"/>
                  <a:gd name="connsiteX2" fmla="*/ 30669 w 183737"/>
                  <a:gd name="connsiteY2" fmla="*/ 45945 h 230654"/>
                  <a:gd name="connsiteX3" fmla="*/ 124533 w 183737"/>
                  <a:gd name="connsiteY3" fmla="*/ 174227 h 230654"/>
                  <a:gd name="connsiteX4" fmla="*/ 2599 w 183737"/>
                  <a:gd name="connsiteY4" fmla="*/ 84786 h 230654"/>
                  <a:gd name="connsiteX5" fmla="*/ 4494 w 183737"/>
                  <a:gd name="connsiteY5" fmla="*/ 230654 h 230654"/>
                  <a:gd name="connsiteX0" fmla="*/ 206467 w 206467"/>
                  <a:gd name="connsiteY0" fmla="*/ 25 h 230654"/>
                  <a:gd name="connsiteX1" fmla="*/ 165132 w 206467"/>
                  <a:gd name="connsiteY1" fmla="*/ 100420 h 230654"/>
                  <a:gd name="connsiteX2" fmla="*/ 53399 w 206467"/>
                  <a:gd name="connsiteY2" fmla="*/ 45945 h 230654"/>
                  <a:gd name="connsiteX3" fmla="*/ 147263 w 206467"/>
                  <a:gd name="connsiteY3" fmla="*/ 174227 h 230654"/>
                  <a:gd name="connsiteX4" fmla="*/ 0 w 206467"/>
                  <a:gd name="connsiteY4" fmla="*/ 98015 h 230654"/>
                  <a:gd name="connsiteX5" fmla="*/ 27224 w 206467"/>
                  <a:gd name="connsiteY5" fmla="*/ 230654 h 230654"/>
                  <a:gd name="connsiteX0" fmla="*/ 206467 w 206467"/>
                  <a:gd name="connsiteY0" fmla="*/ 25 h 220545"/>
                  <a:gd name="connsiteX1" fmla="*/ 165132 w 206467"/>
                  <a:gd name="connsiteY1" fmla="*/ 100420 h 220545"/>
                  <a:gd name="connsiteX2" fmla="*/ 53399 w 206467"/>
                  <a:gd name="connsiteY2" fmla="*/ 45945 h 220545"/>
                  <a:gd name="connsiteX3" fmla="*/ 147263 w 206467"/>
                  <a:gd name="connsiteY3" fmla="*/ 174227 h 220545"/>
                  <a:gd name="connsiteX4" fmla="*/ 0 w 206467"/>
                  <a:gd name="connsiteY4" fmla="*/ 98015 h 220545"/>
                  <a:gd name="connsiteX5" fmla="*/ 56868 w 206467"/>
                  <a:gd name="connsiteY5" fmla="*/ 220545 h 220545"/>
                  <a:gd name="connsiteX0" fmla="*/ 206467 w 206467"/>
                  <a:gd name="connsiteY0" fmla="*/ 25 h 220545"/>
                  <a:gd name="connsiteX1" fmla="*/ 165132 w 206467"/>
                  <a:gd name="connsiteY1" fmla="*/ 100420 h 220545"/>
                  <a:gd name="connsiteX2" fmla="*/ 53399 w 206467"/>
                  <a:gd name="connsiteY2" fmla="*/ 45945 h 220545"/>
                  <a:gd name="connsiteX3" fmla="*/ 147263 w 206467"/>
                  <a:gd name="connsiteY3" fmla="*/ 174227 h 220545"/>
                  <a:gd name="connsiteX4" fmla="*/ 0 w 206467"/>
                  <a:gd name="connsiteY4" fmla="*/ 98015 h 220545"/>
                  <a:gd name="connsiteX5" fmla="*/ 56868 w 206467"/>
                  <a:gd name="connsiteY5" fmla="*/ 220545 h 220545"/>
                  <a:gd name="connsiteX0" fmla="*/ 206467 w 206467"/>
                  <a:gd name="connsiteY0" fmla="*/ 25 h 207317"/>
                  <a:gd name="connsiteX1" fmla="*/ 165132 w 206467"/>
                  <a:gd name="connsiteY1" fmla="*/ 100420 h 207317"/>
                  <a:gd name="connsiteX2" fmla="*/ 53399 w 206467"/>
                  <a:gd name="connsiteY2" fmla="*/ 45945 h 207317"/>
                  <a:gd name="connsiteX3" fmla="*/ 147263 w 206467"/>
                  <a:gd name="connsiteY3" fmla="*/ 174227 h 207317"/>
                  <a:gd name="connsiteX4" fmla="*/ 0 w 206467"/>
                  <a:gd name="connsiteY4" fmla="*/ 98015 h 207317"/>
                  <a:gd name="connsiteX5" fmla="*/ 82196 w 206467"/>
                  <a:gd name="connsiteY5" fmla="*/ 207317 h 20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467" h="207317">
                    <a:moveTo>
                      <a:pt x="206467" y="25"/>
                    </a:moveTo>
                    <a:cubicBezTo>
                      <a:pt x="188065" y="-1855"/>
                      <a:pt x="197226" y="103656"/>
                      <a:pt x="165132" y="100420"/>
                    </a:cubicBezTo>
                    <a:cubicBezTo>
                      <a:pt x="133038" y="97184"/>
                      <a:pt x="51490" y="18287"/>
                      <a:pt x="53399" y="45945"/>
                    </a:cubicBezTo>
                    <a:cubicBezTo>
                      <a:pt x="38719" y="53762"/>
                      <a:pt x="165040" y="175688"/>
                      <a:pt x="147263" y="174227"/>
                    </a:cubicBezTo>
                    <a:cubicBezTo>
                      <a:pt x="129486" y="172766"/>
                      <a:pt x="6950" y="73042"/>
                      <a:pt x="0" y="98015"/>
                    </a:cubicBezTo>
                    <a:cubicBezTo>
                      <a:pt x="10899" y="146049"/>
                      <a:pt x="53115" y="186685"/>
                      <a:pt x="82196" y="207317"/>
                    </a:cubicBezTo>
                  </a:path>
                </a:pathLst>
              </a:custGeom>
              <a:noFill/>
              <a:ln w="12700" cap="rnd">
                <a:solidFill>
                  <a:srgbClr val="33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/>
                <a:endParaRPr lang="en-U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67" name="Line 111"/>
              <p:cNvSpPr>
                <a:spLocks noChangeShapeType="1"/>
              </p:cNvSpPr>
              <p:nvPr/>
            </p:nvSpPr>
            <p:spPr bwMode="auto">
              <a:xfrm rot="17854631" flipV="1">
                <a:off x="7301507" y="814542"/>
                <a:ext cx="141074" cy="300382"/>
              </a:xfrm>
              <a:custGeom>
                <a:avLst/>
                <a:gdLst>
                  <a:gd name="connsiteX0" fmla="*/ 0 w 38196"/>
                  <a:gd name="connsiteY0" fmla="*/ 0 h 145145"/>
                  <a:gd name="connsiteX1" fmla="*/ 38196 w 38196"/>
                  <a:gd name="connsiteY1" fmla="*/ 145145 h 145145"/>
                  <a:gd name="connsiteX0" fmla="*/ 0 w 102233"/>
                  <a:gd name="connsiteY0" fmla="*/ 0 h 145145"/>
                  <a:gd name="connsiteX1" fmla="*/ 102233 w 102233"/>
                  <a:gd name="connsiteY1" fmla="*/ 59028 h 145145"/>
                  <a:gd name="connsiteX2" fmla="*/ 38196 w 102233"/>
                  <a:gd name="connsiteY2" fmla="*/ 145145 h 145145"/>
                  <a:gd name="connsiteX0" fmla="*/ 0 w 102233"/>
                  <a:gd name="connsiteY0" fmla="*/ 0 h 145145"/>
                  <a:gd name="connsiteX1" fmla="*/ 102233 w 102233"/>
                  <a:gd name="connsiteY1" fmla="*/ 59028 h 145145"/>
                  <a:gd name="connsiteX2" fmla="*/ 38196 w 102233"/>
                  <a:gd name="connsiteY2" fmla="*/ 145145 h 145145"/>
                  <a:gd name="connsiteX0" fmla="*/ 0 w 102504"/>
                  <a:gd name="connsiteY0" fmla="*/ 0 h 145145"/>
                  <a:gd name="connsiteX1" fmla="*/ 102233 w 102504"/>
                  <a:gd name="connsiteY1" fmla="*/ 59028 h 145145"/>
                  <a:gd name="connsiteX2" fmla="*/ 38196 w 102504"/>
                  <a:gd name="connsiteY2" fmla="*/ 145145 h 145145"/>
                  <a:gd name="connsiteX0" fmla="*/ 0 w 126892"/>
                  <a:gd name="connsiteY0" fmla="*/ 0 h 211612"/>
                  <a:gd name="connsiteX1" fmla="*/ 126621 w 126892"/>
                  <a:gd name="connsiteY1" fmla="*/ 125495 h 211612"/>
                  <a:gd name="connsiteX2" fmla="*/ 62584 w 126892"/>
                  <a:gd name="connsiteY2" fmla="*/ 211612 h 211612"/>
                  <a:gd name="connsiteX0" fmla="*/ 0 w 91297"/>
                  <a:gd name="connsiteY0" fmla="*/ 0 h 211612"/>
                  <a:gd name="connsiteX1" fmla="*/ 90832 w 91297"/>
                  <a:gd name="connsiteY1" fmla="*/ 101431 h 211612"/>
                  <a:gd name="connsiteX2" fmla="*/ 62584 w 91297"/>
                  <a:gd name="connsiteY2" fmla="*/ 211612 h 211612"/>
                  <a:gd name="connsiteX0" fmla="*/ 33399 w 125127"/>
                  <a:gd name="connsiteY0" fmla="*/ 0 h 211612"/>
                  <a:gd name="connsiteX1" fmla="*/ 124231 w 125127"/>
                  <a:gd name="connsiteY1" fmla="*/ 101431 h 211612"/>
                  <a:gd name="connsiteX2" fmla="*/ 156 w 125127"/>
                  <a:gd name="connsiteY2" fmla="*/ 168266 h 211612"/>
                  <a:gd name="connsiteX3" fmla="*/ 95983 w 125127"/>
                  <a:gd name="connsiteY3" fmla="*/ 211612 h 211612"/>
                  <a:gd name="connsiteX0" fmla="*/ 53713 w 125127"/>
                  <a:gd name="connsiteY0" fmla="*/ 0 h 276224"/>
                  <a:gd name="connsiteX1" fmla="*/ 124231 w 125127"/>
                  <a:gd name="connsiteY1" fmla="*/ 166043 h 276224"/>
                  <a:gd name="connsiteX2" fmla="*/ 156 w 125127"/>
                  <a:gd name="connsiteY2" fmla="*/ 232878 h 276224"/>
                  <a:gd name="connsiteX3" fmla="*/ 95983 w 125127"/>
                  <a:gd name="connsiteY3" fmla="*/ 276224 h 276224"/>
                  <a:gd name="connsiteX0" fmla="*/ 53713 w 126152"/>
                  <a:gd name="connsiteY0" fmla="*/ 0 h 276224"/>
                  <a:gd name="connsiteX1" fmla="*/ 40970 w 126152"/>
                  <a:gd name="connsiteY1" fmla="*/ 93008 h 276224"/>
                  <a:gd name="connsiteX2" fmla="*/ 124231 w 126152"/>
                  <a:gd name="connsiteY2" fmla="*/ 166043 h 276224"/>
                  <a:gd name="connsiteX3" fmla="*/ 156 w 126152"/>
                  <a:gd name="connsiteY3" fmla="*/ 232878 h 276224"/>
                  <a:gd name="connsiteX4" fmla="*/ 95983 w 126152"/>
                  <a:gd name="connsiteY4" fmla="*/ 276224 h 276224"/>
                  <a:gd name="connsiteX0" fmla="*/ 53713 w 142757"/>
                  <a:gd name="connsiteY0" fmla="*/ 0 h 276224"/>
                  <a:gd name="connsiteX1" fmla="*/ 40970 w 142757"/>
                  <a:gd name="connsiteY1" fmla="*/ 93008 h 276224"/>
                  <a:gd name="connsiteX2" fmla="*/ 141117 w 142757"/>
                  <a:gd name="connsiteY2" fmla="*/ 174862 h 276224"/>
                  <a:gd name="connsiteX3" fmla="*/ 156 w 142757"/>
                  <a:gd name="connsiteY3" fmla="*/ 232878 h 276224"/>
                  <a:gd name="connsiteX4" fmla="*/ 95983 w 142757"/>
                  <a:gd name="connsiteY4" fmla="*/ 276224 h 276224"/>
                  <a:gd name="connsiteX0" fmla="*/ 53670 w 142714"/>
                  <a:gd name="connsiteY0" fmla="*/ 0 h 300382"/>
                  <a:gd name="connsiteX1" fmla="*/ 40927 w 142714"/>
                  <a:gd name="connsiteY1" fmla="*/ 93008 h 300382"/>
                  <a:gd name="connsiteX2" fmla="*/ 141074 w 142714"/>
                  <a:gd name="connsiteY2" fmla="*/ 174862 h 300382"/>
                  <a:gd name="connsiteX3" fmla="*/ 113 w 142714"/>
                  <a:gd name="connsiteY3" fmla="*/ 232878 h 300382"/>
                  <a:gd name="connsiteX4" fmla="*/ 137052 w 142714"/>
                  <a:gd name="connsiteY4" fmla="*/ 300382 h 300382"/>
                  <a:gd name="connsiteX0" fmla="*/ 53670 w 141874"/>
                  <a:gd name="connsiteY0" fmla="*/ 0 h 300382"/>
                  <a:gd name="connsiteX1" fmla="*/ 40927 w 141874"/>
                  <a:gd name="connsiteY1" fmla="*/ 93008 h 300382"/>
                  <a:gd name="connsiteX2" fmla="*/ 141074 w 141874"/>
                  <a:gd name="connsiteY2" fmla="*/ 174862 h 300382"/>
                  <a:gd name="connsiteX3" fmla="*/ 113 w 141874"/>
                  <a:gd name="connsiteY3" fmla="*/ 232878 h 300382"/>
                  <a:gd name="connsiteX4" fmla="*/ 137052 w 141874"/>
                  <a:gd name="connsiteY4" fmla="*/ 300382 h 300382"/>
                  <a:gd name="connsiteX0" fmla="*/ 53670 w 141074"/>
                  <a:gd name="connsiteY0" fmla="*/ 0 h 300382"/>
                  <a:gd name="connsiteX1" fmla="*/ 40927 w 141074"/>
                  <a:gd name="connsiteY1" fmla="*/ 93008 h 300382"/>
                  <a:gd name="connsiteX2" fmla="*/ 141074 w 141074"/>
                  <a:gd name="connsiteY2" fmla="*/ 174862 h 300382"/>
                  <a:gd name="connsiteX3" fmla="*/ 113 w 141074"/>
                  <a:gd name="connsiteY3" fmla="*/ 232878 h 300382"/>
                  <a:gd name="connsiteX4" fmla="*/ 137052 w 141074"/>
                  <a:gd name="connsiteY4" fmla="*/ 300382 h 300382"/>
                  <a:gd name="connsiteX0" fmla="*/ 53670 w 141074"/>
                  <a:gd name="connsiteY0" fmla="*/ 0 h 300382"/>
                  <a:gd name="connsiteX1" fmla="*/ 40927 w 141074"/>
                  <a:gd name="connsiteY1" fmla="*/ 93008 h 300382"/>
                  <a:gd name="connsiteX2" fmla="*/ 141074 w 141074"/>
                  <a:gd name="connsiteY2" fmla="*/ 174862 h 300382"/>
                  <a:gd name="connsiteX3" fmla="*/ 113 w 141074"/>
                  <a:gd name="connsiteY3" fmla="*/ 232878 h 300382"/>
                  <a:gd name="connsiteX4" fmla="*/ 137052 w 141074"/>
                  <a:gd name="connsiteY4" fmla="*/ 300382 h 300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074" h="300382">
                    <a:moveTo>
                      <a:pt x="53670" y="0"/>
                    </a:moveTo>
                    <a:cubicBezTo>
                      <a:pt x="60619" y="14419"/>
                      <a:pt x="29174" y="65334"/>
                      <a:pt x="40927" y="93008"/>
                    </a:cubicBezTo>
                    <a:cubicBezTo>
                      <a:pt x="52680" y="120682"/>
                      <a:pt x="128783" y="116953"/>
                      <a:pt x="141074" y="174862"/>
                    </a:cubicBezTo>
                    <a:cubicBezTo>
                      <a:pt x="134408" y="226495"/>
                      <a:pt x="4821" y="214515"/>
                      <a:pt x="113" y="232878"/>
                    </a:cubicBezTo>
                    <a:cubicBezTo>
                      <a:pt x="-4595" y="251242"/>
                      <a:pt x="139609" y="289402"/>
                      <a:pt x="137052" y="300382"/>
                    </a:cubicBezTo>
                  </a:path>
                </a:pathLst>
              </a:custGeom>
              <a:noFill/>
              <a:ln w="12700" cap="rnd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/>
                <a:endParaRPr lang="en-U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pic>
        <p:nvPicPr>
          <p:cNvPr id="2057" name="Picture 20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647329" y="5454749"/>
            <a:ext cx="1274230" cy="132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5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4103688" y="4078288"/>
            <a:ext cx="939800" cy="1069975"/>
          </a:xfrm>
          <a:prstGeom prst="rect">
            <a:avLst/>
          </a:prstGeom>
          <a:solidFill>
            <a:srgbClr val="FF7C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ATP: Adenosine </a:t>
            </a:r>
            <a:r>
              <a:rPr lang="en-US" dirty="0" err="1"/>
              <a:t>TriPhosphate</a:t>
            </a:r>
            <a:endParaRPr lang="en-US" dirty="0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56481" y="438073"/>
            <a:ext cx="6540152" cy="3170099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20650" indent="-1206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indent="-1079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54075" indent="-1682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Char char="•"/>
            </a:pPr>
            <a:r>
              <a:rPr lang="en-US" sz="2000" b="1" dirty="0">
                <a:latin typeface="+mn-lt"/>
              </a:rPr>
              <a:t>Single RNA nucleotide:  Adenine</a:t>
            </a:r>
          </a:p>
          <a:p>
            <a:pPr>
              <a:buFontTx/>
              <a:buChar char="•"/>
            </a:pPr>
            <a:r>
              <a:rPr lang="en-US" sz="2000" b="1" dirty="0">
                <a:latin typeface="+mn-lt"/>
              </a:rPr>
              <a:t>High Energy Phosphate Groups</a:t>
            </a:r>
          </a:p>
          <a:p>
            <a:pPr lvl="1">
              <a:buFontTx/>
              <a:buChar char="•"/>
            </a:pPr>
            <a:r>
              <a:rPr lang="en-US" sz="2000" dirty="0">
                <a:latin typeface="+mn-lt"/>
              </a:rPr>
              <a:t>Job of Cellular Respiration is to add inorganic phosphate (P</a:t>
            </a:r>
            <a:r>
              <a:rPr lang="en-US" sz="2000" baseline="-25000" dirty="0">
                <a:latin typeface="+mn-lt"/>
              </a:rPr>
              <a:t>i</a:t>
            </a:r>
            <a:r>
              <a:rPr lang="en-US" sz="2000" dirty="0">
                <a:latin typeface="+mn-lt"/>
              </a:rPr>
              <a:t>) groups to form Adenosine Tri Phosphate (ATP)</a:t>
            </a:r>
          </a:p>
          <a:p>
            <a:pPr lvl="1">
              <a:buFontTx/>
              <a:buChar char="•"/>
            </a:pPr>
            <a:r>
              <a:rPr lang="en-US" sz="2000" dirty="0">
                <a:latin typeface="+mn-lt"/>
              </a:rPr>
              <a:t>Last phosphate group releases energy when broken</a:t>
            </a:r>
          </a:p>
          <a:p>
            <a:pPr lvl="1">
              <a:buFontTx/>
              <a:buChar char="•"/>
            </a:pPr>
            <a:r>
              <a:rPr lang="en-US" sz="2000" dirty="0">
                <a:latin typeface="+mn-lt"/>
              </a:rPr>
              <a:t>Can be transferred to enzymes or other molecules to activate</a:t>
            </a:r>
          </a:p>
          <a:p>
            <a:pPr lvl="1">
              <a:buFontTx/>
              <a:buChar char="•"/>
            </a:pPr>
            <a:r>
              <a:rPr lang="en-US" sz="2000" dirty="0">
                <a:latin typeface="+mn-lt"/>
              </a:rPr>
              <a:t>Becomes ADP after loss</a:t>
            </a:r>
          </a:p>
          <a:p>
            <a:pPr>
              <a:buFontTx/>
              <a:buChar char="•"/>
            </a:pPr>
            <a:r>
              <a:rPr lang="en-US" sz="2000" b="1" i="1" dirty="0">
                <a:latin typeface="+mn-lt"/>
              </a:rPr>
              <a:t>Other nucleotides can also be used for high energy molecules (i.e. GTP)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5356225" y="4413250"/>
            <a:ext cx="5000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888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1200" b="1" baseline="30000">
                <a:solidFill>
                  <a:srgbClr val="FF0000"/>
                </a:solidFill>
                <a:latin typeface="Times New Roman" pitchFamily="18" charset="0"/>
              </a:rPr>
              <a:t>+</a:t>
            </a:r>
            <a:endParaRPr lang="en-US" sz="12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 flipH="1">
            <a:off x="6553200" y="4551363"/>
            <a:ext cx="131763" cy="0"/>
          </a:xfrm>
          <a:prstGeom prst="line">
            <a:avLst/>
          </a:prstGeom>
          <a:noFill/>
          <a:ln w="19050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endParaRPr lang="en-US"/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6307138" y="4411663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888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996600"/>
                </a:solidFill>
                <a:latin typeface="Times New Roman" pitchFamily="18" charset="0"/>
              </a:rPr>
              <a:t>O</a:t>
            </a:r>
            <a:endParaRPr lang="en-US" sz="1200" b="1" baseline="-25000">
              <a:solidFill>
                <a:srgbClr val="996600"/>
              </a:solidFill>
              <a:latin typeface="Times New Roman" pitchFamily="18" charset="0"/>
            </a:endParaRPr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 flipH="1">
            <a:off x="6242050" y="4551363"/>
            <a:ext cx="131763" cy="0"/>
          </a:xfrm>
          <a:prstGeom prst="line">
            <a:avLst/>
          </a:prstGeom>
          <a:noFill/>
          <a:ln w="19050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endParaRPr lang="en-US"/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5995988" y="4411663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888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996600"/>
                </a:solidFill>
                <a:latin typeface="Times New Roman" pitchFamily="18" charset="0"/>
              </a:rPr>
              <a:t>P</a:t>
            </a:r>
            <a:endParaRPr lang="en-US" sz="1200" b="1" baseline="-25000">
              <a:solidFill>
                <a:srgbClr val="996600"/>
              </a:solidFill>
              <a:latin typeface="Times New Roman" pitchFamily="18" charset="0"/>
            </a:endParaRPr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 flipH="1">
            <a:off x="5921375" y="4551363"/>
            <a:ext cx="131763" cy="0"/>
          </a:xfrm>
          <a:prstGeom prst="line">
            <a:avLst/>
          </a:prstGeom>
          <a:noFill/>
          <a:ln w="19050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endParaRPr lang="en-US"/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5986463" y="4073525"/>
            <a:ext cx="29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888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996600"/>
                </a:solidFill>
                <a:latin typeface="Times New Roman" pitchFamily="18" charset="0"/>
              </a:rPr>
              <a:t>O</a:t>
            </a:r>
            <a:endParaRPr lang="en-US" sz="1200" b="1" baseline="-25000">
              <a:solidFill>
                <a:srgbClr val="996600"/>
              </a:solidFill>
              <a:latin typeface="Times New Roman" pitchFamily="18" charset="0"/>
            </a:endParaRPr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 rot="16200000" flipH="1">
            <a:off x="6072981" y="4710907"/>
            <a:ext cx="131763" cy="0"/>
          </a:xfrm>
          <a:prstGeom prst="line">
            <a:avLst/>
          </a:prstGeom>
          <a:noFill/>
          <a:ln w="19050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endParaRPr lang="en-US"/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5959475" y="4741863"/>
            <a:ext cx="406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888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996600"/>
                </a:solidFill>
                <a:latin typeface="Times New Roman" pitchFamily="18" charset="0"/>
              </a:rPr>
              <a:t>O</a:t>
            </a:r>
            <a:r>
              <a:rPr lang="en-US" sz="1200" b="1" baseline="30000">
                <a:solidFill>
                  <a:srgbClr val="996600"/>
                </a:solidFill>
                <a:latin typeface="Times New Roman" pitchFamily="18" charset="0"/>
              </a:rPr>
              <a:t>–</a:t>
            </a:r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5584825" y="4416425"/>
            <a:ext cx="406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888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996600"/>
                </a:solidFill>
                <a:latin typeface="Times New Roman" pitchFamily="18" charset="0"/>
              </a:rPr>
              <a:t>O</a:t>
            </a:r>
            <a:endParaRPr lang="en-US" sz="1200" b="1" baseline="30000">
              <a:solidFill>
                <a:srgbClr val="996600"/>
              </a:solidFill>
              <a:latin typeface="Times New Roman" pitchFamily="18" charset="0"/>
            </a:endParaRPr>
          </a:p>
        </p:txBody>
      </p:sp>
      <p:grpSp>
        <p:nvGrpSpPr>
          <p:cNvPr id="40975" name="Group 15"/>
          <p:cNvGrpSpPr>
            <a:grpSpLocks/>
          </p:cNvGrpSpPr>
          <p:nvPr/>
        </p:nvGrpSpPr>
        <p:grpSpPr bwMode="auto">
          <a:xfrm>
            <a:off x="6119813" y="4314825"/>
            <a:ext cx="38100" cy="131763"/>
            <a:chOff x="1378" y="3378"/>
            <a:chExt cx="24" cy="83"/>
          </a:xfrm>
        </p:grpSpPr>
        <p:sp>
          <p:nvSpPr>
            <p:cNvPr id="40976" name="Line 16"/>
            <p:cNvSpPr>
              <a:spLocks noChangeShapeType="1"/>
            </p:cNvSpPr>
            <p:nvPr/>
          </p:nvSpPr>
          <p:spPr bwMode="auto">
            <a:xfrm rot="16200000" flipH="1">
              <a:off x="1336" y="3420"/>
              <a:ext cx="83" cy="0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40977" name="Line 17"/>
            <p:cNvSpPr>
              <a:spLocks noChangeShapeType="1"/>
            </p:cNvSpPr>
            <p:nvPr/>
          </p:nvSpPr>
          <p:spPr bwMode="auto">
            <a:xfrm rot="16200000" flipH="1">
              <a:off x="1360" y="3420"/>
              <a:ext cx="83" cy="0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endParaRPr lang="en-US"/>
            </a:p>
          </p:txBody>
        </p:sp>
      </p:grpSp>
      <p:sp>
        <p:nvSpPr>
          <p:cNvPr id="40978" name="Text Box 18"/>
          <p:cNvSpPr txBox="1">
            <a:spLocks noChangeArrowheads="1"/>
          </p:cNvSpPr>
          <p:nvPr/>
        </p:nvSpPr>
        <p:spPr bwMode="auto">
          <a:xfrm>
            <a:off x="5734050" y="4741863"/>
            <a:ext cx="500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888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1200" b="1" baseline="30000">
                <a:solidFill>
                  <a:srgbClr val="FF0000"/>
                </a:solidFill>
                <a:latin typeface="Times New Roman" pitchFamily="18" charset="0"/>
              </a:rPr>
              <a:t>+</a:t>
            </a:r>
            <a:endParaRPr lang="en-US" sz="1200" b="1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40979" name="Group 19"/>
          <p:cNvGrpSpPr>
            <a:grpSpLocks/>
          </p:cNvGrpSpPr>
          <p:nvPr/>
        </p:nvGrpSpPr>
        <p:grpSpPr bwMode="auto">
          <a:xfrm>
            <a:off x="6632575" y="4424363"/>
            <a:ext cx="996950" cy="954087"/>
            <a:chOff x="1687" y="3445"/>
            <a:chExt cx="628" cy="601"/>
          </a:xfrm>
        </p:grpSpPr>
        <p:sp>
          <p:nvSpPr>
            <p:cNvPr id="40980" name="AutoShape 20"/>
            <p:cNvSpPr>
              <a:spLocks noChangeArrowheads="1"/>
            </p:cNvSpPr>
            <p:nvPr/>
          </p:nvSpPr>
          <p:spPr bwMode="auto">
            <a:xfrm>
              <a:off x="1787" y="3600"/>
              <a:ext cx="380" cy="215"/>
            </a:xfrm>
            <a:prstGeom prst="pentagon">
              <a:avLst/>
            </a:prstGeom>
            <a:solidFill>
              <a:srgbClr val="94B5FE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40981" name="Line 21"/>
            <p:cNvSpPr>
              <a:spLocks noChangeShapeType="1"/>
            </p:cNvSpPr>
            <p:nvPr/>
          </p:nvSpPr>
          <p:spPr bwMode="auto">
            <a:xfrm flipV="1">
              <a:off x="1781" y="3575"/>
              <a:ext cx="0" cy="2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40982" name="Text Box 22"/>
            <p:cNvSpPr txBox="1">
              <a:spLocks noChangeArrowheads="1"/>
            </p:cNvSpPr>
            <p:nvPr/>
          </p:nvSpPr>
          <p:spPr bwMode="auto">
            <a:xfrm>
              <a:off x="1687" y="3445"/>
              <a:ext cx="32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latin typeface="Times New Roman" pitchFamily="18" charset="0"/>
                </a:rPr>
                <a:t>CH</a:t>
              </a:r>
              <a:r>
                <a:rPr lang="en-US" sz="1200" b="1" baseline="-25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40983" name="Text Box 23"/>
            <p:cNvSpPr txBox="1">
              <a:spLocks noChangeArrowheads="1"/>
            </p:cNvSpPr>
            <p:nvPr/>
          </p:nvSpPr>
          <p:spPr bwMode="auto">
            <a:xfrm>
              <a:off x="1882" y="3516"/>
              <a:ext cx="18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" pitchFamily="18" charset="0"/>
                </a:rPr>
                <a:t>O</a:t>
              </a:r>
              <a:endParaRPr lang="en-US" sz="1200" b="1" baseline="-25000">
                <a:latin typeface="Times New Roman" pitchFamily="18" charset="0"/>
              </a:endParaRPr>
            </a:p>
          </p:txBody>
        </p:sp>
        <p:sp>
          <p:nvSpPr>
            <p:cNvPr id="40984" name="Line 24"/>
            <p:cNvSpPr>
              <a:spLocks noChangeShapeType="1"/>
            </p:cNvSpPr>
            <p:nvPr/>
          </p:nvSpPr>
          <p:spPr bwMode="auto">
            <a:xfrm flipV="1">
              <a:off x="2172" y="3575"/>
              <a:ext cx="0" cy="2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40985" name="Line 25"/>
            <p:cNvSpPr>
              <a:spLocks noChangeShapeType="1"/>
            </p:cNvSpPr>
            <p:nvPr/>
          </p:nvSpPr>
          <p:spPr bwMode="auto">
            <a:xfrm flipV="1">
              <a:off x="1864" y="3688"/>
              <a:ext cx="0" cy="2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40986" name="Line 26"/>
            <p:cNvSpPr>
              <a:spLocks noChangeShapeType="1"/>
            </p:cNvSpPr>
            <p:nvPr/>
          </p:nvSpPr>
          <p:spPr bwMode="auto">
            <a:xfrm flipV="1">
              <a:off x="2083" y="3688"/>
              <a:ext cx="0" cy="2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40987" name="Text Box 27"/>
            <p:cNvSpPr txBox="1">
              <a:spLocks noChangeArrowheads="1"/>
            </p:cNvSpPr>
            <p:nvPr/>
          </p:nvSpPr>
          <p:spPr bwMode="auto">
            <a:xfrm>
              <a:off x="1751" y="3873"/>
              <a:ext cx="32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latin typeface="Times New Roman" pitchFamily="18" charset="0"/>
                </a:rPr>
                <a:t>OH</a:t>
              </a:r>
              <a:endParaRPr lang="en-US" sz="1200" b="1" baseline="-25000">
                <a:latin typeface="Times New Roman" pitchFamily="18" charset="0"/>
              </a:endParaRPr>
            </a:p>
          </p:txBody>
        </p:sp>
        <p:sp>
          <p:nvSpPr>
            <p:cNvPr id="40988" name="Text Box 28"/>
            <p:cNvSpPr txBox="1">
              <a:spLocks noChangeArrowheads="1"/>
            </p:cNvSpPr>
            <p:nvPr/>
          </p:nvSpPr>
          <p:spPr bwMode="auto">
            <a:xfrm>
              <a:off x="1989" y="3873"/>
              <a:ext cx="32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latin typeface="Times New Roman" pitchFamily="18" charset="0"/>
                </a:rPr>
                <a:t>OH</a:t>
              </a:r>
              <a:endParaRPr lang="en-US" sz="1200" b="1" baseline="-25000">
                <a:latin typeface="Times New Roman" pitchFamily="18" charset="0"/>
              </a:endParaRPr>
            </a:p>
          </p:txBody>
        </p:sp>
      </p:grpSp>
      <p:grpSp>
        <p:nvGrpSpPr>
          <p:cNvPr id="40989" name="Group 29"/>
          <p:cNvGrpSpPr>
            <a:grpSpLocks/>
          </p:cNvGrpSpPr>
          <p:nvPr/>
        </p:nvGrpSpPr>
        <p:grpSpPr bwMode="auto">
          <a:xfrm>
            <a:off x="6962775" y="3635375"/>
            <a:ext cx="1585913" cy="1100138"/>
            <a:chOff x="3822" y="2320"/>
            <a:chExt cx="999" cy="693"/>
          </a:xfrm>
        </p:grpSpPr>
        <p:sp>
          <p:nvSpPr>
            <p:cNvPr id="40990" name="AutoShape 30"/>
            <p:cNvSpPr>
              <a:spLocks noChangeArrowheads="1"/>
            </p:cNvSpPr>
            <p:nvPr/>
          </p:nvSpPr>
          <p:spPr bwMode="auto">
            <a:xfrm rot="16200000">
              <a:off x="3980" y="2623"/>
              <a:ext cx="279" cy="265"/>
            </a:xfrm>
            <a:prstGeom prst="pentagon">
              <a:avLst/>
            </a:prstGeom>
            <a:solidFill>
              <a:srgbClr val="FFCD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40991" name="AutoShape 31"/>
            <p:cNvSpPr>
              <a:spLocks noChangeArrowheads="1"/>
            </p:cNvSpPr>
            <p:nvPr/>
          </p:nvSpPr>
          <p:spPr bwMode="auto">
            <a:xfrm rot="1800000">
              <a:off x="4232" y="2608"/>
              <a:ext cx="347" cy="299"/>
            </a:xfrm>
            <a:prstGeom prst="hexagon">
              <a:avLst>
                <a:gd name="adj" fmla="val 29013"/>
                <a:gd name="vf" fmla="val 115470"/>
              </a:avLst>
            </a:prstGeom>
            <a:solidFill>
              <a:srgbClr val="FFCD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6D6D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40992" name="Text Box 32"/>
            <p:cNvSpPr txBox="1">
              <a:spLocks noChangeArrowheads="1"/>
            </p:cNvSpPr>
            <p:nvPr/>
          </p:nvSpPr>
          <p:spPr bwMode="auto">
            <a:xfrm>
              <a:off x="4002" y="2803"/>
              <a:ext cx="19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40993" name="Text Box 33"/>
            <p:cNvSpPr txBox="1">
              <a:spLocks noChangeArrowheads="1"/>
            </p:cNvSpPr>
            <p:nvPr/>
          </p:nvSpPr>
          <p:spPr bwMode="auto">
            <a:xfrm>
              <a:off x="4003" y="2541"/>
              <a:ext cx="19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40994" name="Text Box 34"/>
            <p:cNvSpPr txBox="1">
              <a:spLocks noChangeArrowheads="1"/>
            </p:cNvSpPr>
            <p:nvPr/>
          </p:nvSpPr>
          <p:spPr bwMode="auto">
            <a:xfrm>
              <a:off x="4317" y="2832"/>
              <a:ext cx="19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40995" name="Text Box 35"/>
            <p:cNvSpPr txBox="1">
              <a:spLocks noChangeArrowheads="1"/>
            </p:cNvSpPr>
            <p:nvPr/>
          </p:nvSpPr>
          <p:spPr bwMode="auto">
            <a:xfrm>
              <a:off x="4466" y="2583"/>
              <a:ext cx="19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rgbClr val="CC0000"/>
                  </a:solidFill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40996" name="Line 36"/>
            <p:cNvSpPr>
              <a:spLocks noChangeShapeType="1"/>
            </p:cNvSpPr>
            <p:nvPr/>
          </p:nvSpPr>
          <p:spPr bwMode="auto">
            <a:xfrm flipH="1" flipV="1">
              <a:off x="4021" y="2801"/>
              <a:ext cx="35" cy="4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997" name="Line 37"/>
            <p:cNvSpPr>
              <a:spLocks noChangeShapeType="1"/>
            </p:cNvSpPr>
            <p:nvPr/>
          </p:nvSpPr>
          <p:spPr bwMode="auto">
            <a:xfrm rot="4319099" flipH="1">
              <a:off x="4141" y="2613"/>
              <a:ext cx="36" cy="49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998" name="Line 38"/>
            <p:cNvSpPr>
              <a:spLocks noChangeShapeType="1"/>
            </p:cNvSpPr>
            <p:nvPr/>
          </p:nvSpPr>
          <p:spPr bwMode="auto">
            <a:xfrm rot="8638198" flipH="1">
              <a:off x="4246" y="2721"/>
              <a:ext cx="45" cy="61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999" name="Line 39"/>
            <p:cNvSpPr>
              <a:spLocks noChangeShapeType="1"/>
            </p:cNvSpPr>
            <p:nvPr/>
          </p:nvSpPr>
          <p:spPr bwMode="auto">
            <a:xfrm flipH="1">
              <a:off x="4031" y="2669"/>
              <a:ext cx="39" cy="5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000" name="Line 40"/>
            <p:cNvSpPr>
              <a:spLocks noChangeShapeType="1"/>
            </p:cNvSpPr>
            <p:nvPr/>
          </p:nvSpPr>
          <p:spPr bwMode="auto">
            <a:xfrm rot="12856862" flipV="1">
              <a:off x="4155" y="2838"/>
              <a:ext cx="41" cy="56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001" name="Line 41"/>
            <p:cNvSpPr>
              <a:spLocks noChangeShapeType="1"/>
            </p:cNvSpPr>
            <p:nvPr/>
          </p:nvSpPr>
          <p:spPr bwMode="auto">
            <a:xfrm rot="15732500" flipH="1">
              <a:off x="4302" y="2850"/>
              <a:ext cx="55" cy="7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002" name="Line 42"/>
            <p:cNvSpPr>
              <a:spLocks noChangeShapeType="1"/>
            </p:cNvSpPr>
            <p:nvPr/>
          </p:nvSpPr>
          <p:spPr bwMode="auto">
            <a:xfrm rot="5867500">
              <a:off x="4465" y="2869"/>
              <a:ext cx="47" cy="6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003" name="Line 43"/>
            <p:cNvSpPr>
              <a:spLocks noChangeShapeType="1"/>
            </p:cNvSpPr>
            <p:nvPr/>
          </p:nvSpPr>
          <p:spPr bwMode="auto">
            <a:xfrm rot="5867500">
              <a:off x="4455" y="2850"/>
              <a:ext cx="47" cy="63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004" name="Line 44"/>
            <p:cNvSpPr>
              <a:spLocks noChangeShapeType="1"/>
            </p:cNvSpPr>
            <p:nvPr/>
          </p:nvSpPr>
          <p:spPr bwMode="auto">
            <a:xfrm rot="8638198" flipH="1">
              <a:off x="4533" y="2722"/>
              <a:ext cx="44" cy="6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005" name="Line 45"/>
            <p:cNvSpPr>
              <a:spLocks noChangeShapeType="1"/>
            </p:cNvSpPr>
            <p:nvPr/>
          </p:nvSpPr>
          <p:spPr bwMode="auto">
            <a:xfrm rot="15732500" flipH="1">
              <a:off x="4600" y="2850"/>
              <a:ext cx="44" cy="6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006" name="Text Box 46"/>
            <p:cNvSpPr txBox="1">
              <a:spLocks noChangeArrowheads="1"/>
            </p:cNvSpPr>
            <p:nvPr/>
          </p:nvSpPr>
          <p:spPr bwMode="auto">
            <a:xfrm>
              <a:off x="4623" y="2840"/>
              <a:ext cx="19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latin typeface="Times New Roman" pitchFamily="18" charset="0"/>
                </a:rPr>
                <a:t>H</a:t>
              </a:r>
            </a:p>
          </p:txBody>
        </p:sp>
        <p:sp>
          <p:nvSpPr>
            <p:cNvPr id="41007" name="Line 47"/>
            <p:cNvSpPr>
              <a:spLocks noChangeShapeType="1"/>
            </p:cNvSpPr>
            <p:nvPr/>
          </p:nvSpPr>
          <p:spPr bwMode="auto">
            <a:xfrm rot="15732500" flipH="1">
              <a:off x="4458" y="2581"/>
              <a:ext cx="47" cy="6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008" name="Text Box 48"/>
            <p:cNvSpPr txBox="1">
              <a:spLocks noChangeArrowheads="1"/>
            </p:cNvSpPr>
            <p:nvPr/>
          </p:nvSpPr>
          <p:spPr bwMode="auto">
            <a:xfrm>
              <a:off x="4455" y="2751"/>
              <a:ext cx="19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41009" name="Text Box 49"/>
            <p:cNvSpPr txBox="1">
              <a:spLocks noChangeArrowheads="1"/>
            </p:cNvSpPr>
            <p:nvPr/>
          </p:nvSpPr>
          <p:spPr bwMode="auto">
            <a:xfrm>
              <a:off x="4162" y="2745"/>
              <a:ext cx="19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41010" name="Text Box 50"/>
            <p:cNvSpPr txBox="1">
              <a:spLocks noChangeArrowheads="1"/>
            </p:cNvSpPr>
            <p:nvPr/>
          </p:nvSpPr>
          <p:spPr bwMode="auto">
            <a:xfrm>
              <a:off x="4162" y="2572"/>
              <a:ext cx="19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41011" name="Text Box 51"/>
            <p:cNvSpPr txBox="1">
              <a:spLocks noChangeArrowheads="1"/>
            </p:cNvSpPr>
            <p:nvPr/>
          </p:nvSpPr>
          <p:spPr bwMode="auto">
            <a:xfrm>
              <a:off x="4314" y="2495"/>
              <a:ext cx="19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41012" name="Text Box 52"/>
            <p:cNvSpPr txBox="1">
              <a:spLocks noChangeArrowheads="1"/>
            </p:cNvSpPr>
            <p:nvPr/>
          </p:nvSpPr>
          <p:spPr bwMode="auto">
            <a:xfrm>
              <a:off x="3822" y="2663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latin typeface="Times New Roman" pitchFamily="18" charset="0"/>
                </a:rPr>
                <a:t>HC</a:t>
              </a:r>
            </a:p>
          </p:txBody>
        </p:sp>
        <p:sp>
          <p:nvSpPr>
            <p:cNvPr id="41013" name="Line 53"/>
            <p:cNvSpPr>
              <a:spLocks noChangeShapeType="1"/>
            </p:cNvSpPr>
            <p:nvPr/>
          </p:nvSpPr>
          <p:spPr bwMode="auto">
            <a:xfrm rot="8638198" flipH="1">
              <a:off x="4385" y="2465"/>
              <a:ext cx="46" cy="62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014" name="Text Box 54"/>
            <p:cNvSpPr txBox="1">
              <a:spLocks noChangeArrowheads="1"/>
            </p:cNvSpPr>
            <p:nvPr/>
          </p:nvSpPr>
          <p:spPr bwMode="auto">
            <a:xfrm>
              <a:off x="4318" y="2320"/>
              <a:ext cx="33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latin typeface="Times New Roman" pitchFamily="18" charset="0"/>
                </a:rPr>
                <a:t>NH</a:t>
              </a:r>
              <a:r>
                <a:rPr lang="en-US" sz="1200" b="1" baseline="-25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41015" name="Line 55"/>
            <p:cNvSpPr>
              <a:spLocks noChangeShapeType="1"/>
            </p:cNvSpPr>
            <p:nvPr/>
          </p:nvSpPr>
          <p:spPr bwMode="auto">
            <a:xfrm rot="8638198" flipH="1">
              <a:off x="4224" y="2721"/>
              <a:ext cx="45" cy="61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016" name="Line 56"/>
            <p:cNvSpPr>
              <a:spLocks noChangeShapeType="1"/>
            </p:cNvSpPr>
            <p:nvPr/>
          </p:nvSpPr>
          <p:spPr bwMode="auto">
            <a:xfrm rot="15732500" flipH="1">
              <a:off x="4448" y="2601"/>
              <a:ext cx="47" cy="6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017" name="Line 57"/>
            <p:cNvSpPr>
              <a:spLocks noChangeShapeType="1"/>
            </p:cNvSpPr>
            <p:nvPr/>
          </p:nvSpPr>
          <p:spPr bwMode="auto">
            <a:xfrm rot="5867500">
              <a:off x="4304" y="2597"/>
              <a:ext cx="47" cy="6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018" name="Line 58"/>
            <p:cNvSpPr>
              <a:spLocks noChangeShapeType="1"/>
            </p:cNvSpPr>
            <p:nvPr/>
          </p:nvSpPr>
          <p:spPr bwMode="auto">
            <a:xfrm flipH="1">
              <a:off x="4015" y="2657"/>
              <a:ext cx="39" cy="5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41019" name="Group 59"/>
          <p:cNvGrpSpPr>
            <a:grpSpLocks/>
          </p:cNvGrpSpPr>
          <p:nvPr/>
        </p:nvGrpSpPr>
        <p:grpSpPr bwMode="auto">
          <a:xfrm>
            <a:off x="4005263" y="4413250"/>
            <a:ext cx="674687" cy="276225"/>
            <a:chOff x="2459" y="2407"/>
            <a:chExt cx="425" cy="174"/>
          </a:xfrm>
        </p:grpSpPr>
        <p:sp>
          <p:nvSpPr>
            <p:cNvPr id="41020" name="Text Box 60"/>
            <p:cNvSpPr txBox="1">
              <a:spLocks noChangeArrowheads="1"/>
            </p:cNvSpPr>
            <p:nvPr/>
          </p:nvSpPr>
          <p:spPr bwMode="auto">
            <a:xfrm>
              <a:off x="2569" y="2408"/>
              <a:ext cx="31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888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FF0000"/>
                  </a:solidFill>
                  <a:latin typeface="Times New Roman" pitchFamily="18" charset="0"/>
                </a:rPr>
                <a:t>H</a:t>
              </a:r>
              <a:r>
                <a:rPr lang="en-US" sz="1200" b="1" baseline="30000">
                  <a:solidFill>
                    <a:srgbClr val="FF0000"/>
                  </a:solidFill>
                  <a:latin typeface="Times New Roman" pitchFamily="18" charset="0"/>
                </a:rPr>
                <a:t>+</a:t>
              </a:r>
              <a:endParaRPr lang="en-US" sz="12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41021" name="Text Box 61"/>
            <p:cNvSpPr txBox="1">
              <a:spLocks noChangeArrowheads="1"/>
            </p:cNvSpPr>
            <p:nvPr/>
          </p:nvSpPr>
          <p:spPr bwMode="auto">
            <a:xfrm>
              <a:off x="2459" y="2407"/>
              <a:ext cx="25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888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996600"/>
                  </a:solidFill>
                  <a:latin typeface="Times New Roman" pitchFamily="18" charset="0"/>
                </a:rPr>
                <a:t>O</a:t>
              </a:r>
              <a:r>
                <a:rPr lang="en-US" sz="1200" b="1" baseline="30000">
                  <a:solidFill>
                    <a:srgbClr val="996600"/>
                  </a:solidFill>
                  <a:latin typeface="Times New Roman" pitchFamily="18" charset="0"/>
                </a:rPr>
                <a:t>–</a:t>
              </a:r>
            </a:p>
          </p:txBody>
        </p:sp>
      </p:grpSp>
      <p:sp>
        <p:nvSpPr>
          <p:cNvPr id="41022" name="Text Box 62"/>
          <p:cNvSpPr txBox="1">
            <a:spLocks noChangeArrowheads="1"/>
          </p:cNvSpPr>
          <p:nvPr/>
        </p:nvSpPr>
        <p:spPr bwMode="auto">
          <a:xfrm>
            <a:off x="5556250" y="5476875"/>
            <a:ext cx="3235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Adenosine Mono Phosphate (AMP)</a:t>
            </a:r>
          </a:p>
        </p:txBody>
      </p:sp>
      <p:sp>
        <p:nvSpPr>
          <p:cNvPr id="41023" name="Text Box 63"/>
          <p:cNvSpPr txBox="1">
            <a:spLocks noChangeArrowheads="1"/>
          </p:cNvSpPr>
          <p:nvPr/>
        </p:nvSpPr>
        <p:spPr bwMode="auto">
          <a:xfrm>
            <a:off x="3000375" y="5486400"/>
            <a:ext cx="16986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latin typeface="Times New Roman" pitchFamily="18" charset="0"/>
              </a:rPr>
              <a:t>Inorganic Phosphate (P</a:t>
            </a:r>
            <a:r>
              <a:rPr lang="en-US" sz="1400" baseline="-25000" dirty="0">
                <a:latin typeface="Times New Roman" pitchFamily="18" charset="0"/>
              </a:rPr>
              <a:t>i</a:t>
            </a:r>
            <a:r>
              <a:rPr lang="en-US" sz="1400" dirty="0">
                <a:latin typeface="Times New Roman" pitchFamily="18" charset="0"/>
              </a:rPr>
              <a:t>)</a:t>
            </a:r>
          </a:p>
        </p:txBody>
      </p:sp>
      <p:sp>
        <p:nvSpPr>
          <p:cNvPr id="41024" name="Text Box 64"/>
          <p:cNvSpPr txBox="1">
            <a:spLocks noChangeArrowheads="1"/>
          </p:cNvSpPr>
          <p:nvPr/>
        </p:nvSpPr>
        <p:spPr bwMode="auto">
          <a:xfrm>
            <a:off x="5680075" y="4446588"/>
            <a:ext cx="4064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888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baseline="30000">
                <a:solidFill>
                  <a:srgbClr val="996600"/>
                </a:solidFill>
                <a:latin typeface="Times New Roman" pitchFamily="18" charset="0"/>
              </a:rPr>
              <a:t>–</a:t>
            </a:r>
          </a:p>
        </p:txBody>
      </p:sp>
      <p:sp>
        <p:nvSpPr>
          <p:cNvPr id="41025" name="Text Box 65"/>
          <p:cNvSpPr txBox="1">
            <a:spLocks noChangeArrowheads="1"/>
          </p:cNvSpPr>
          <p:nvPr/>
        </p:nvSpPr>
        <p:spPr bwMode="auto">
          <a:xfrm>
            <a:off x="6824663" y="6369050"/>
            <a:ext cx="1304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H</a:t>
            </a:r>
            <a:r>
              <a:rPr lang="en-US" b="1" baseline="-2500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41026" name="Text Box 66"/>
          <p:cNvSpPr txBox="1">
            <a:spLocks noChangeArrowheads="1"/>
          </p:cNvSpPr>
          <p:nvPr/>
        </p:nvSpPr>
        <p:spPr bwMode="auto">
          <a:xfrm>
            <a:off x="3108325" y="4413250"/>
            <a:ext cx="5000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888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1200" b="1" baseline="30000">
                <a:solidFill>
                  <a:srgbClr val="FF0000"/>
                </a:solidFill>
                <a:latin typeface="Times New Roman" pitchFamily="18" charset="0"/>
              </a:rPr>
              <a:t>+</a:t>
            </a:r>
            <a:endParaRPr lang="en-US" sz="12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1027" name="Text Box 67"/>
          <p:cNvSpPr txBox="1">
            <a:spLocks noChangeArrowheads="1"/>
          </p:cNvSpPr>
          <p:nvPr/>
        </p:nvSpPr>
        <p:spPr bwMode="auto">
          <a:xfrm>
            <a:off x="3336925" y="4413250"/>
            <a:ext cx="406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888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996600"/>
                </a:solidFill>
                <a:latin typeface="Times New Roman" pitchFamily="18" charset="0"/>
              </a:rPr>
              <a:t>O</a:t>
            </a:r>
            <a:endParaRPr lang="en-US" sz="1200" b="1" baseline="30000">
              <a:solidFill>
                <a:srgbClr val="996600"/>
              </a:solidFill>
              <a:latin typeface="Times New Roman" pitchFamily="18" charset="0"/>
            </a:endParaRPr>
          </a:p>
        </p:txBody>
      </p:sp>
      <p:sp>
        <p:nvSpPr>
          <p:cNvPr id="41028" name="Text Box 68"/>
          <p:cNvSpPr txBox="1">
            <a:spLocks noChangeArrowheads="1"/>
          </p:cNvSpPr>
          <p:nvPr/>
        </p:nvSpPr>
        <p:spPr bwMode="auto">
          <a:xfrm>
            <a:off x="3432175" y="4443413"/>
            <a:ext cx="4064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888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baseline="30000">
                <a:solidFill>
                  <a:srgbClr val="996600"/>
                </a:solidFill>
                <a:latin typeface="Times New Roman" pitchFamily="18" charset="0"/>
              </a:rPr>
              <a:t>–</a:t>
            </a:r>
          </a:p>
        </p:txBody>
      </p:sp>
      <p:grpSp>
        <p:nvGrpSpPr>
          <p:cNvPr id="41029" name="Group 69"/>
          <p:cNvGrpSpPr>
            <a:grpSpLocks/>
          </p:cNvGrpSpPr>
          <p:nvPr/>
        </p:nvGrpSpPr>
        <p:grpSpPr bwMode="auto">
          <a:xfrm>
            <a:off x="3448050" y="4079875"/>
            <a:ext cx="639763" cy="942975"/>
            <a:chOff x="664" y="2190"/>
            <a:chExt cx="403" cy="594"/>
          </a:xfrm>
        </p:grpSpPr>
        <p:sp>
          <p:nvSpPr>
            <p:cNvPr id="41030" name="Line 70"/>
            <p:cNvSpPr>
              <a:spLocks noChangeShapeType="1"/>
            </p:cNvSpPr>
            <p:nvPr/>
          </p:nvSpPr>
          <p:spPr bwMode="auto">
            <a:xfrm flipH="1">
              <a:off x="984" y="2491"/>
              <a:ext cx="83" cy="0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41031" name="Text Box 71"/>
            <p:cNvSpPr txBox="1">
              <a:spLocks noChangeArrowheads="1"/>
            </p:cNvSpPr>
            <p:nvPr/>
          </p:nvSpPr>
          <p:spPr bwMode="auto">
            <a:xfrm>
              <a:off x="829" y="2403"/>
              <a:ext cx="18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888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996600"/>
                  </a:solidFill>
                  <a:latin typeface="Times New Roman" pitchFamily="18" charset="0"/>
                </a:rPr>
                <a:t>P</a:t>
              </a:r>
              <a:endParaRPr lang="en-US" sz="1200" b="1" baseline="-25000">
                <a:solidFill>
                  <a:srgbClr val="996600"/>
                </a:solidFill>
                <a:latin typeface="Times New Roman" pitchFamily="18" charset="0"/>
              </a:endParaRPr>
            </a:p>
          </p:txBody>
        </p:sp>
        <p:sp>
          <p:nvSpPr>
            <p:cNvPr id="41032" name="Line 72"/>
            <p:cNvSpPr>
              <a:spLocks noChangeShapeType="1"/>
            </p:cNvSpPr>
            <p:nvPr/>
          </p:nvSpPr>
          <p:spPr bwMode="auto">
            <a:xfrm flipH="1">
              <a:off x="782" y="2491"/>
              <a:ext cx="83" cy="0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41033" name="Text Box 73"/>
            <p:cNvSpPr txBox="1">
              <a:spLocks noChangeArrowheads="1"/>
            </p:cNvSpPr>
            <p:nvPr/>
          </p:nvSpPr>
          <p:spPr bwMode="auto">
            <a:xfrm>
              <a:off x="823" y="2190"/>
              <a:ext cx="18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888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996600"/>
                  </a:solidFill>
                  <a:latin typeface="Times New Roman" pitchFamily="18" charset="0"/>
                </a:rPr>
                <a:t>O</a:t>
              </a:r>
              <a:endParaRPr lang="en-US" sz="1200" b="1" baseline="-25000">
                <a:solidFill>
                  <a:srgbClr val="996600"/>
                </a:solidFill>
                <a:latin typeface="Times New Roman" pitchFamily="18" charset="0"/>
              </a:endParaRPr>
            </a:p>
          </p:txBody>
        </p:sp>
        <p:sp>
          <p:nvSpPr>
            <p:cNvPr id="41034" name="Line 74"/>
            <p:cNvSpPr>
              <a:spLocks noChangeShapeType="1"/>
            </p:cNvSpPr>
            <p:nvPr/>
          </p:nvSpPr>
          <p:spPr bwMode="auto">
            <a:xfrm rot="16200000" flipH="1">
              <a:off x="877" y="2592"/>
              <a:ext cx="83" cy="0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41035" name="Text Box 75"/>
            <p:cNvSpPr txBox="1">
              <a:spLocks noChangeArrowheads="1"/>
            </p:cNvSpPr>
            <p:nvPr/>
          </p:nvSpPr>
          <p:spPr bwMode="auto">
            <a:xfrm>
              <a:off x="806" y="2611"/>
              <a:ext cx="25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888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996600"/>
                  </a:solidFill>
                  <a:latin typeface="Times New Roman" pitchFamily="18" charset="0"/>
                </a:rPr>
                <a:t>O</a:t>
              </a:r>
              <a:r>
                <a:rPr lang="en-US" sz="1200" b="1" baseline="30000">
                  <a:solidFill>
                    <a:srgbClr val="996600"/>
                  </a:solidFill>
                  <a:latin typeface="Times New Roman" pitchFamily="18" charset="0"/>
                </a:rPr>
                <a:t>–</a:t>
              </a:r>
            </a:p>
          </p:txBody>
        </p:sp>
        <p:grpSp>
          <p:nvGrpSpPr>
            <p:cNvPr id="41036" name="Group 76"/>
            <p:cNvGrpSpPr>
              <a:grpSpLocks/>
            </p:cNvGrpSpPr>
            <p:nvPr/>
          </p:nvGrpSpPr>
          <p:grpSpPr bwMode="auto">
            <a:xfrm>
              <a:off x="907" y="2342"/>
              <a:ext cx="24" cy="83"/>
              <a:chOff x="1378" y="3378"/>
              <a:chExt cx="24" cy="83"/>
            </a:xfrm>
          </p:grpSpPr>
          <p:sp>
            <p:nvSpPr>
              <p:cNvPr id="41037" name="Line 77"/>
              <p:cNvSpPr>
                <a:spLocks noChangeShapeType="1"/>
              </p:cNvSpPr>
              <p:nvPr/>
            </p:nvSpPr>
            <p:spPr bwMode="auto">
              <a:xfrm rot="16200000" flipH="1">
                <a:off x="1336" y="3420"/>
                <a:ext cx="83" cy="0"/>
              </a:xfrm>
              <a:prstGeom prst="line">
                <a:avLst/>
              </a:prstGeom>
              <a:noFill/>
              <a:ln w="1905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sp>
            <p:nvSpPr>
              <p:cNvPr id="41038" name="Line 78"/>
              <p:cNvSpPr>
                <a:spLocks noChangeShapeType="1"/>
              </p:cNvSpPr>
              <p:nvPr/>
            </p:nvSpPr>
            <p:spPr bwMode="auto">
              <a:xfrm rot="16200000" flipH="1">
                <a:off x="1360" y="3420"/>
                <a:ext cx="83" cy="0"/>
              </a:xfrm>
              <a:prstGeom prst="line">
                <a:avLst/>
              </a:prstGeom>
              <a:noFill/>
              <a:ln w="1905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/>
              </a:p>
            </p:txBody>
          </p:sp>
        </p:grpSp>
        <p:sp>
          <p:nvSpPr>
            <p:cNvPr id="41039" name="Text Box 79"/>
            <p:cNvSpPr txBox="1">
              <a:spLocks noChangeArrowheads="1"/>
            </p:cNvSpPr>
            <p:nvPr/>
          </p:nvSpPr>
          <p:spPr bwMode="auto">
            <a:xfrm>
              <a:off x="664" y="2611"/>
              <a:ext cx="31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888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FF0000"/>
                  </a:solidFill>
                  <a:latin typeface="Times New Roman" pitchFamily="18" charset="0"/>
                </a:rPr>
                <a:t>H</a:t>
              </a:r>
              <a:r>
                <a:rPr lang="en-US" sz="1200" b="1" baseline="30000">
                  <a:solidFill>
                    <a:srgbClr val="FF0000"/>
                  </a:solidFill>
                  <a:latin typeface="Times New Roman" pitchFamily="18" charset="0"/>
                </a:rPr>
                <a:t>+</a:t>
              </a:r>
              <a:endParaRPr lang="en-US" sz="12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41040" name="Text Box 80"/>
          <p:cNvSpPr txBox="1">
            <a:spLocks noChangeArrowheads="1"/>
          </p:cNvSpPr>
          <p:nvPr/>
        </p:nvSpPr>
        <p:spPr bwMode="auto">
          <a:xfrm>
            <a:off x="600075" y="5486400"/>
            <a:ext cx="16986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latin typeface="Times New Roman" pitchFamily="18" charset="0"/>
              </a:rPr>
              <a:t>Inorganic Phosphate (P</a:t>
            </a:r>
            <a:r>
              <a:rPr lang="en-US" sz="1400" baseline="-25000" dirty="0">
                <a:latin typeface="Times New Roman" pitchFamily="18" charset="0"/>
              </a:rPr>
              <a:t>i</a:t>
            </a:r>
            <a:r>
              <a:rPr lang="en-US" sz="1400" dirty="0">
                <a:latin typeface="Times New Roman" pitchFamily="18" charset="0"/>
              </a:rPr>
              <a:t>)</a:t>
            </a:r>
          </a:p>
        </p:txBody>
      </p:sp>
      <p:grpSp>
        <p:nvGrpSpPr>
          <p:cNvPr id="41041" name="Group 81"/>
          <p:cNvGrpSpPr>
            <a:grpSpLocks/>
          </p:cNvGrpSpPr>
          <p:nvPr/>
        </p:nvGrpSpPr>
        <p:grpSpPr bwMode="auto">
          <a:xfrm>
            <a:off x="1719263" y="4413250"/>
            <a:ext cx="674687" cy="276225"/>
            <a:chOff x="2459" y="2407"/>
            <a:chExt cx="425" cy="174"/>
          </a:xfrm>
        </p:grpSpPr>
        <p:sp>
          <p:nvSpPr>
            <p:cNvPr id="41042" name="Text Box 82"/>
            <p:cNvSpPr txBox="1">
              <a:spLocks noChangeArrowheads="1"/>
            </p:cNvSpPr>
            <p:nvPr/>
          </p:nvSpPr>
          <p:spPr bwMode="auto">
            <a:xfrm>
              <a:off x="2569" y="2408"/>
              <a:ext cx="31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888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FF0000"/>
                  </a:solidFill>
                  <a:latin typeface="Times New Roman" pitchFamily="18" charset="0"/>
                </a:rPr>
                <a:t>H</a:t>
              </a:r>
              <a:r>
                <a:rPr lang="en-US" sz="1200" b="1" baseline="30000">
                  <a:solidFill>
                    <a:srgbClr val="FF0000"/>
                  </a:solidFill>
                  <a:latin typeface="Times New Roman" pitchFamily="18" charset="0"/>
                </a:rPr>
                <a:t>+</a:t>
              </a:r>
              <a:endParaRPr lang="en-US" sz="12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41043" name="Text Box 83"/>
            <p:cNvSpPr txBox="1">
              <a:spLocks noChangeArrowheads="1"/>
            </p:cNvSpPr>
            <p:nvPr/>
          </p:nvSpPr>
          <p:spPr bwMode="auto">
            <a:xfrm>
              <a:off x="2459" y="2407"/>
              <a:ext cx="25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888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996600"/>
                  </a:solidFill>
                  <a:latin typeface="Times New Roman" pitchFamily="18" charset="0"/>
                </a:rPr>
                <a:t>O</a:t>
              </a:r>
              <a:r>
                <a:rPr lang="en-US" sz="1200" b="1" baseline="30000">
                  <a:solidFill>
                    <a:srgbClr val="996600"/>
                  </a:solidFill>
                  <a:latin typeface="Times New Roman" pitchFamily="18" charset="0"/>
                </a:rPr>
                <a:t>–</a:t>
              </a:r>
            </a:p>
          </p:txBody>
        </p:sp>
      </p:grpSp>
      <p:sp>
        <p:nvSpPr>
          <p:cNvPr id="41044" name="Text Box 84"/>
          <p:cNvSpPr txBox="1">
            <a:spLocks noChangeArrowheads="1"/>
          </p:cNvSpPr>
          <p:nvPr/>
        </p:nvSpPr>
        <p:spPr bwMode="auto">
          <a:xfrm>
            <a:off x="822325" y="4414838"/>
            <a:ext cx="500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888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1200" b="1" baseline="30000">
                <a:solidFill>
                  <a:srgbClr val="FF0000"/>
                </a:solidFill>
                <a:latin typeface="Times New Roman" pitchFamily="18" charset="0"/>
              </a:rPr>
              <a:t>+</a:t>
            </a:r>
            <a:endParaRPr lang="en-US" sz="12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1045" name="Text Box 85"/>
          <p:cNvSpPr txBox="1">
            <a:spLocks noChangeArrowheads="1"/>
          </p:cNvSpPr>
          <p:nvPr/>
        </p:nvSpPr>
        <p:spPr bwMode="auto">
          <a:xfrm>
            <a:off x="1050925" y="4414838"/>
            <a:ext cx="406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888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996600"/>
                </a:solidFill>
                <a:latin typeface="Times New Roman" pitchFamily="18" charset="0"/>
              </a:rPr>
              <a:t>O</a:t>
            </a:r>
            <a:endParaRPr lang="en-US" sz="1200" b="1" baseline="30000">
              <a:solidFill>
                <a:srgbClr val="996600"/>
              </a:solidFill>
              <a:latin typeface="Times New Roman" pitchFamily="18" charset="0"/>
            </a:endParaRPr>
          </a:p>
        </p:txBody>
      </p:sp>
      <p:sp>
        <p:nvSpPr>
          <p:cNvPr id="41046" name="Text Box 86"/>
          <p:cNvSpPr txBox="1">
            <a:spLocks noChangeArrowheads="1"/>
          </p:cNvSpPr>
          <p:nvPr/>
        </p:nvSpPr>
        <p:spPr bwMode="auto">
          <a:xfrm>
            <a:off x="1146175" y="4443413"/>
            <a:ext cx="4064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888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baseline="30000">
                <a:solidFill>
                  <a:srgbClr val="996600"/>
                </a:solidFill>
                <a:latin typeface="Times New Roman" pitchFamily="18" charset="0"/>
              </a:rPr>
              <a:t>–</a:t>
            </a:r>
          </a:p>
        </p:txBody>
      </p:sp>
      <p:grpSp>
        <p:nvGrpSpPr>
          <p:cNvPr id="41047" name="Group 87"/>
          <p:cNvGrpSpPr>
            <a:grpSpLocks/>
          </p:cNvGrpSpPr>
          <p:nvPr/>
        </p:nvGrpSpPr>
        <p:grpSpPr bwMode="auto">
          <a:xfrm>
            <a:off x="1162050" y="4079875"/>
            <a:ext cx="639763" cy="942975"/>
            <a:chOff x="664" y="2190"/>
            <a:chExt cx="403" cy="594"/>
          </a:xfrm>
        </p:grpSpPr>
        <p:sp>
          <p:nvSpPr>
            <p:cNvPr id="41048" name="Line 88"/>
            <p:cNvSpPr>
              <a:spLocks noChangeShapeType="1"/>
            </p:cNvSpPr>
            <p:nvPr/>
          </p:nvSpPr>
          <p:spPr bwMode="auto">
            <a:xfrm flipH="1">
              <a:off x="984" y="2491"/>
              <a:ext cx="83" cy="0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41049" name="Text Box 89"/>
            <p:cNvSpPr txBox="1">
              <a:spLocks noChangeArrowheads="1"/>
            </p:cNvSpPr>
            <p:nvPr/>
          </p:nvSpPr>
          <p:spPr bwMode="auto">
            <a:xfrm>
              <a:off x="829" y="2403"/>
              <a:ext cx="18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888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996600"/>
                  </a:solidFill>
                  <a:latin typeface="Times New Roman" pitchFamily="18" charset="0"/>
                </a:rPr>
                <a:t>P</a:t>
              </a:r>
              <a:endParaRPr lang="en-US" sz="1200" b="1" baseline="-25000">
                <a:solidFill>
                  <a:srgbClr val="996600"/>
                </a:solidFill>
                <a:latin typeface="Times New Roman" pitchFamily="18" charset="0"/>
              </a:endParaRPr>
            </a:p>
          </p:txBody>
        </p:sp>
        <p:sp>
          <p:nvSpPr>
            <p:cNvPr id="41050" name="Line 90"/>
            <p:cNvSpPr>
              <a:spLocks noChangeShapeType="1"/>
            </p:cNvSpPr>
            <p:nvPr/>
          </p:nvSpPr>
          <p:spPr bwMode="auto">
            <a:xfrm flipH="1">
              <a:off x="782" y="2491"/>
              <a:ext cx="83" cy="0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41051" name="Text Box 91"/>
            <p:cNvSpPr txBox="1">
              <a:spLocks noChangeArrowheads="1"/>
            </p:cNvSpPr>
            <p:nvPr/>
          </p:nvSpPr>
          <p:spPr bwMode="auto">
            <a:xfrm>
              <a:off x="823" y="2190"/>
              <a:ext cx="18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888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solidFill>
                    <a:srgbClr val="996600"/>
                  </a:solidFill>
                  <a:latin typeface="Times New Roman" pitchFamily="18" charset="0"/>
                </a:rPr>
                <a:t>O</a:t>
              </a:r>
              <a:endParaRPr lang="en-US" sz="1200" b="1" baseline="-25000" dirty="0">
                <a:solidFill>
                  <a:srgbClr val="996600"/>
                </a:solidFill>
                <a:latin typeface="Times New Roman" pitchFamily="18" charset="0"/>
              </a:endParaRPr>
            </a:p>
          </p:txBody>
        </p:sp>
        <p:sp>
          <p:nvSpPr>
            <p:cNvPr id="41052" name="Line 92"/>
            <p:cNvSpPr>
              <a:spLocks noChangeShapeType="1"/>
            </p:cNvSpPr>
            <p:nvPr/>
          </p:nvSpPr>
          <p:spPr bwMode="auto">
            <a:xfrm rot="16200000" flipH="1">
              <a:off x="877" y="2592"/>
              <a:ext cx="83" cy="0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41053" name="Text Box 93"/>
            <p:cNvSpPr txBox="1">
              <a:spLocks noChangeArrowheads="1"/>
            </p:cNvSpPr>
            <p:nvPr/>
          </p:nvSpPr>
          <p:spPr bwMode="auto">
            <a:xfrm>
              <a:off x="806" y="2611"/>
              <a:ext cx="25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888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996600"/>
                  </a:solidFill>
                  <a:latin typeface="Times New Roman" pitchFamily="18" charset="0"/>
                </a:rPr>
                <a:t>O</a:t>
              </a:r>
              <a:r>
                <a:rPr lang="en-US" sz="1200" b="1" baseline="30000">
                  <a:solidFill>
                    <a:srgbClr val="996600"/>
                  </a:solidFill>
                  <a:latin typeface="Times New Roman" pitchFamily="18" charset="0"/>
                </a:rPr>
                <a:t>–</a:t>
              </a:r>
            </a:p>
          </p:txBody>
        </p:sp>
        <p:grpSp>
          <p:nvGrpSpPr>
            <p:cNvPr id="41054" name="Group 94"/>
            <p:cNvGrpSpPr>
              <a:grpSpLocks/>
            </p:cNvGrpSpPr>
            <p:nvPr/>
          </p:nvGrpSpPr>
          <p:grpSpPr bwMode="auto">
            <a:xfrm>
              <a:off x="907" y="2342"/>
              <a:ext cx="24" cy="83"/>
              <a:chOff x="1378" y="3378"/>
              <a:chExt cx="24" cy="83"/>
            </a:xfrm>
          </p:grpSpPr>
          <p:sp>
            <p:nvSpPr>
              <p:cNvPr id="41055" name="Line 95"/>
              <p:cNvSpPr>
                <a:spLocks noChangeShapeType="1"/>
              </p:cNvSpPr>
              <p:nvPr/>
            </p:nvSpPr>
            <p:spPr bwMode="auto">
              <a:xfrm rot="16200000" flipH="1">
                <a:off x="1336" y="3420"/>
                <a:ext cx="83" cy="0"/>
              </a:xfrm>
              <a:prstGeom prst="line">
                <a:avLst/>
              </a:prstGeom>
              <a:noFill/>
              <a:ln w="1905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sp>
            <p:nvSpPr>
              <p:cNvPr id="41056" name="Line 96"/>
              <p:cNvSpPr>
                <a:spLocks noChangeShapeType="1"/>
              </p:cNvSpPr>
              <p:nvPr/>
            </p:nvSpPr>
            <p:spPr bwMode="auto">
              <a:xfrm rot="16200000" flipH="1">
                <a:off x="1360" y="3420"/>
                <a:ext cx="83" cy="0"/>
              </a:xfrm>
              <a:prstGeom prst="line">
                <a:avLst/>
              </a:prstGeom>
              <a:noFill/>
              <a:ln w="1905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/>
              </a:p>
            </p:txBody>
          </p:sp>
        </p:grpSp>
        <p:sp>
          <p:nvSpPr>
            <p:cNvPr id="41057" name="Text Box 97"/>
            <p:cNvSpPr txBox="1">
              <a:spLocks noChangeArrowheads="1"/>
            </p:cNvSpPr>
            <p:nvPr/>
          </p:nvSpPr>
          <p:spPr bwMode="auto">
            <a:xfrm>
              <a:off x="664" y="2611"/>
              <a:ext cx="31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888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FF0000"/>
                  </a:solidFill>
                  <a:latin typeface="Times New Roman" pitchFamily="18" charset="0"/>
                </a:rPr>
                <a:t>H</a:t>
              </a:r>
              <a:r>
                <a:rPr lang="en-US" sz="1200" b="1" baseline="30000">
                  <a:solidFill>
                    <a:srgbClr val="FF0000"/>
                  </a:solidFill>
                  <a:latin typeface="Times New Roman" pitchFamily="18" charset="0"/>
                </a:rPr>
                <a:t>+</a:t>
              </a:r>
              <a:endParaRPr lang="en-US" sz="12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41058" name="Text Box 98"/>
          <p:cNvSpPr txBox="1">
            <a:spLocks noChangeArrowheads="1"/>
          </p:cNvSpPr>
          <p:nvPr/>
        </p:nvSpPr>
        <p:spPr bwMode="auto">
          <a:xfrm>
            <a:off x="6840538" y="636905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2</a:t>
            </a:r>
          </a:p>
        </p:txBody>
      </p:sp>
      <p:grpSp>
        <p:nvGrpSpPr>
          <p:cNvPr id="41059" name="Group 99"/>
          <p:cNvGrpSpPr>
            <a:grpSpLocks/>
          </p:cNvGrpSpPr>
          <p:nvPr/>
        </p:nvGrpSpPr>
        <p:grpSpPr bwMode="auto">
          <a:xfrm>
            <a:off x="6632575" y="575181"/>
            <a:ext cx="2454275" cy="966787"/>
            <a:chOff x="3299" y="2253"/>
            <a:chExt cx="1546" cy="609"/>
          </a:xfrm>
        </p:grpSpPr>
        <p:grpSp>
          <p:nvGrpSpPr>
            <p:cNvPr id="41060" name="Group 100"/>
            <p:cNvGrpSpPr>
              <a:grpSpLocks/>
            </p:cNvGrpSpPr>
            <p:nvPr/>
          </p:nvGrpSpPr>
          <p:grpSpPr bwMode="auto">
            <a:xfrm>
              <a:off x="3299" y="2253"/>
              <a:ext cx="1546" cy="609"/>
              <a:chOff x="4121" y="2433"/>
              <a:chExt cx="1546" cy="609"/>
            </a:xfrm>
          </p:grpSpPr>
          <p:pic>
            <p:nvPicPr>
              <p:cNvPr id="41061" name="Picture 101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3" y="2433"/>
                <a:ext cx="322" cy="3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41062" name="Group 102"/>
              <p:cNvGrpSpPr>
                <a:grpSpLocks/>
              </p:cNvGrpSpPr>
              <p:nvPr/>
            </p:nvGrpSpPr>
            <p:grpSpPr bwMode="auto">
              <a:xfrm>
                <a:off x="4604" y="2630"/>
                <a:ext cx="63" cy="142"/>
                <a:chOff x="3412" y="2786"/>
                <a:chExt cx="107" cy="241"/>
              </a:xfrm>
            </p:grpSpPr>
            <p:sp>
              <p:nvSpPr>
                <p:cNvPr id="41063" name="Line 103"/>
                <p:cNvSpPr>
                  <a:spLocks noChangeShapeType="1"/>
                </p:cNvSpPr>
                <p:nvPr/>
              </p:nvSpPr>
              <p:spPr bwMode="auto">
                <a:xfrm flipH="1">
                  <a:off x="3437" y="2957"/>
                  <a:ext cx="17" cy="1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64" name="Line 104"/>
                <p:cNvSpPr>
                  <a:spLocks noChangeShapeType="1"/>
                </p:cNvSpPr>
                <p:nvPr/>
              </p:nvSpPr>
              <p:spPr bwMode="auto">
                <a:xfrm flipV="1">
                  <a:off x="3465" y="2872"/>
                  <a:ext cx="0" cy="17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1065" name="Group 105"/>
                <p:cNvGrpSpPr>
                  <a:grpSpLocks/>
                </p:cNvGrpSpPr>
                <p:nvPr/>
              </p:nvGrpSpPr>
              <p:grpSpPr bwMode="auto">
                <a:xfrm>
                  <a:off x="3474" y="2850"/>
                  <a:ext cx="17" cy="9"/>
                  <a:chOff x="2892" y="1370"/>
                  <a:chExt cx="69" cy="39"/>
                </a:xfrm>
              </p:grpSpPr>
              <p:sp>
                <p:nvSpPr>
                  <p:cNvPr id="41066" name="Line 10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92" y="1370"/>
                    <a:ext cx="69" cy="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067" name="Line 10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92" y="1408"/>
                    <a:ext cx="69" cy="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068" name="Group 108"/>
                <p:cNvGrpSpPr>
                  <a:grpSpLocks/>
                </p:cNvGrpSpPr>
                <p:nvPr/>
              </p:nvGrpSpPr>
              <p:grpSpPr bwMode="auto">
                <a:xfrm>
                  <a:off x="3452" y="2836"/>
                  <a:ext cx="26" cy="37"/>
                  <a:chOff x="1932" y="642"/>
                  <a:chExt cx="109" cy="152"/>
                </a:xfrm>
              </p:grpSpPr>
              <p:sp>
                <p:nvSpPr>
                  <p:cNvPr id="41069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1932" y="642"/>
                    <a:ext cx="109" cy="152"/>
                  </a:xfrm>
                  <a:prstGeom prst="rect">
                    <a:avLst/>
                  </a:prstGeom>
                  <a:solidFill>
                    <a:srgbClr val="3333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070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1968" y="697"/>
                    <a:ext cx="44" cy="6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00" b="1">
                        <a:solidFill>
                          <a:srgbClr val="FFFFFF"/>
                        </a:solidFill>
                      </a:rPr>
                      <a:t>C</a:t>
                    </a:r>
                    <a:endParaRPr lang="en-US" sz="800"/>
                  </a:p>
                </p:txBody>
              </p:sp>
            </p:grpSp>
            <p:grpSp>
              <p:nvGrpSpPr>
                <p:cNvPr id="41071" name="Group 111"/>
                <p:cNvGrpSpPr>
                  <a:grpSpLocks/>
                </p:cNvGrpSpPr>
                <p:nvPr/>
              </p:nvGrpSpPr>
              <p:grpSpPr bwMode="auto">
                <a:xfrm>
                  <a:off x="3491" y="2836"/>
                  <a:ext cx="26" cy="37"/>
                  <a:chOff x="2094" y="642"/>
                  <a:chExt cx="108" cy="152"/>
                </a:xfrm>
              </p:grpSpPr>
              <p:sp>
                <p:nvSpPr>
                  <p:cNvPr id="41072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2094" y="642"/>
                    <a:ext cx="108" cy="152"/>
                  </a:xfrm>
                  <a:prstGeom prst="rect">
                    <a:avLst/>
                  </a:prstGeom>
                  <a:solidFill>
                    <a:srgbClr val="FFC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073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2123" y="690"/>
                    <a:ext cx="43" cy="6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00" b="1">
                        <a:solidFill>
                          <a:srgbClr val="000000"/>
                        </a:solidFill>
                      </a:rPr>
                      <a:t>O</a:t>
                    </a:r>
                    <a:endParaRPr lang="en-US" sz="800"/>
                  </a:p>
                </p:txBody>
              </p:sp>
            </p:grpSp>
            <p:sp>
              <p:nvSpPr>
                <p:cNvPr id="41074" name="Line 114"/>
                <p:cNvSpPr>
                  <a:spLocks noChangeShapeType="1"/>
                </p:cNvSpPr>
                <p:nvPr/>
              </p:nvSpPr>
              <p:spPr bwMode="auto">
                <a:xfrm flipH="1">
                  <a:off x="3477" y="2957"/>
                  <a:ext cx="17" cy="1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1075" name="Group 115"/>
                <p:cNvGrpSpPr>
                  <a:grpSpLocks/>
                </p:cNvGrpSpPr>
                <p:nvPr/>
              </p:nvGrpSpPr>
              <p:grpSpPr bwMode="auto">
                <a:xfrm>
                  <a:off x="3452" y="2939"/>
                  <a:ext cx="27" cy="37"/>
                  <a:chOff x="1935" y="1068"/>
                  <a:chExt cx="109" cy="152"/>
                </a:xfrm>
              </p:grpSpPr>
              <p:sp>
                <p:nvSpPr>
                  <p:cNvPr id="41076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1935" y="1068"/>
                    <a:ext cx="109" cy="152"/>
                  </a:xfrm>
                  <a:prstGeom prst="rect">
                    <a:avLst/>
                  </a:prstGeom>
                  <a:solidFill>
                    <a:srgbClr val="3333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077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1971" y="1116"/>
                    <a:ext cx="44" cy="6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00" b="1">
                        <a:solidFill>
                          <a:srgbClr val="FFFFFF"/>
                        </a:solidFill>
                      </a:rPr>
                      <a:t>C</a:t>
                    </a:r>
                    <a:endParaRPr lang="en-US" sz="800"/>
                  </a:p>
                </p:txBody>
              </p:sp>
            </p:grpSp>
            <p:grpSp>
              <p:nvGrpSpPr>
                <p:cNvPr id="41078" name="Group 118"/>
                <p:cNvGrpSpPr>
                  <a:grpSpLocks/>
                </p:cNvGrpSpPr>
                <p:nvPr/>
              </p:nvGrpSpPr>
              <p:grpSpPr bwMode="auto">
                <a:xfrm>
                  <a:off x="3412" y="2939"/>
                  <a:ext cx="26" cy="37"/>
                  <a:chOff x="1768" y="1068"/>
                  <a:chExt cx="109" cy="152"/>
                </a:xfrm>
              </p:grpSpPr>
              <p:sp>
                <p:nvSpPr>
                  <p:cNvPr id="41079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1768" y="1068"/>
                    <a:ext cx="109" cy="152"/>
                  </a:xfrm>
                  <a:prstGeom prst="rect">
                    <a:avLst/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080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1804" y="1116"/>
                    <a:ext cx="44" cy="6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00" b="1">
                        <a:solidFill>
                          <a:srgbClr val="FFFFFF"/>
                        </a:solidFill>
                      </a:rPr>
                      <a:t>H</a:t>
                    </a:r>
                    <a:endParaRPr lang="en-US" sz="800"/>
                  </a:p>
                </p:txBody>
              </p:sp>
            </p:grpSp>
            <p:grpSp>
              <p:nvGrpSpPr>
                <p:cNvPr id="41081" name="Group 121"/>
                <p:cNvGrpSpPr>
                  <a:grpSpLocks/>
                </p:cNvGrpSpPr>
                <p:nvPr/>
              </p:nvGrpSpPr>
              <p:grpSpPr bwMode="auto">
                <a:xfrm>
                  <a:off x="3493" y="2939"/>
                  <a:ext cx="26" cy="37"/>
                  <a:chOff x="2102" y="1068"/>
                  <a:chExt cx="109" cy="152"/>
                </a:xfrm>
              </p:grpSpPr>
              <p:sp>
                <p:nvSpPr>
                  <p:cNvPr id="41082" name="Rectangle 122"/>
                  <p:cNvSpPr>
                    <a:spLocks noChangeArrowheads="1"/>
                  </p:cNvSpPr>
                  <p:nvPr/>
                </p:nvSpPr>
                <p:spPr bwMode="auto">
                  <a:xfrm>
                    <a:off x="2102" y="1068"/>
                    <a:ext cx="109" cy="152"/>
                  </a:xfrm>
                  <a:prstGeom prst="rect">
                    <a:avLst/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083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2131" y="1116"/>
                    <a:ext cx="44" cy="6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00" b="1">
                        <a:solidFill>
                          <a:srgbClr val="FFFFFF"/>
                        </a:solidFill>
                      </a:rPr>
                      <a:t>H</a:t>
                    </a:r>
                    <a:endParaRPr lang="en-US" sz="800"/>
                  </a:p>
                </p:txBody>
              </p:sp>
            </p:grpSp>
            <p:grpSp>
              <p:nvGrpSpPr>
                <p:cNvPr id="41084" name="Group 124"/>
                <p:cNvGrpSpPr>
                  <a:grpSpLocks/>
                </p:cNvGrpSpPr>
                <p:nvPr/>
              </p:nvGrpSpPr>
              <p:grpSpPr bwMode="auto">
                <a:xfrm>
                  <a:off x="3474" y="2899"/>
                  <a:ext cx="17" cy="10"/>
                  <a:chOff x="2892" y="1575"/>
                  <a:chExt cx="69" cy="39"/>
                </a:xfrm>
              </p:grpSpPr>
              <p:sp>
                <p:nvSpPr>
                  <p:cNvPr id="41085" name="Line 1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92" y="1575"/>
                    <a:ext cx="69" cy="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086" name="Line 1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92" y="1613"/>
                    <a:ext cx="69" cy="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087" name="Group 127"/>
                <p:cNvGrpSpPr>
                  <a:grpSpLocks/>
                </p:cNvGrpSpPr>
                <p:nvPr/>
              </p:nvGrpSpPr>
              <p:grpSpPr bwMode="auto">
                <a:xfrm>
                  <a:off x="3452" y="2886"/>
                  <a:ext cx="26" cy="36"/>
                  <a:chOff x="1932" y="847"/>
                  <a:chExt cx="109" cy="152"/>
                </a:xfrm>
              </p:grpSpPr>
              <p:sp>
                <p:nvSpPr>
                  <p:cNvPr id="41088" name="Rectangle 128"/>
                  <p:cNvSpPr>
                    <a:spLocks noChangeArrowheads="1"/>
                  </p:cNvSpPr>
                  <p:nvPr/>
                </p:nvSpPr>
                <p:spPr bwMode="auto">
                  <a:xfrm>
                    <a:off x="1932" y="847"/>
                    <a:ext cx="109" cy="152"/>
                  </a:xfrm>
                  <a:prstGeom prst="rect">
                    <a:avLst/>
                  </a:prstGeom>
                  <a:solidFill>
                    <a:srgbClr val="3333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089" name="Rectangle 129"/>
                  <p:cNvSpPr>
                    <a:spLocks noChangeArrowheads="1"/>
                  </p:cNvSpPr>
                  <p:nvPr/>
                </p:nvSpPr>
                <p:spPr bwMode="auto">
                  <a:xfrm>
                    <a:off x="1968" y="898"/>
                    <a:ext cx="44" cy="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00" b="1">
                        <a:solidFill>
                          <a:srgbClr val="FFFFFF"/>
                        </a:solidFill>
                      </a:rPr>
                      <a:t>C</a:t>
                    </a:r>
                    <a:endParaRPr lang="en-US" sz="800"/>
                  </a:p>
                </p:txBody>
              </p:sp>
            </p:grpSp>
            <p:grpSp>
              <p:nvGrpSpPr>
                <p:cNvPr id="41090" name="Group 130"/>
                <p:cNvGrpSpPr>
                  <a:grpSpLocks/>
                </p:cNvGrpSpPr>
                <p:nvPr/>
              </p:nvGrpSpPr>
              <p:grpSpPr bwMode="auto">
                <a:xfrm>
                  <a:off x="3491" y="2885"/>
                  <a:ext cx="26" cy="37"/>
                  <a:chOff x="2094" y="846"/>
                  <a:chExt cx="108" cy="153"/>
                </a:xfrm>
              </p:grpSpPr>
              <p:sp>
                <p:nvSpPr>
                  <p:cNvPr id="41091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2094" y="846"/>
                    <a:ext cx="108" cy="153"/>
                  </a:xfrm>
                  <a:prstGeom prst="rect">
                    <a:avLst/>
                  </a:prstGeom>
                  <a:solidFill>
                    <a:srgbClr val="FFC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092" name="Rectangle 132"/>
                  <p:cNvSpPr>
                    <a:spLocks noChangeArrowheads="1"/>
                  </p:cNvSpPr>
                  <p:nvPr/>
                </p:nvSpPr>
                <p:spPr bwMode="auto">
                  <a:xfrm>
                    <a:off x="2123" y="895"/>
                    <a:ext cx="43" cy="6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00" b="1">
                        <a:solidFill>
                          <a:srgbClr val="000000"/>
                        </a:solidFill>
                      </a:rPr>
                      <a:t>O</a:t>
                    </a:r>
                    <a:endParaRPr lang="en-US" sz="800"/>
                  </a:p>
                </p:txBody>
              </p:sp>
            </p:grpSp>
            <p:grpSp>
              <p:nvGrpSpPr>
                <p:cNvPr id="41093" name="Group 133"/>
                <p:cNvGrpSpPr>
                  <a:grpSpLocks/>
                </p:cNvGrpSpPr>
                <p:nvPr/>
              </p:nvGrpSpPr>
              <p:grpSpPr bwMode="auto">
                <a:xfrm>
                  <a:off x="3452" y="2786"/>
                  <a:ext cx="26" cy="37"/>
                  <a:chOff x="1932" y="434"/>
                  <a:chExt cx="109" cy="153"/>
                </a:xfrm>
              </p:grpSpPr>
              <p:sp>
                <p:nvSpPr>
                  <p:cNvPr id="41094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1932" y="434"/>
                    <a:ext cx="109" cy="153"/>
                  </a:xfrm>
                  <a:prstGeom prst="rect">
                    <a:avLst/>
                  </a:prstGeom>
                  <a:solidFill>
                    <a:srgbClr val="FFC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095" name="Rectangle 135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1961" y="476"/>
                    <a:ext cx="44" cy="6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00" b="1">
                        <a:solidFill>
                          <a:srgbClr val="000000"/>
                        </a:solidFill>
                      </a:rPr>
                      <a:t>O</a:t>
                    </a:r>
                    <a:endParaRPr lang="en-US" sz="800"/>
                  </a:p>
                </p:txBody>
              </p:sp>
            </p:grpSp>
            <p:sp>
              <p:nvSpPr>
                <p:cNvPr id="41096" name="Line 136"/>
                <p:cNvSpPr>
                  <a:spLocks noChangeShapeType="1"/>
                </p:cNvSpPr>
                <p:nvPr/>
              </p:nvSpPr>
              <p:spPr bwMode="auto">
                <a:xfrm flipV="1">
                  <a:off x="3465" y="2821"/>
                  <a:ext cx="0" cy="17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97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3465" y="2974"/>
                  <a:ext cx="0" cy="17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98" name="Line 138"/>
                <p:cNvSpPr>
                  <a:spLocks noChangeShapeType="1"/>
                </p:cNvSpPr>
                <p:nvPr/>
              </p:nvSpPr>
              <p:spPr bwMode="auto">
                <a:xfrm flipV="1">
                  <a:off x="3465" y="2922"/>
                  <a:ext cx="0" cy="17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1099" name="Group 139"/>
                <p:cNvGrpSpPr>
                  <a:grpSpLocks/>
                </p:cNvGrpSpPr>
                <p:nvPr/>
              </p:nvGrpSpPr>
              <p:grpSpPr bwMode="auto">
                <a:xfrm>
                  <a:off x="3452" y="2990"/>
                  <a:ext cx="26" cy="37"/>
                  <a:chOff x="1933" y="1280"/>
                  <a:chExt cx="108" cy="152"/>
                </a:xfrm>
              </p:grpSpPr>
              <p:sp>
                <p:nvSpPr>
                  <p:cNvPr id="41100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1933" y="1280"/>
                    <a:ext cx="108" cy="152"/>
                  </a:xfrm>
                  <a:prstGeom prst="rect">
                    <a:avLst/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101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1969" y="1328"/>
                    <a:ext cx="43" cy="6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00" b="1">
                        <a:solidFill>
                          <a:srgbClr val="FFFFFF"/>
                        </a:solidFill>
                      </a:rPr>
                      <a:t>H</a:t>
                    </a:r>
                    <a:endParaRPr lang="en-US" sz="800"/>
                  </a:p>
                </p:txBody>
              </p:sp>
            </p:grpSp>
            <p:sp>
              <p:nvSpPr>
                <p:cNvPr id="41102" name="Line 142"/>
                <p:cNvSpPr>
                  <a:spLocks noChangeShapeType="1"/>
                </p:cNvSpPr>
                <p:nvPr/>
              </p:nvSpPr>
              <p:spPr bwMode="auto">
                <a:xfrm flipH="1">
                  <a:off x="3437" y="2957"/>
                  <a:ext cx="17" cy="1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1103" name="Group 143"/>
                <p:cNvGrpSpPr>
                  <a:grpSpLocks/>
                </p:cNvGrpSpPr>
                <p:nvPr/>
              </p:nvGrpSpPr>
              <p:grpSpPr bwMode="auto">
                <a:xfrm>
                  <a:off x="3474" y="2850"/>
                  <a:ext cx="17" cy="9"/>
                  <a:chOff x="2892" y="1370"/>
                  <a:chExt cx="69" cy="39"/>
                </a:xfrm>
              </p:grpSpPr>
              <p:sp>
                <p:nvSpPr>
                  <p:cNvPr id="41104" name="Line 1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92" y="1370"/>
                    <a:ext cx="69" cy="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105" name="Line 1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92" y="1408"/>
                    <a:ext cx="69" cy="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106" name="Line 146"/>
                <p:cNvSpPr>
                  <a:spLocks noChangeShapeType="1"/>
                </p:cNvSpPr>
                <p:nvPr/>
              </p:nvSpPr>
              <p:spPr bwMode="auto">
                <a:xfrm flipH="1">
                  <a:off x="3474" y="2850"/>
                  <a:ext cx="17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1107" name="Group 147"/>
                <p:cNvGrpSpPr>
                  <a:grpSpLocks/>
                </p:cNvGrpSpPr>
                <p:nvPr/>
              </p:nvGrpSpPr>
              <p:grpSpPr bwMode="auto">
                <a:xfrm>
                  <a:off x="3474" y="2899"/>
                  <a:ext cx="17" cy="10"/>
                  <a:chOff x="2892" y="1575"/>
                  <a:chExt cx="69" cy="39"/>
                </a:xfrm>
              </p:grpSpPr>
              <p:sp>
                <p:nvSpPr>
                  <p:cNvPr id="41108" name="Line 1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92" y="1575"/>
                    <a:ext cx="69" cy="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109" name="Line 1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92" y="1613"/>
                    <a:ext cx="69" cy="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110" name="Line 150"/>
                <p:cNvSpPr>
                  <a:spLocks noChangeShapeType="1"/>
                </p:cNvSpPr>
                <p:nvPr/>
              </p:nvSpPr>
              <p:spPr bwMode="auto">
                <a:xfrm flipH="1">
                  <a:off x="3474" y="2899"/>
                  <a:ext cx="17" cy="1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11" name="Line 151"/>
                <p:cNvSpPr>
                  <a:spLocks noChangeShapeType="1"/>
                </p:cNvSpPr>
                <p:nvPr/>
              </p:nvSpPr>
              <p:spPr bwMode="auto">
                <a:xfrm flipH="1">
                  <a:off x="3474" y="2909"/>
                  <a:ext cx="17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12" name="Line 152"/>
                <p:cNvSpPr>
                  <a:spLocks noChangeShapeType="1"/>
                </p:cNvSpPr>
                <p:nvPr/>
              </p:nvSpPr>
              <p:spPr bwMode="auto">
                <a:xfrm flipV="1">
                  <a:off x="3465" y="2922"/>
                  <a:ext cx="0" cy="17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113" name="Group 153"/>
              <p:cNvGrpSpPr>
                <a:grpSpLocks/>
              </p:cNvGrpSpPr>
              <p:nvPr/>
            </p:nvGrpSpPr>
            <p:grpSpPr bwMode="auto">
              <a:xfrm>
                <a:off x="4536" y="2529"/>
                <a:ext cx="63" cy="141"/>
                <a:chOff x="3296" y="2613"/>
                <a:chExt cx="107" cy="240"/>
              </a:xfrm>
            </p:grpSpPr>
            <p:sp>
              <p:nvSpPr>
                <p:cNvPr id="41114" name="Line 154"/>
                <p:cNvSpPr>
                  <a:spLocks noChangeShapeType="1"/>
                </p:cNvSpPr>
                <p:nvPr/>
              </p:nvSpPr>
              <p:spPr bwMode="auto">
                <a:xfrm flipH="1">
                  <a:off x="3321" y="2784"/>
                  <a:ext cx="17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15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3349" y="2699"/>
                  <a:ext cx="0" cy="1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1116" name="Group 156"/>
                <p:cNvGrpSpPr>
                  <a:grpSpLocks/>
                </p:cNvGrpSpPr>
                <p:nvPr/>
              </p:nvGrpSpPr>
              <p:grpSpPr bwMode="auto">
                <a:xfrm>
                  <a:off x="3358" y="2677"/>
                  <a:ext cx="17" cy="9"/>
                  <a:chOff x="3358" y="2677"/>
                  <a:chExt cx="17" cy="9"/>
                </a:xfrm>
              </p:grpSpPr>
              <p:sp>
                <p:nvSpPr>
                  <p:cNvPr id="41117" name="Line 15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58" y="2677"/>
                    <a:ext cx="17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118" name="Line 1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58" y="2686"/>
                    <a:ext cx="17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119" name="Group 159"/>
                <p:cNvGrpSpPr>
                  <a:grpSpLocks/>
                </p:cNvGrpSpPr>
                <p:nvPr/>
              </p:nvGrpSpPr>
              <p:grpSpPr bwMode="auto">
                <a:xfrm>
                  <a:off x="3336" y="2663"/>
                  <a:ext cx="26" cy="37"/>
                  <a:chOff x="3336" y="2663"/>
                  <a:chExt cx="26" cy="37"/>
                </a:xfrm>
              </p:grpSpPr>
              <p:sp>
                <p:nvSpPr>
                  <p:cNvPr id="41120" name="Rectangle 160"/>
                  <p:cNvSpPr>
                    <a:spLocks noChangeArrowheads="1"/>
                  </p:cNvSpPr>
                  <p:nvPr/>
                </p:nvSpPr>
                <p:spPr bwMode="auto">
                  <a:xfrm>
                    <a:off x="3336" y="2663"/>
                    <a:ext cx="26" cy="37"/>
                  </a:xfrm>
                  <a:prstGeom prst="rect">
                    <a:avLst/>
                  </a:prstGeom>
                  <a:solidFill>
                    <a:srgbClr val="3333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121" name="Rectangle 161"/>
                  <p:cNvSpPr>
                    <a:spLocks noChangeArrowheads="1"/>
                  </p:cNvSpPr>
                  <p:nvPr/>
                </p:nvSpPr>
                <p:spPr bwMode="auto">
                  <a:xfrm>
                    <a:off x="3345" y="2675"/>
                    <a:ext cx="10" cy="1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00" b="1">
                        <a:solidFill>
                          <a:srgbClr val="FFFFFF"/>
                        </a:solidFill>
                      </a:rPr>
                      <a:t>C</a:t>
                    </a:r>
                    <a:endParaRPr lang="en-US" sz="800"/>
                  </a:p>
                </p:txBody>
              </p:sp>
            </p:grpSp>
            <p:grpSp>
              <p:nvGrpSpPr>
                <p:cNvPr id="41122" name="Group 162"/>
                <p:cNvGrpSpPr>
                  <a:grpSpLocks/>
                </p:cNvGrpSpPr>
                <p:nvPr/>
              </p:nvGrpSpPr>
              <p:grpSpPr bwMode="auto">
                <a:xfrm>
                  <a:off x="3375" y="2663"/>
                  <a:ext cx="26" cy="37"/>
                  <a:chOff x="3375" y="2663"/>
                  <a:chExt cx="26" cy="37"/>
                </a:xfrm>
              </p:grpSpPr>
              <p:sp>
                <p:nvSpPr>
                  <p:cNvPr id="41123" name="Rectangle 163"/>
                  <p:cNvSpPr>
                    <a:spLocks noChangeArrowheads="1"/>
                  </p:cNvSpPr>
                  <p:nvPr/>
                </p:nvSpPr>
                <p:spPr bwMode="auto">
                  <a:xfrm>
                    <a:off x="3375" y="2663"/>
                    <a:ext cx="26" cy="37"/>
                  </a:xfrm>
                  <a:prstGeom prst="rect">
                    <a:avLst/>
                  </a:prstGeom>
                  <a:solidFill>
                    <a:srgbClr val="FFC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124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3382" y="2675"/>
                    <a:ext cx="10" cy="1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00" b="1">
                        <a:solidFill>
                          <a:srgbClr val="000000"/>
                        </a:solidFill>
                      </a:rPr>
                      <a:t>O</a:t>
                    </a:r>
                    <a:endParaRPr lang="en-US" sz="800"/>
                  </a:p>
                </p:txBody>
              </p:sp>
            </p:grpSp>
            <p:sp>
              <p:nvSpPr>
                <p:cNvPr id="41125" name="Line 165"/>
                <p:cNvSpPr>
                  <a:spLocks noChangeShapeType="1"/>
                </p:cNvSpPr>
                <p:nvPr/>
              </p:nvSpPr>
              <p:spPr bwMode="auto">
                <a:xfrm flipH="1">
                  <a:off x="3361" y="2784"/>
                  <a:ext cx="17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1126" name="Group 166"/>
                <p:cNvGrpSpPr>
                  <a:grpSpLocks/>
                </p:cNvGrpSpPr>
                <p:nvPr/>
              </p:nvGrpSpPr>
              <p:grpSpPr bwMode="auto">
                <a:xfrm>
                  <a:off x="3336" y="2765"/>
                  <a:ext cx="27" cy="37"/>
                  <a:chOff x="3336" y="2765"/>
                  <a:chExt cx="27" cy="37"/>
                </a:xfrm>
              </p:grpSpPr>
              <p:sp>
                <p:nvSpPr>
                  <p:cNvPr id="41127" name="Rectangle 167"/>
                  <p:cNvSpPr>
                    <a:spLocks noChangeArrowheads="1"/>
                  </p:cNvSpPr>
                  <p:nvPr/>
                </p:nvSpPr>
                <p:spPr bwMode="auto">
                  <a:xfrm>
                    <a:off x="3336" y="2765"/>
                    <a:ext cx="27" cy="37"/>
                  </a:xfrm>
                  <a:prstGeom prst="rect">
                    <a:avLst/>
                  </a:prstGeom>
                  <a:solidFill>
                    <a:srgbClr val="3333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128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3345" y="2777"/>
                    <a:ext cx="11" cy="1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00" b="1">
                        <a:solidFill>
                          <a:srgbClr val="FFFFFF"/>
                        </a:solidFill>
                      </a:rPr>
                      <a:t>C</a:t>
                    </a:r>
                    <a:endParaRPr lang="en-US" sz="800"/>
                  </a:p>
                </p:txBody>
              </p:sp>
            </p:grpSp>
            <p:grpSp>
              <p:nvGrpSpPr>
                <p:cNvPr id="41129" name="Group 169"/>
                <p:cNvGrpSpPr>
                  <a:grpSpLocks/>
                </p:cNvGrpSpPr>
                <p:nvPr/>
              </p:nvGrpSpPr>
              <p:grpSpPr bwMode="auto">
                <a:xfrm>
                  <a:off x="3296" y="2765"/>
                  <a:ext cx="26" cy="37"/>
                  <a:chOff x="3296" y="2765"/>
                  <a:chExt cx="26" cy="37"/>
                </a:xfrm>
              </p:grpSpPr>
              <p:sp>
                <p:nvSpPr>
                  <p:cNvPr id="41130" name="Rectangle 170"/>
                  <p:cNvSpPr>
                    <a:spLocks noChangeArrowheads="1"/>
                  </p:cNvSpPr>
                  <p:nvPr/>
                </p:nvSpPr>
                <p:spPr bwMode="auto">
                  <a:xfrm>
                    <a:off x="3296" y="2765"/>
                    <a:ext cx="26" cy="37"/>
                  </a:xfrm>
                  <a:prstGeom prst="rect">
                    <a:avLst/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131" name="Rectangle 171"/>
                  <p:cNvSpPr>
                    <a:spLocks noChangeArrowheads="1"/>
                  </p:cNvSpPr>
                  <p:nvPr/>
                </p:nvSpPr>
                <p:spPr bwMode="auto">
                  <a:xfrm>
                    <a:off x="3305" y="2777"/>
                    <a:ext cx="10" cy="1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00" b="1">
                        <a:solidFill>
                          <a:srgbClr val="FFFFFF"/>
                        </a:solidFill>
                      </a:rPr>
                      <a:t>H</a:t>
                    </a:r>
                    <a:endParaRPr lang="en-US" sz="800"/>
                  </a:p>
                </p:txBody>
              </p:sp>
            </p:grpSp>
            <p:grpSp>
              <p:nvGrpSpPr>
                <p:cNvPr id="41132" name="Group 172"/>
                <p:cNvGrpSpPr>
                  <a:grpSpLocks/>
                </p:cNvGrpSpPr>
                <p:nvPr/>
              </p:nvGrpSpPr>
              <p:grpSpPr bwMode="auto">
                <a:xfrm>
                  <a:off x="3377" y="2765"/>
                  <a:ext cx="26" cy="37"/>
                  <a:chOff x="3377" y="2765"/>
                  <a:chExt cx="26" cy="37"/>
                </a:xfrm>
              </p:grpSpPr>
              <p:sp>
                <p:nvSpPr>
                  <p:cNvPr id="41133" name="Rectangle 173"/>
                  <p:cNvSpPr>
                    <a:spLocks noChangeArrowheads="1"/>
                  </p:cNvSpPr>
                  <p:nvPr/>
                </p:nvSpPr>
                <p:spPr bwMode="auto">
                  <a:xfrm>
                    <a:off x="3377" y="2765"/>
                    <a:ext cx="26" cy="37"/>
                  </a:xfrm>
                  <a:prstGeom prst="rect">
                    <a:avLst/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134" name="Rectangle 174"/>
                  <p:cNvSpPr>
                    <a:spLocks noChangeArrowheads="1"/>
                  </p:cNvSpPr>
                  <p:nvPr/>
                </p:nvSpPr>
                <p:spPr bwMode="auto">
                  <a:xfrm>
                    <a:off x="3384" y="2777"/>
                    <a:ext cx="10" cy="1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00" b="1">
                        <a:solidFill>
                          <a:srgbClr val="FFFFFF"/>
                        </a:solidFill>
                      </a:rPr>
                      <a:t>H</a:t>
                    </a:r>
                    <a:endParaRPr lang="en-US" sz="800"/>
                  </a:p>
                </p:txBody>
              </p:sp>
            </p:grpSp>
            <p:grpSp>
              <p:nvGrpSpPr>
                <p:cNvPr id="41135" name="Group 175"/>
                <p:cNvGrpSpPr>
                  <a:grpSpLocks/>
                </p:cNvGrpSpPr>
                <p:nvPr/>
              </p:nvGrpSpPr>
              <p:grpSpPr bwMode="auto">
                <a:xfrm>
                  <a:off x="3358" y="2726"/>
                  <a:ext cx="17" cy="9"/>
                  <a:chOff x="3358" y="2726"/>
                  <a:chExt cx="17" cy="9"/>
                </a:xfrm>
              </p:grpSpPr>
              <p:sp>
                <p:nvSpPr>
                  <p:cNvPr id="41136" name="Line 17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58" y="2726"/>
                    <a:ext cx="17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137" name="Line 17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58" y="2735"/>
                    <a:ext cx="17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138" name="Group 178"/>
                <p:cNvGrpSpPr>
                  <a:grpSpLocks/>
                </p:cNvGrpSpPr>
                <p:nvPr/>
              </p:nvGrpSpPr>
              <p:grpSpPr bwMode="auto">
                <a:xfrm>
                  <a:off x="3336" y="2712"/>
                  <a:ext cx="26" cy="37"/>
                  <a:chOff x="3336" y="2712"/>
                  <a:chExt cx="26" cy="37"/>
                </a:xfrm>
              </p:grpSpPr>
              <p:sp>
                <p:nvSpPr>
                  <p:cNvPr id="41139" name="Rectangle 179"/>
                  <p:cNvSpPr>
                    <a:spLocks noChangeArrowheads="1"/>
                  </p:cNvSpPr>
                  <p:nvPr/>
                </p:nvSpPr>
                <p:spPr bwMode="auto">
                  <a:xfrm>
                    <a:off x="3336" y="2712"/>
                    <a:ext cx="26" cy="37"/>
                  </a:xfrm>
                  <a:prstGeom prst="rect">
                    <a:avLst/>
                  </a:prstGeom>
                  <a:solidFill>
                    <a:srgbClr val="3333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140" name="Rectangle 180"/>
                  <p:cNvSpPr>
                    <a:spLocks noChangeArrowheads="1"/>
                  </p:cNvSpPr>
                  <p:nvPr/>
                </p:nvSpPr>
                <p:spPr bwMode="auto">
                  <a:xfrm>
                    <a:off x="3345" y="2724"/>
                    <a:ext cx="10" cy="1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00" b="1">
                        <a:solidFill>
                          <a:srgbClr val="FFFFFF"/>
                        </a:solidFill>
                      </a:rPr>
                      <a:t>C</a:t>
                    </a:r>
                    <a:endParaRPr lang="en-US" sz="800"/>
                  </a:p>
                </p:txBody>
              </p:sp>
            </p:grpSp>
            <p:grpSp>
              <p:nvGrpSpPr>
                <p:cNvPr id="41141" name="Group 181"/>
                <p:cNvGrpSpPr>
                  <a:grpSpLocks/>
                </p:cNvGrpSpPr>
                <p:nvPr/>
              </p:nvGrpSpPr>
              <p:grpSpPr bwMode="auto">
                <a:xfrm>
                  <a:off x="3375" y="2712"/>
                  <a:ext cx="26" cy="37"/>
                  <a:chOff x="3375" y="2712"/>
                  <a:chExt cx="26" cy="37"/>
                </a:xfrm>
              </p:grpSpPr>
              <p:sp>
                <p:nvSpPr>
                  <p:cNvPr id="41142" name="Rectangle 182"/>
                  <p:cNvSpPr>
                    <a:spLocks noChangeArrowheads="1"/>
                  </p:cNvSpPr>
                  <p:nvPr/>
                </p:nvSpPr>
                <p:spPr bwMode="auto">
                  <a:xfrm>
                    <a:off x="3375" y="2712"/>
                    <a:ext cx="26" cy="37"/>
                  </a:xfrm>
                  <a:prstGeom prst="rect">
                    <a:avLst/>
                  </a:prstGeom>
                  <a:solidFill>
                    <a:srgbClr val="FFC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143" name="Rectangle 183"/>
                  <p:cNvSpPr>
                    <a:spLocks noChangeArrowheads="1"/>
                  </p:cNvSpPr>
                  <p:nvPr/>
                </p:nvSpPr>
                <p:spPr bwMode="auto">
                  <a:xfrm>
                    <a:off x="3382" y="2724"/>
                    <a:ext cx="10" cy="1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00" b="1">
                        <a:solidFill>
                          <a:srgbClr val="000000"/>
                        </a:solidFill>
                      </a:rPr>
                      <a:t>O</a:t>
                    </a:r>
                    <a:endParaRPr lang="en-US" sz="800"/>
                  </a:p>
                </p:txBody>
              </p:sp>
            </p:grpSp>
            <p:grpSp>
              <p:nvGrpSpPr>
                <p:cNvPr id="41144" name="Group 184"/>
                <p:cNvGrpSpPr>
                  <a:grpSpLocks/>
                </p:cNvGrpSpPr>
                <p:nvPr/>
              </p:nvGrpSpPr>
              <p:grpSpPr bwMode="auto">
                <a:xfrm>
                  <a:off x="3336" y="2613"/>
                  <a:ext cx="26" cy="37"/>
                  <a:chOff x="3336" y="2613"/>
                  <a:chExt cx="26" cy="37"/>
                </a:xfrm>
              </p:grpSpPr>
              <p:sp>
                <p:nvSpPr>
                  <p:cNvPr id="41145" name="Rectangle 185"/>
                  <p:cNvSpPr>
                    <a:spLocks noChangeArrowheads="1"/>
                  </p:cNvSpPr>
                  <p:nvPr/>
                </p:nvSpPr>
                <p:spPr bwMode="auto">
                  <a:xfrm>
                    <a:off x="3336" y="2613"/>
                    <a:ext cx="26" cy="37"/>
                  </a:xfrm>
                  <a:prstGeom prst="rect">
                    <a:avLst/>
                  </a:prstGeom>
                  <a:solidFill>
                    <a:srgbClr val="FFC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146" name="Rectangle 186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3343" y="2623"/>
                    <a:ext cx="10" cy="1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00" b="1">
                        <a:solidFill>
                          <a:srgbClr val="000000"/>
                        </a:solidFill>
                      </a:rPr>
                      <a:t>O</a:t>
                    </a:r>
                    <a:endParaRPr lang="en-US" sz="800"/>
                  </a:p>
                </p:txBody>
              </p:sp>
            </p:grpSp>
            <p:sp>
              <p:nvSpPr>
                <p:cNvPr id="41147" name="Line 187"/>
                <p:cNvSpPr>
                  <a:spLocks noChangeShapeType="1"/>
                </p:cNvSpPr>
                <p:nvPr/>
              </p:nvSpPr>
              <p:spPr bwMode="auto">
                <a:xfrm flipV="1">
                  <a:off x="3349" y="2648"/>
                  <a:ext cx="0" cy="17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48" name="Line 188"/>
                <p:cNvSpPr>
                  <a:spLocks noChangeShapeType="1"/>
                </p:cNvSpPr>
                <p:nvPr/>
              </p:nvSpPr>
              <p:spPr bwMode="auto">
                <a:xfrm flipV="1">
                  <a:off x="3349" y="2801"/>
                  <a:ext cx="0" cy="1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49" name="Line 189"/>
                <p:cNvSpPr>
                  <a:spLocks noChangeShapeType="1"/>
                </p:cNvSpPr>
                <p:nvPr/>
              </p:nvSpPr>
              <p:spPr bwMode="auto">
                <a:xfrm flipV="1">
                  <a:off x="3349" y="2749"/>
                  <a:ext cx="0" cy="17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1150" name="Group 190"/>
                <p:cNvGrpSpPr>
                  <a:grpSpLocks/>
                </p:cNvGrpSpPr>
                <p:nvPr/>
              </p:nvGrpSpPr>
              <p:grpSpPr bwMode="auto">
                <a:xfrm>
                  <a:off x="3336" y="2816"/>
                  <a:ext cx="26" cy="37"/>
                  <a:chOff x="3336" y="2816"/>
                  <a:chExt cx="26" cy="37"/>
                </a:xfrm>
              </p:grpSpPr>
              <p:sp>
                <p:nvSpPr>
                  <p:cNvPr id="41151" name="Rectangle 191"/>
                  <p:cNvSpPr>
                    <a:spLocks noChangeArrowheads="1"/>
                  </p:cNvSpPr>
                  <p:nvPr/>
                </p:nvSpPr>
                <p:spPr bwMode="auto">
                  <a:xfrm>
                    <a:off x="3336" y="2816"/>
                    <a:ext cx="26" cy="37"/>
                  </a:xfrm>
                  <a:prstGeom prst="rect">
                    <a:avLst/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152" name="Rectangle 192"/>
                  <p:cNvSpPr>
                    <a:spLocks noChangeArrowheads="1"/>
                  </p:cNvSpPr>
                  <p:nvPr/>
                </p:nvSpPr>
                <p:spPr bwMode="auto">
                  <a:xfrm>
                    <a:off x="3345" y="2828"/>
                    <a:ext cx="10" cy="1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00" b="1">
                        <a:solidFill>
                          <a:srgbClr val="FFFFFF"/>
                        </a:solidFill>
                      </a:rPr>
                      <a:t>H</a:t>
                    </a:r>
                    <a:endParaRPr lang="en-US" sz="800"/>
                  </a:p>
                </p:txBody>
              </p:sp>
            </p:grpSp>
            <p:sp>
              <p:nvSpPr>
                <p:cNvPr id="41153" name="Line 193"/>
                <p:cNvSpPr>
                  <a:spLocks noChangeShapeType="1"/>
                </p:cNvSpPr>
                <p:nvPr/>
              </p:nvSpPr>
              <p:spPr bwMode="auto">
                <a:xfrm flipH="1">
                  <a:off x="3321" y="2784"/>
                  <a:ext cx="17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1154" name="Group 194"/>
                <p:cNvGrpSpPr>
                  <a:grpSpLocks/>
                </p:cNvGrpSpPr>
                <p:nvPr/>
              </p:nvGrpSpPr>
              <p:grpSpPr bwMode="auto">
                <a:xfrm>
                  <a:off x="3358" y="2677"/>
                  <a:ext cx="17" cy="9"/>
                  <a:chOff x="3358" y="2677"/>
                  <a:chExt cx="17" cy="9"/>
                </a:xfrm>
              </p:grpSpPr>
              <p:sp>
                <p:nvSpPr>
                  <p:cNvPr id="41155" name="Line 19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58" y="2677"/>
                    <a:ext cx="17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156" name="Line 1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58" y="2686"/>
                    <a:ext cx="17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157" name="Line 197"/>
                <p:cNvSpPr>
                  <a:spLocks noChangeShapeType="1"/>
                </p:cNvSpPr>
                <p:nvPr/>
              </p:nvSpPr>
              <p:spPr bwMode="auto">
                <a:xfrm flipH="1">
                  <a:off x="3358" y="2677"/>
                  <a:ext cx="17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1158" name="Group 198"/>
                <p:cNvGrpSpPr>
                  <a:grpSpLocks/>
                </p:cNvGrpSpPr>
                <p:nvPr/>
              </p:nvGrpSpPr>
              <p:grpSpPr bwMode="auto">
                <a:xfrm>
                  <a:off x="3358" y="2726"/>
                  <a:ext cx="17" cy="9"/>
                  <a:chOff x="3358" y="2726"/>
                  <a:chExt cx="17" cy="9"/>
                </a:xfrm>
              </p:grpSpPr>
              <p:sp>
                <p:nvSpPr>
                  <p:cNvPr id="41159" name="Line 1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58" y="2726"/>
                    <a:ext cx="17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160" name="Line 20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58" y="2735"/>
                    <a:ext cx="17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161" name="Line 201"/>
                <p:cNvSpPr>
                  <a:spLocks noChangeShapeType="1"/>
                </p:cNvSpPr>
                <p:nvPr/>
              </p:nvSpPr>
              <p:spPr bwMode="auto">
                <a:xfrm flipH="1">
                  <a:off x="3358" y="2726"/>
                  <a:ext cx="17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62" name="Line 202"/>
                <p:cNvSpPr>
                  <a:spLocks noChangeShapeType="1"/>
                </p:cNvSpPr>
                <p:nvPr/>
              </p:nvSpPr>
              <p:spPr bwMode="auto">
                <a:xfrm flipH="1">
                  <a:off x="3358" y="2735"/>
                  <a:ext cx="17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63" name="Line 203"/>
                <p:cNvSpPr>
                  <a:spLocks noChangeShapeType="1"/>
                </p:cNvSpPr>
                <p:nvPr/>
              </p:nvSpPr>
              <p:spPr bwMode="auto">
                <a:xfrm flipV="1">
                  <a:off x="3349" y="2749"/>
                  <a:ext cx="0" cy="17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41164" name="Picture 204" descr="glucos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1" y="2546"/>
                <a:ext cx="166" cy="1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165" name="AutoShape 205"/>
              <p:cNvSpPr>
                <a:spLocks noChangeArrowheads="1"/>
              </p:cNvSpPr>
              <p:nvPr/>
            </p:nvSpPr>
            <p:spPr bwMode="auto">
              <a:xfrm>
                <a:off x="4339" y="2614"/>
                <a:ext cx="165" cy="52"/>
              </a:xfrm>
              <a:prstGeom prst="notchedRightArrow">
                <a:avLst>
                  <a:gd name="adj1" fmla="val 50000"/>
                  <a:gd name="adj2" fmla="val 79327"/>
                </a:avLst>
              </a:prstGeom>
              <a:solidFill>
                <a:schemeClr val="tx2">
                  <a:alpha val="67000"/>
                </a:schemeClr>
              </a:solidFill>
              <a:ln w="1905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1166" name="Text Box 206"/>
              <p:cNvSpPr txBox="1">
                <a:spLocks noChangeArrowheads="1"/>
              </p:cNvSpPr>
              <p:nvPr/>
            </p:nvSpPr>
            <p:spPr bwMode="auto">
              <a:xfrm>
                <a:off x="4452" y="2839"/>
                <a:ext cx="293" cy="166"/>
              </a:xfrm>
              <a:prstGeom prst="rect">
                <a:avLst/>
              </a:prstGeom>
              <a:solidFill>
                <a:srgbClr val="CC0000"/>
              </a:solidFill>
              <a:ln w="19050" algn="ctr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>
                    <a:solidFill>
                      <a:srgbClr val="FFFF00"/>
                    </a:solidFill>
                    <a:latin typeface="Garamond" pitchFamily="18" charset="0"/>
                  </a:rPr>
                  <a:t>ATP</a:t>
                </a:r>
              </a:p>
            </p:txBody>
          </p:sp>
          <p:sp>
            <p:nvSpPr>
              <p:cNvPr id="41167" name="AutoShape 207"/>
              <p:cNvSpPr>
                <a:spLocks noChangeArrowheads="1"/>
              </p:cNvSpPr>
              <p:nvPr/>
            </p:nvSpPr>
            <p:spPr bwMode="auto">
              <a:xfrm>
                <a:off x="4684" y="2614"/>
                <a:ext cx="165" cy="52"/>
              </a:xfrm>
              <a:prstGeom prst="notchedRightArrow">
                <a:avLst>
                  <a:gd name="adj1" fmla="val 50000"/>
                  <a:gd name="adj2" fmla="val 79327"/>
                </a:avLst>
              </a:prstGeom>
              <a:solidFill>
                <a:schemeClr val="tx2">
                  <a:alpha val="67000"/>
                </a:schemeClr>
              </a:solidFill>
              <a:ln w="1905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1168" name="Text Box 208"/>
              <p:cNvSpPr txBox="1">
                <a:spLocks noChangeArrowheads="1"/>
              </p:cNvSpPr>
              <p:nvPr/>
            </p:nvSpPr>
            <p:spPr bwMode="auto">
              <a:xfrm>
                <a:off x="5271" y="2702"/>
                <a:ext cx="39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E5A00">
                        <a:alpha val="67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333399">
                        <a:alpha val="67000"/>
                      </a:srgb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200" b="1">
                    <a:latin typeface="Garamond" pitchFamily="18" charset="0"/>
                  </a:rPr>
                  <a:t> CO</a:t>
                </a:r>
                <a:r>
                  <a:rPr lang="en-US" sz="1200" b="1" baseline="-25000">
                    <a:latin typeface="Garamond" pitchFamily="18" charset="0"/>
                  </a:rPr>
                  <a:t>2</a:t>
                </a:r>
              </a:p>
            </p:txBody>
          </p:sp>
          <p:sp>
            <p:nvSpPr>
              <p:cNvPr id="41169" name="Text Box 209"/>
              <p:cNvSpPr txBox="1">
                <a:spLocks noChangeArrowheads="1"/>
              </p:cNvSpPr>
              <p:nvPr/>
            </p:nvSpPr>
            <p:spPr bwMode="auto">
              <a:xfrm>
                <a:off x="5271" y="2869"/>
                <a:ext cx="39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E5A00">
                        <a:alpha val="67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333399">
                        <a:alpha val="67000"/>
                      </a:srgb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200" b="1">
                    <a:latin typeface="Garamond" pitchFamily="18" charset="0"/>
                  </a:rPr>
                  <a:t>H</a:t>
                </a:r>
                <a:r>
                  <a:rPr lang="en-US" sz="1200" b="1" baseline="-25000">
                    <a:latin typeface="Garamond" pitchFamily="18" charset="0"/>
                  </a:rPr>
                  <a:t>2</a:t>
                </a:r>
                <a:r>
                  <a:rPr lang="en-US" sz="1200" b="1">
                    <a:latin typeface="Garamond" pitchFamily="18" charset="0"/>
                  </a:rPr>
                  <a:t>O</a:t>
                </a:r>
              </a:p>
            </p:txBody>
          </p:sp>
          <p:sp>
            <p:nvSpPr>
              <p:cNvPr id="41170" name="AutoShape 210"/>
              <p:cNvSpPr>
                <a:spLocks noChangeArrowheads="1"/>
              </p:cNvSpPr>
              <p:nvPr/>
            </p:nvSpPr>
            <p:spPr bwMode="auto">
              <a:xfrm>
                <a:off x="5107" y="2614"/>
                <a:ext cx="165" cy="52"/>
              </a:xfrm>
              <a:prstGeom prst="notchedRightArrow">
                <a:avLst>
                  <a:gd name="adj1" fmla="val 50000"/>
                  <a:gd name="adj2" fmla="val 79327"/>
                </a:avLst>
              </a:prstGeom>
              <a:solidFill>
                <a:schemeClr val="tx2">
                  <a:alpha val="67000"/>
                </a:schemeClr>
              </a:solidFill>
              <a:ln w="1905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1171" name="Text Box 211"/>
              <p:cNvSpPr txBox="1">
                <a:spLocks noChangeArrowheads="1"/>
              </p:cNvSpPr>
              <p:nvPr/>
            </p:nvSpPr>
            <p:spPr bwMode="auto">
              <a:xfrm>
                <a:off x="5323" y="2512"/>
                <a:ext cx="293" cy="166"/>
              </a:xfrm>
              <a:prstGeom prst="rect">
                <a:avLst/>
              </a:prstGeom>
              <a:solidFill>
                <a:srgbClr val="CC0000"/>
              </a:solidFill>
              <a:ln w="19050" algn="ctr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>
                    <a:solidFill>
                      <a:srgbClr val="FFFF00"/>
                    </a:solidFill>
                    <a:latin typeface="Garamond" pitchFamily="18" charset="0"/>
                  </a:rPr>
                  <a:t>ATP</a:t>
                </a:r>
              </a:p>
            </p:txBody>
          </p:sp>
        </p:grpSp>
        <p:sp>
          <p:nvSpPr>
            <p:cNvPr id="41172" name="Text Box 212"/>
            <p:cNvSpPr txBox="1">
              <a:spLocks noChangeArrowheads="1"/>
            </p:cNvSpPr>
            <p:nvPr/>
          </p:nvSpPr>
          <p:spPr bwMode="auto">
            <a:xfrm>
              <a:off x="4068" y="2550"/>
              <a:ext cx="28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Times New Roman" pitchFamily="18" charset="0"/>
                </a:rPr>
                <a:t>O</a:t>
              </a:r>
              <a:r>
                <a:rPr lang="en-US" b="1" baseline="-25000">
                  <a:latin typeface="Times New Roman" pitchFamily="18" charset="0"/>
                </a:rPr>
                <a:t>2</a:t>
              </a:r>
            </a:p>
          </p:txBody>
        </p:sp>
      </p:grpSp>
      <p:sp>
        <p:nvSpPr>
          <p:cNvPr id="41173" name="Text Box 213"/>
          <p:cNvSpPr txBox="1">
            <a:spLocks noChangeArrowheads="1"/>
          </p:cNvSpPr>
          <p:nvPr/>
        </p:nvSpPr>
        <p:spPr bwMode="auto">
          <a:xfrm>
            <a:off x="5556250" y="5478463"/>
            <a:ext cx="3235325" cy="3048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CC3300"/>
                </a:solidFill>
                <a:latin typeface="Times New Roman" pitchFamily="18" charset="0"/>
              </a:rPr>
              <a:t>Adenosine Di Phosphate (ADP)</a:t>
            </a:r>
          </a:p>
        </p:txBody>
      </p:sp>
      <p:sp>
        <p:nvSpPr>
          <p:cNvPr id="41174" name="Text Box 214"/>
          <p:cNvSpPr txBox="1">
            <a:spLocks noChangeArrowheads="1"/>
          </p:cNvSpPr>
          <p:nvPr/>
        </p:nvSpPr>
        <p:spPr bwMode="auto">
          <a:xfrm>
            <a:off x="5556250" y="5467350"/>
            <a:ext cx="3235325" cy="323850"/>
          </a:xfrm>
          <a:prstGeom prst="rect">
            <a:avLst/>
          </a:prstGeom>
          <a:solidFill>
            <a:srgbClr val="CC0000"/>
          </a:solidFill>
          <a:ln w="19050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00"/>
                </a:solidFill>
                <a:latin typeface="Garamond" pitchFamily="18" charset="0"/>
              </a:rPr>
              <a:t>Adenosine Tri Phosphate (ATP)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81800" y="1788224"/>
            <a:ext cx="2151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ATP produced as energy is captured via Cellular Respiration</a:t>
            </a:r>
          </a:p>
        </p:txBody>
      </p:sp>
    </p:spTree>
    <p:extLst>
      <p:ext uri="{BB962C8B-B14F-4D97-AF65-F5344CB8AC3E}">
        <p14:creationId xmlns:p14="http://schemas.microsoft.com/office/powerpoint/2010/main" val="132994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833 0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410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833 0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4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833 0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4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833 0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4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833 0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4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10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"/>
                                        <p:tgtEl>
                                          <p:spTgt spid="41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33 -4.81481E-6 C 0.09791 0.1088 0.0875 0.2176 0.12153 0.26667 C 0.15555 0.31575 0.23403 0.30487 0.31267 0.29422 " pathEditMode="relative" rAng="0" ptsTypes="aaA">
                                      <p:cBhvr>
                                        <p:cTn id="66" dur="500" fill="hold"/>
                                        <p:tgtEl>
                                          <p:spTgt spid="410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15787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42 0.1088 -0.02083 0.21759 0.0132 0.26667 C 0.04722 0.31574 0.1257 0.30486 0.20434 0.29421 " pathEditMode="relative" rAng="0" ptsTypes="aaA">
                                      <p:cBhvr>
                                        <p:cTn id="68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"/>
                                        <p:tgtEl>
                                          <p:spTgt spid="410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"/>
                                        <p:tgtEl>
                                          <p:spTgt spid="4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33 1.48148E-6 L 0.17395 1.48148E-6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4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16 -3.33333E-6 L 0.17378 -3.33333E-6 " pathEditMode="relative" rAng="0" ptsTypes="AA">
                                      <p:cBhvr>
                                        <p:cTn id="81" dur="500" fill="hold"/>
                                        <p:tgtEl>
                                          <p:spTgt spid="4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33 -3.33333E-6 L 0.17396 -3.33333E-6 " pathEditMode="relative" rAng="0" ptsTypes="AA">
                                      <p:cBhvr>
                                        <p:cTn id="83" dur="500" fill="hold"/>
                                        <p:tgtEl>
                                          <p:spTgt spid="4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33 3.7037E-6 L 0.17396 3.7037E-6 " pathEditMode="relative" rAng="0" ptsTypes="AA">
                                      <p:cBhvr>
                                        <p:cTn id="85" dur="500" fill="hold"/>
                                        <p:tgtEl>
                                          <p:spTgt spid="4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8264 0 " pathEditMode="relative" rAng="0" ptsTypes="AA">
                                      <p:cBhvr>
                                        <p:cTn id="92" dur="500" fill="hold"/>
                                        <p:tgtEl>
                                          <p:spTgt spid="4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8264 0 " pathEditMode="relative" rAng="0" ptsTypes="AA">
                                      <p:cBhvr>
                                        <p:cTn id="97" dur="500" fill="hold"/>
                                        <p:tgtEl>
                                          <p:spTgt spid="4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8264 0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4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8264 0 " pathEditMode="relative" rAng="0" ptsTypes="AA">
                                      <p:cBhvr>
                                        <p:cTn id="101" dur="500" fill="hold"/>
                                        <p:tgtEl>
                                          <p:spTgt spid="4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8264 0 " pathEditMode="relative" rAng="0" ptsTypes="AA">
                                      <p:cBhvr>
                                        <p:cTn id="103" dur="500" fill="hold"/>
                                        <p:tgtEl>
                                          <p:spTgt spid="41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"/>
                                        <p:tgtEl>
                                          <p:spTgt spid="4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43 0.00023 C 0.17604 0.11319 0.17882 0.22639 0.225 0.27523 C 0.27118 0.32407 0.36111 0.30903 0.45104 0.29398 " pathEditMode="relative" rAng="0" ptsTypes="aaA">
                                      <p:cBhvr>
                                        <p:cTn id="109" dur="500" fill="hold"/>
                                        <p:tgtEl>
                                          <p:spTgt spid="4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72" y="16181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264 -3.44126E-6 C 0.28525 0.11286 0.28803 0.22595 0.33421 0.27475 C 0.38039 0.32355 0.47032 0.30851 0.56025 0.29348 " pathEditMode="relative" rAng="0" ptsTypes="aaA">
                                      <p:cBhvr>
                                        <p:cTn id="111" dur="500" fill="hold"/>
                                        <p:tgtEl>
                                          <p:spTgt spid="4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72" y="1616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4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"/>
                                        <p:tgtEl>
                                          <p:spTgt spid="4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"/>
                                        <p:tgtEl>
                                          <p:spTgt spid="41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"/>
                                        <p:tgtEl>
                                          <p:spTgt spid="4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264 4.78261E-6 L 0.35295 4.78261E-6 " pathEditMode="relative" rAng="0" ptsTypes="AA">
                                      <p:cBhvr>
                                        <p:cTn id="122" dur="500" fill="hold"/>
                                        <p:tgtEl>
                                          <p:spTgt spid="41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7" y="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264 -7.67808E-7 L 0.35295 -7.67808E-7 " pathEditMode="relative" rAng="0" ptsTypes="AA">
                                      <p:cBhvr>
                                        <p:cTn id="124" dur="500" fill="hold"/>
                                        <p:tgtEl>
                                          <p:spTgt spid="4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7" y="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264 -7.67808E-7 L 0.35295 -7.67808E-7 " pathEditMode="relative" rAng="0" ptsTypes="AA">
                                      <p:cBhvr>
                                        <p:cTn id="126" dur="500" fill="hold"/>
                                        <p:tgtEl>
                                          <p:spTgt spid="4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7" y="0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263 2.13691E-6 L 0.35295 2.13691E-6 " pathEditMode="relative" rAng="0" ptsTypes="AA">
                                      <p:cBhvr>
                                        <p:cTn id="128" dur="500" fill="hold"/>
                                        <p:tgtEl>
                                          <p:spTgt spid="4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uiExpand="1" animBg="1"/>
      <p:bldP spid="40964" grpId="0" uiExpand="1" build="p" bldLvl="2" animBg="1"/>
      <p:bldP spid="40965" grpId="0" uiExpand="1"/>
      <p:bldP spid="40965" grpId="1" uiExpand="1"/>
      <p:bldP spid="41023" grpId="0" uiExpand="1"/>
      <p:bldP spid="41023" grpId="1" uiExpand="1"/>
      <p:bldP spid="41024" grpId="0" uiExpand="1"/>
      <p:bldP spid="41025" grpId="0" uiExpand="1"/>
      <p:bldP spid="41026" grpId="0" uiExpand="1"/>
      <p:bldP spid="41026" grpId="1" uiExpand="1"/>
      <p:bldP spid="41026" grpId="2" uiExpand="1"/>
      <p:bldP spid="41026" grpId="3" uiExpand="1"/>
      <p:bldP spid="41026" grpId="4" uiExpand="1"/>
      <p:bldP spid="41027" grpId="0" uiExpand="1"/>
      <p:bldP spid="41027" grpId="1" uiExpand="1"/>
      <p:bldP spid="41027" grpId="2" uiExpand="1"/>
      <p:bldP spid="41028" grpId="0" uiExpand="1"/>
      <p:bldP spid="41028" grpId="1" uiExpand="1"/>
      <p:bldP spid="41028" grpId="2" uiExpand="1"/>
      <p:bldP spid="41028" grpId="3" uiExpand="1"/>
      <p:bldP spid="41040" grpId="0" uiExpand="1"/>
      <p:bldP spid="41040" grpId="1" uiExpand="1"/>
      <p:bldP spid="41044" grpId="0" uiExpand="1"/>
      <p:bldP spid="41044" grpId="1" uiExpand="1"/>
      <p:bldP spid="41044" grpId="2" uiExpand="1"/>
      <p:bldP spid="41045" grpId="0" uiExpand="1"/>
      <p:bldP spid="41045" grpId="1" uiExpand="1"/>
      <p:bldP spid="41045" grpId="2" uiExpand="1"/>
      <p:bldP spid="41046" grpId="0" uiExpand="1"/>
      <p:bldP spid="41046" grpId="1" uiExpand="1"/>
      <p:bldP spid="41046" grpId="2" uiExpand="1"/>
      <p:bldP spid="41058" grpId="0" uiExpand="1"/>
      <p:bldP spid="41173" grpId="0" uiExpand="1" animBg="1"/>
      <p:bldP spid="41174" grpId="0" uiExpand="1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26" name="Text Box 130"/>
          <p:cNvSpPr txBox="1">
            <a:spLocks noChangeArrowheads="1"/>
          </p:cNvSpPr>
          <p:nvPr/>
        </p:nvSpPr>
        <p:spPr bwMode="auto">
          <a:xfrm>
            <a:off x="114300" y="368454"/>
            <a:ext cx="8915400" cy="306750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200"/>
              </a:spcAft>
              <a:buFontTx/>
              <a:buChar char="•"/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The energy from an Exergonic Reaction can be used to carry out an Endergonic Reaction</a:t>
            </a:r>
          </a:p>
          <a:p>
            <a:pPr>
              <a:spcAft>
                <a:spcPts val="200"/>
              </a:spcAft>
              <a:buFontTx/>
              <a:buChar char="•"/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ATP (Adenosine Tri-Phosphate)</a:t>
            </a:r>
          </a:p>
          <a:p>
            <a:pPr lvl="1">
              <a:spcAft>
                <a:spcPts val="200"/>
              </a:spcAft>
              <a:buFontTx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Molecule with a very high energy bond (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the last phosphate group</a:t>
            </a:r>
            <a:r>
              <a:rPr lang="en-US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lvl="1">
              <a:spcAft>
                <a:spcPts val="200"/>
              </a:spcAft>
              <a:buFontTx/>
              <a:buChar char="•"/>
            </a:pPr>
            <a:r>
              <a:rPr lang="en-US" b="1" dirty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ATP Hydrolysis</a:t>
            </a:r>
            <a:r>
              <a:rPr lang="en-US" dirty="0">
                <a:latin typeface="Calibri" pitchFamily="34" charset="0"/>
                <a:cs typeface="Calibri" pitchFamily="34" charset="0"/>
              </a:rPr>
              <a:t>: </a:t>
            </a:r>
          </a:p>
          <a:p>
            <a:pPr lvl="2">
              <a:spcAft>
                <a:spcPts val="200"/>
              </a:spcAft>
              <a:buFontTx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breaking the bond binding the last phosphate group to ATP to release energy</a:t>
            </a:r>
          </a:p>
          <a:p>
            <a:pPr lvl="2">
              <a:spcAft>
                <a:spcPts val="200"/>
              </a:spcAft>
              <a:buFontTx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ATP </a:t>
            </a:r>
            <a:r>
              <a:rPr lang="en-US" dirty="0"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 </a:t>
            </a:r>
            <a:r>
              <a:rPr lang="en-US" dirty="0">
                <a:latin typeface="Calibri" pitchFamily="34" charset="0"/>
                <a:cs typeface="Calibri" pitchFamily="34" charset="0"/>
              </a:rPr>
              <a:t>ADP + P</a:t>
            </a:r>
            <a:r>
              <a:rPr lang="en-US" baseline="-25000" dirty="0">
                <a:latin typeface="Calibri" pitchFamily="34" charset="0"/>
                <a:cs typeface="Calibri" pitchFamily="34" charset="0"/>
              </a:rPr>
              <a:t>i</a:t>
            </a:r>
            <a:r>
              <a:rPr lang="en-US" dirty="0">
                <a:latin typeface="Calibri" pitchFamily="34" charset="0"/>
                <a:cs typeface="Calibri" pitchFamily="34" charset="0"/>
              </a:rPr>
              <a:t> + Energy</a:t>
            </a:r>
          </a:p>
          <a:p>
            <a:pPr>
              <a:spcAft>
                <a:spcPts val="200"/>
              </a:spcAft>
              <a:buFontTx/>
              <a:buChar char="•"/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Coupled Reactions</a:t>
            </a:r>
          </a:p>
          <a:p>
            <a:pPr lvl="1">
              <a:spcAft>
                <a:spcPts val="200"/>
              </a:spcAft>
              <a:buFontTx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Alone, hydrolyzing ATP would only release heat/light energy</a:t>
            </a:r>
          </a:p>
          <a:p>
            <a:pPr lvl="1">
              <a:spcAft>
                <a:spcPts val="200"/>
              </a:spcAft>
              <a:buFontTx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Enzymes can couple the reactions to capture this energy and get an Endergonic Reaction to occur.</a:t>
            </a:r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Using ATP to do work</a:t>
            </a:r>
          </a:p>
        </p:txBody>
      </p:sp>
      <p:grpSp>
        <p:nvGrpSpPr>
          <p:cNvPr id="132230" name="Group 134"/>
          <p:cNvGrpSpPr>
            <a:grpSpLocks/>
          </p:cNvGrpSpPr>
          <p:nvPr/>
        </p:nvGrpSpPr>
        <p:grpSpPr bwMode="auto">
          <a:xfrm>
            <a:off x="3514725" y="3666004"/>
            <a:ext cx="730250" cy="274638"/>
            <a:chOff x="3078" y="2459"/>
            <a:chExt cx="460" cy="173"/>
          </a:xfrm>
        </p:grpSpPr>
        <p:sp>
          <p:nvSpPr>
            <p:cNvPr id="132159" name="Text Box 63"/>
            <p:cNvSpPr txBox="1">
              <a:spLocks noChangeArrowheads="1"/>
            </p:cNvSpPr>
            <p:nvPr/>
          </p:nvSpPr>
          <p:spPr bwMode="auto">
            <a:xfrm>
              <a:off x="3078" y="2459"/>
              <a:ext cx="31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888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FF0000"/>
                  </a:solidFill>
                  <a:latin typeface="Times New Roman" pitchFamily="18" charset="0"/>
                </a:rPr>
                <a:t>H</a:t>
              </a:r>
              <a:r>
                <a:rPr lang="en-US" sz="1200" b="1" baseline="30000">
                  <a:solidFill>
                    <a:srgbClr val="FF0000"/>
                  </a:solidFill>
                  <a:latin typeface="Times New Roman" pitchFamily="18" charset="0"/>
                </a:rPr>
                <a:t>+</a:t>
              </a:r>
              <a:endParaRPr lang="en-US" sz="12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32161" name="Text Box 65"/>
            <p:cNvSpPr txBox="1">
              <a:spLocks noChangeArrowheads="1"/>
            </p:cNvSpPr>
            <p:nvPr/>
          </p:nvSpPr>
          <p:spPr bwMode="auto">
            <a:xfrm>
              <a:off x="3282" y="2478"/>
              <a:ext cx="25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888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baseline="30000">
                  <a:solidFill>
                    <a:srgbClr val="996600"/>
                  </a:solidFill>
                  <a:latin typeface="Times New Roman" pitchFamily="18" charset="0"/>
                </a:rPr>
                <a:t>–</a:t>
              </a:r>
            </a:p>
          </p:txBody>
        </p:sp>
      </p:grpSp>
      <p:grpSp>
        <p:nvGrpSpPr>
          <p:cNvPr id="132173" name="Group 77"/>
          <p:cNvGrpSpPr>
            <a:grpSpLocks/>
          </p:cNvGrpSpPr>
          <p:nvPr/>
        </p:nvGrpSpPr>
        <p:grpSpPr bwMode="auto">
          <a:xfrm>
            <a:off x="3776663" y="3673942"/>
            <a:ext cx="674687" cy="276225"/>
            <a:chOff x="2459" y="2407"/>
            <a:chExt cx="425" cy="174"/>
          </a:xfrm>
        </p:grpSpPr>
        <p:sp>
          <p:nvSpPr>
            <p:cNvPr id="132174" name="Text Box 78"/>
            <p:cNvSpPr txBox="1">
              <a:spLocks noChangeArrowheads="1"/>
            </p:cNvSpPr>
            <p:nvPr/>
          </p:nvSpPr>
          <p:spPr bwMode="auto">
            <a:xfrm>
              <a:off x="2569" y="2408"/>
              <a:ext cx="31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888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660033"/>
                  </a:solidFill>
                  <a:latin typeface="Times New Roman" pitchFamily="18" charset="0"/>
                </a:rPr>
                <a:t>H</a:t>
              </a:r>
              <a:r>
                <a:rPr lang="en-US" sz="1200" b="1" baseline="30000">
                  <a:solidFill>
                    <a:srgbClr val="660033"/>
                  </a:solidFill>
                  <a:latin typeface="Times New Roman" pitchFamily="18" charset="0"/>
                </a:rPr>
                <a:t>+</a:t>
              </a:r>
              <a:endParaRPr lang="en-US" sz="1200" b="1">
                <a:solidFill>
                  <a:srgbClr val="660033"/>
                </a:solidFill>
                <a:latin typeface="Times New Roman" pitchFamily="18" charset="0"/>
              </a:endParaRPr>
            </a:p>
          </p:txBody>
        </p:sp>
        <p:sp>
          <p:nvSpPr>
            <p:cNvPr id="132175" name="Text Box 79"/>
            <p:cNvSpPr txBox="1">
              <a:spLocks noChangeArrowheads="1"/>
            </p:cNvSpPr>
            <p:nvPr/>
          </p:nvSpPr>
          <p:spPr bwMode="auto">
            <a:xfrm>
              <a:off x="2459" y="2407"/>
              <a:ext cx="25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888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660033"/>
                  </a:solidFill>
                  <a:latin typeface="Times New Roman" pitchFamily="18" charset="0"/>
                </a:rPr>
                <a:t>O</a:t>
              </a:r>
              <a:r>
                <a:rPr lang="en-US" sz="1200" b="1" baseline="30000">
                  <a:solidFill>
                    <a:srgbClr val="660033"/>
                  </a:solidFill>
                  <a:latin typeface="Times New Roman" pitchFamily="18" charset="0"/>
                </a:rPr>
                <a:t>–</a:t>
              </a:r>
            </a:p>
          </p:txBody>
        </p:sp>
      </p:grpSp>
      <p:grpSp>
        <p:nvGrpSpPr>
          <p:cNvPr id="132233" name="Group 137"/>
          <p:cNvGrpSpPr>
            <a:grpSpLocks/>
          </p:cNvGrpSpPr>
          <p:nvPr/>
        </p:nvGrpSpPr>
        <p:grpSpPr bwMode="auto">
          <a:xfrm>
            <a:off x="2873375" y="3332629"/>
            <a:ext cx="979488" cy="942975"/>
            <a:chOff x="601" y="2705"/>
            <a:chExt cx="617" cy="594"/>
          </a:xfrm>
        </p:grpSpPr>
        <p:sp>
          <p:nvSpPr>
            <p:cNvPr id="132176" name="Text Box 80"/>
            <p:cNvSpPr txBox="1">
              <a:spLocks noChangeArrowheads="1"/>
            </p:cNvSpPr>
            <p:nvPr/>
          </p:nvSpPr>
          <p:spPr bwMode="auto">
            <a:xfrm>
              <a:off x="601" y="2916"/>
              <a:ext cx="31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888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660033"/>
                  </a:solidFill>
                  <a:latin typeface="Times New Roman" pitchFamily="18" charset="0"/>
                </a:rPr>
                <a:t>H</a:t>
              </a:r>
              <a:r>
                <a:rPr lang="en-US" sz="1200" b="1" baseline="30000">
                  <a:solidFill>
                    <a:srgbClr val="660033"/>
                  </a:solidFill>
                  <a:latin typeface="Times New Roman" pitchFamily="18" charset="0"/>
                </a:rPr>
                <a:t>+</a:t>
              </a:r>
              <a:endParaRPr lang="en-US" sz="1200" b="1">
                <a:solidFill>
                  <a:srgbClr val="660033"/>
                </a:solidFill>
                <a:latin typeface="Times New Roman" pitchFamily="18" charset="0"/>
              </a:endParaRPr>
            </a:p>
          </p:txBody>
        </p:sp>
        <p:sp>
          <p:nvSpPr>
            <p:cNvPr id="132177" name="Text Box 81"/>
            <p:cNvSpPr txBox="1">
              <a:spLocks noChangeArrowheads="1"/>
            </p:cNvSpPr>
            <p:nvPr/>
          </p:nvSpPr>
          <p:spPr bwMode="auto">
            <a:xfrm>
              <a:off x="745" y="2916"/>
              <a:ext cx="25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888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660033"/>
                  </a:solidFill>
                  <a:latin typeface="Times New Roman" pitchFamily="18" charset="0"/>
                </a:rPr>
                <a:t>O</a:t>
              </a:r>
              <a:endParaRPr lang="en-US" sz="1200" b="1" baseline="30000">
                <a:solidFill>
                  <a:srgbClr val="660033"/>
                </a:solidFill>
                <a:latin typeface="Times New Roman" pitchFamily="18" charset="0"/>
              </a:endParaRPr>
            </a:p>
          </p:txBody>
        </p:sp>
        <p:sp>
          <p:nvSpPr>
            <p:cNvPr id="132178" name="Text Box 82"/>
            <p:cNvSpPr txBox="1">
              <a:spLocks noChangeArrowheads="1"/>
            </p:cNvSpPr>
            <p:nvPr/>
          </p:nvSpPr>
          <p:spPr bwMode="auto">
            <a:xfrm>
              <a:off x="805" y="2934"/>
              <a:ext cx="25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888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baseline="30000">
                  <a:solidFill>
                    <a:srgbClr val="660033"/>
                  </a:solidFill>
                  <a:latin typeface="Times New Roman" pitchFamily="18" charset="0"/>
                </a:rPr>
                <a:t>–</a:t>
              </a:r>
            </a:p>
          </p:txBody>
        </p:sp>
        <p:sp>
          <p:nvSpPr>
            <p:cNvPr id="132180" name="Line 84"/>
            <p:cNvSpPr>
              <a:spLocks noChangeShapeType="1"/>
            </p:cNvSpPr>
            <p:nvPr/>
          </p:nvSpPr>
          <p:spPr bwMode="auto">
            <a:xfrm flipH="1">
              <a:off x="1135" y="3006"/>
              <a:ext cx="83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132181" name="Text Box 85"/>
            <p:cNvSpPr txBox="1">
              <a:spLocks noChangeArrowheads="1"/>
            </p:cNvSpPr>
            <p:nvPr/>
          </p:nvSpPr>
          <p:spPr bwMode="auto">
            <a:xfrm>
              <a:off x="980" y="2918"/>
              <a:ext cx="18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888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660033"/>
                  </a:solidFill>
                  <a:latin typeface="Times New Roman" pitchFamily="18" charset="0"/>
                </a:rPr>
                <a:t>P</a:t>
              </a:r>
              <a:endParaRPr lang="en-US" sz="1200" b="1" baseline="-25000">
                <a:solidFill>
                  <a:srgbClr val="660033"/>
                </a:solidFill>
                <a:latin typeface="Times New Roman" pitchFamily="18" charset="0"/>
              </a:endParaRPr>
            </a:p>
          </p:txBody>
        </p:sp>
        <p:sp>
          <p:nvSpPr>
            <p:cNvPr id="132182" name="Line 86"/>
            <p:cNvSpPr>
              <a:spLocks noChangeShapeType="1"/>
            </p:cNvSpPr>
            <p:nvPr/>
          </p:nvSpPr>
          <p:spPr bwMode="auto">
            <a:xfrm flipH="1">
              <a:off x="933" y="3006"/>
              <a:ext cx="83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132183" name="Text Box 87"/>
            <p:cNvSpPr txBox="1">
              <a:spLocks noChangeArrowheads="1"/>
            </p:cNvSpPr>
            <p:nvPr/>
          </p:nvSpPr>
          <p:spPr bwMode="auto">
            <a:xfrm>
              <a:off x="974" y="2705"/>
              <a:ext cx="18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888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660033"/>
                  </a:solidFill>
                  <a:latin typeface="Times New Roman" pitchFamily="18" charset="0"/>
                </a:rPr>
                <a:t>O</a:t>
              </a:r>
              <a:endParaRPr lang="en-US" sz="1200" b="1" baseline="-25000">
                <a:solidFill>
                  <a:srgbClr val="660033"/>
                </a:solidFill>
                <a:latin typeface="Times New Roman" pitchFamily="18" charset="0"/>
              </a:endParaRPr>
            </a:p>
          </p:txBody>
        </p:sp>
        <p:sp>
          <p:nvSpPr>
            <p:cNvPr id="132184" name="Line 88"/>
            <p:cNvSpPr>
              <a:spLocks noChangeShapeType="1"/>
            </p:cNvSpPr>
            <p:nvPr/>
          </p:nvSpPr>
          <p:spPr bwMode="auto">
            <a:xfrm rot="16200000" flipH="1">
              <a:off x="1028" y="3107"/>
              <a:ext cx="83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132185" name="Text Box 89"/>
            <p:cNvSpPr txBox="1">
              <a:spLocks noChangeArrowheads="1"/>
            </p:cNvSpPr>
            <p:nvPr/>
          </p:nvSpPr>
          <p:spPr bwMode="auto">
            <a:xfrm>
              <a:off x="957" y="3126"/>
              <a:ext cx="25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888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660033"/>
                  </a:solidFill>
                  <a:latin typeface="Times New Roman" pitchFamily="18" charset="0"/>
                </a:rPr>
                <a:t>O</a:t>
              </a:r>
              <a:r>
                <a:rPr lang="en-US" sz="1200" b="1" baseline="30000">
                  <a:solidFill>
                    <a:srgbClr val="660033"/>
                  </a:solidFill>
                  <a:latin typeface="Times New Roman" pitchFamily="18" charset="0"/>
                </a:rPr>
                <a:t>–</a:t>
              </a:r>
            </a:p>
          </p:txBody>
        </p:sp>
        <p:grpSp>
          <p:nvGrpSpPr>
            <p:cNvPr id="132186" name="Group 90"/>
            <p:cNvGrpSpPr>
              <a:grpSpLocks/>
            </p:cNvGrpSpPr>
            <p:nvPr/>
          </p:nvGrpSpPr>
          <p:grpSpPr bwMode="auto">
            <a:xfrm>
              <a:off x="1058" y="2857"/>
              <a:ext cx="24" cy="83"/>
              <a:chOff x="1378" y="3378"/>
              <a:chExt cx="24" cy="83"/>
            </a:xfrm>
          </p:grpSpPr>
          <p:sp>
            <p:nvSpPr>
              <p:cNvPr id="132187" name="Line 91"/>
              <p:cNvSpPr>
                <a:spLocks noChangeShapeType="1"/>
              </p:cNvSpPr>
              <p:nvPr/>
            </p:nvSpPr>
            <p:spPr bwMode="auto">
              <a:xfrm rot="16200000" flipH="1">
                <a:off x="1336" y="3420"/>
                <a:ext cx="83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sp>
            <p:nvSpPr>
              <p:cNvPr id="132188" name="Line 92"/>
              <p:cNvSpPr>
                <a:spLocks noChangeShapeType="1"/>
              </p:cNvSpPr>
              <p:nvPr/>
            </p:nvSpPr>
            <p:spPr bwMode="auto">
              <a:xfrm rot="16200000" flipH="1">
                <a:off x="1360" y="3420"/>
                <a:ext cx="83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/>
              </a:p>
            </p:txBody>
          </p:sp>
        </p:grpSp>
        <p:sp>
          <p:nvSpPr>
            <p:cNvPr id="132189" name="Text Box 93"/>
            <p:cNvSpPr txBox="1">
              <a:spLocks noChangeArrowheads="1"/>
            </p:cNvSpPr>
            <p:nvPr/>
          </p:nvSpPr>
          <p:spPr bwMode="auto">
            <a:xfrm>
              <a:off x="815" y="3126"/>
              <a:ext cx="31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888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660033"/>
                  </a:solidFill>
                  <a:latin typeface="Times New Roman" pitchFamily="18" charset="0"/>
                </a:rPr>
                <a:t>H</a:t>
              </a:r>
              <a:r>
                <a:rPr lang="en-US" sz="1200" b="1" baseline="30000">
                  <a:solidFill>
                    <a:srgbClr val="660033"/>
                  </a:solidFill>
                  <a:latin typeface="Times New Roman" pitchFamily="18" charset="0"/>
                </a:rPr>
                <a:t>+</a:t>
              </a:r>
              <a:endParaRPr lang="en-US" sz="1200" b="1">
                <a:solidFill>
                  <a:srgbClr val="660033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32303" name="Group 207"/>
          <p:cNvGrpSpPr>
            <a:grpSpLocks/>
          </p:cNvGrpSpPr>
          <p:nvPr/>
        </p:nvGrpSpPr>
        <p:grpSpPr bwMode="auto">
          <a:xfrm>
            <a:off x="3752850" y="2888129"/>
            <a:ext cx="3554413" cy="1743075"/>
            <a:chOff x="2844" y="1868"/>
            <a:chExt cx="2239" cy="1098"/>
          </a:xfrm>
        </p:grpSpPr>
        <p:grpSp>
          <p:nvGrpSpPr>
            <p:cNvPr id="132234" name="Group 138"/>
            <p:cNvGrpSpPr>
              <a:grpSpLocks/>
            </p:cNvGrpSpPr>
            <p:nvPr/>
          </p:nvGrpSpPr>
          <p:grpSpPr bwMode="auto">
            <a:xfrm>
              <a:off x="2907" y="1868"/>
              <a:ext cx="2176" cy="1098"/>
              <a:chOff x="3292" y="2425"/>
              <a:chExt cx="2176" cy="1098"/>
            </a:xfrm>
          </p:grpSpPr>
          <p:sp>
            <p:nvSpPr>
              <p:cNvPr id="132102" name="Line 6"/>
              <p:cNvSpPr>
                <a:spLocks noChangeShapeType="1"/>
              </p:cNvSpPr>
              <p:nvPr/>
            </p:nvSpPr>
            <p:spPr bwMode="auto">
              <a:xfrm flipH="1">
                <a:off x="4211" y="3002"/>
                <a:ext cx="83" cy="0"/>
              </a:xfrm>
              <a:prstGeom prst="line">
                <a:avLst/>
              </a:prstGeom>
              <a:noFill/>
              <a:ln w="1905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sp>
            <p:nvSpPr>
              <p:cNvPr id="132103" name="Text Box 7"/>
              <p:cNvSpPr txBox="1">
                <a:spLocks noChangeArrowheads="1"/>
              </p:cNvSpPr>
              <p:nvPr/>
            </p:nvSpPr>
            <p:spPr bwMode="auto">
              <a:xfrm>
                <a:off x="4056" y="2914"/>
                <a:ext cx="18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A888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b="1">
                    <a:solidFill>
                      <a:srgbClr val="996600"/>
                    </a:solidFill>
                    <a:latin typeface="Times New Roman" pitchFamily="18" charset="0"/>
                  </a:rPr>
                  <a:t>O</a:t>
                </a:r>
                <a:endParaRPr lang="en-US" sz="1200" b="1" baseline="-25000">
                  <a:solidFill>
                    <a:srgbClr val="9966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104" name="Line 8"/>
              <p:cNvSpPr>
                <a:spLocks noChangeShapeType="1"/>
              </p:cNvSpPr>
              <p:nvPr/>
            </p:nvSpPr>
            <p:spPr bwMode="auto">
              <a:xfrm flipH="1">
                <a:off x="4015" y="3002"/>
                <a:ext cx="83" cy="0"/>
              </a:xfrm>
              <a:prstGeom prst="line">
                <a:avLst/>
              </a:prstGeom>
              <a:noFill/>
              <a:ln w="1905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sp>
            <p:nvSpPr>
              <p:cNvPr id="132105" name="Text Box 9"/>
              <p:cNvSpPr txBox="1">
                <a:spLocks noChangeArrowheads="1"/>
              </p:cNvSpPr>
              <p:nvPr/>
            </p:nvSpPr>
            <p:spPr bwMode="auto">
              <a:xfrm>
                <a:off x="3860" y="2914"/>
                <a:ext cx="18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A888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b="1">
                    <a:solidFill>
                      <a:srgbClr val="996600"/>
                    </a:solidFill>
                    <a:latin typeface="Times New Roman" pitchFamily="18" charset="0"/>
                  </a:rPr>
                  <a:t>P</a:t>
                </a:r>
                <a:endParaRPr lang="en-US" sz="1200" b="1" baseline="-25000">
                  <a:solidFill>
                    <a:srgbClr val="9966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106" name="Line 10"/>
              <p:cNvSpPr>
                <a:spLocks noChangeShapeType="1"/>
              </p:cNvSpPr>
              <p:nvPr/>
            </p:nvSpPr>
            <p:spPr bwMode="auto">
              <a:xfrm flipH="1">
                <a:off x="3813" y="3002"/>
                <a:ext cx="83" cy="0"/>
              </a:xfrm>
              <a:prstGeom prst="line">
                <a:avLst/>
              </a:prstGeom>
              <a:noFill/>
              <a:ln w="1905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sp>
            <p:nvSpPr>
              <p:cNvPr id="132107" name="Text Box 11"/>
              <p:cNvSpPr txBox="1">
                <a:spLocks noChangeArrowheads="1"/>
              </p:cNvSpPr>
              <p:nvPr/>
            </p:nvSpPr>
            <p:spPr bwMode="auto">
              <a:xfrm>
                <a:off x="3854" y="2701"/>
                <a:ext cx="18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A888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b="1">
                    <a:solidFill>
                      <a:srgbClr val="996600"/>
                    </a:solidFill>
                    <a:latin typeface="Times New Roman" pitchFamily="18" charset="0"/>
                  </a:rPr>
                  <a:t>O</a:t>
                </a:r>
                <a:endParaRPr lang="en-US" sz="1200" b="1" baseline="-25000">
                  <a:solidFill>
                    <a:srgbClr val="9966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108" name="Line 12"/>
              <p:cNvSpPr>
                <a:spLocks noChangeShapeType="1"/>
              </p:cNvSpPr>
              <p:nvPr/>
            </p:nvSpPr>
            <p:spPr bwMode="auto">
              <a:xfrm rot="16200000" flipH="1">
                <a:off x="3908" y="3103"/>
                <a:ext cx="83" cy="0"/>
              </a:xfrm>
              <a:prstGeom prst="line">
                <a:avLst/>
              </a:prstGeom>
              <a:noFill/>
              <a:ln w="1905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sp>
            <p:nvSpPr>
              <p:cNvPr id="132109" name="Text Box 13"/>
              <p:cNvSpPr txBox="1">
                <a:spLocks noChangeArrowheads="1"/>
              </p:cNvSpPr>
              <p:nvPr/>
            </p:nvSpPr>
            <p:spPr bwMode="auto">
              <a:xfrm>
                <a:off x="3837" y="3122"/>
                <a:ext cx="25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A888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b="1">
                    <a:solidFill>
                      <a:srgbClr val="996600"/>
                    </a:solidFill>
                    <a:latin typeface="Times New Roman" pitchFamily="18" charset="0"/>
                  </a:rPr>
                  <a:t>O</a:t>
                </a:r>
                <a:r>
                  <a:rPr lang="en-US" sz="1200" b="1" baseline="30000">
                    <a:solidFill>
                      <a:srgbClr val="996600"/>
                    </a:solidFill>
                    <a:latin typeface="Times New Roman" pitchFamily="18" charset="0"/>
                  </a:rPr>
                  <a:t>–</a:t>
                </a:r>
              </a:p>
            </p:txBody>
          </p:sp>
          <p:grpSp>
            <p:nvGrpSpPr>
              <p:cNvPr id="132111" name="Group 15"/>
              <p:cNvGrpSpPr>
                <a:grpSpLocks/>
              </p:cNvGrpSpPr>
              <p:nvPr/>
            </p:nvGrpSpPr>
            <p:grpSpPr bwMode="auto">
              <a:xfrm>
                <a:off x="3938" y="2853"/>
                <a:ext cx="24" cy="83"/>
                <a:chOff x="1378" y="3378"/>
                <a:chExt cx="24" cy="83"/>
              </a:xfrm>
            </p:grpSpPr>
            <p:sp>
              <p:nvSpPr>
                <p:cNvPr id="132112" name="Line 16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1336" y="3420"/>
                  <a:ext cx="83" cy="0"/>
                </a:xfrm>
                <a:prstGeom prst="line">
                  <a:avLst/>
                </a:prstGeom>
                <a:noFill/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132113" name="Line 17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1360" y="3420"/>
                  <a:ext cx="83" cy="0"/>
                </a:xfrm>
                <a:prstGeom prst="line">
                  <a:avLst/>
                </a:prstGeom>
                <a:noFill/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</p:grpSp>
          <p:sp>
            <p:nvSpPr>
              <p:cNvPr id="132114" name="Text Box 18"/>
              <p:cNvSpPr txBox="1">
                <a:spLocks noChangeArrowheads="1"/>
              </p:cNvSpPr>
              <p:nvPr/>
            </p:nvSpPr>
            <p:spPr bwMode="auto">
              <a:xfrm>
                <a:off x="3695" y="3122"/>
                <a:ext cx="315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A888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b="1">
                    <a:solidFill>
                      <a:srgbClr val="FF0000"/>
                    </a:solidFill>
                    <a:latin typeface="Times New Roman" pitchFamily="18" charset="0"/>
                  </a:rPr>
                  <a:t>H</a:t>
                </a:r>
                <a:r>
                  <a:rPr lang="en-US" sz="1200" b="1" baseline="30000">
                    <a:solidFill>
                      <a:srgbClr val="FF0000"/>
                    </a:solidFill>
                    <a:latin typeface="Times New Roman" pitchFamily="18" charset="0"/>
                  </a:rPr>
                  <a:t>+</a:t>
                </a:r>
                <a:endParaRPr lang="en-US" sz="1200" b="1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132115" name="Group 19"/>
              <p:cNvGrpSpPr>
                <a:grpSpLocks/>
              </p:cNvGrpSpPr>
              <p:nvPr/>
            </p:nvGrpSpPr>
            <p:grpSpPr bwMode="auto">
              <a:xfrm>
                <a:off x="4261" y="2922"/>
                <a:ext cx="628" cy="601"/>
                <a:chOff x="1687" y="3445"/>
                <a:chExt cx="628" cy="601"/>
              </a:xfrm>
            </p:grpSpPr>
            <p:sp>
              <p:nvSpPr>
                <p:cNvPr id="132116" name="AutoShape 20"/>
                <p:cNvSpPr>
                  <a:spLocks noChangeArrowheads="1"/>
                </p:cNvSpPr>
                <p:nvPr/>
              </p:nvSpPr>
              <p:spPr bwMode="auto">
                <a:xfrm>
                  <a:off x="1787" y="3600"/>
                  <a:ext cx="380" cy="215"/>
                </a:xfrm>
                <a:prstGeom prst="pentagon">
                  <a:avLst/>
                </a:prstGeom>
                <a:solidFill>
                  <a:srgbClr val="94B5FE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132117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781" y="3575"/>
                  <a:ext cx="0" cy="2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13211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687" y="3445"/>
                  <a:ext cx="326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>
                      <a:latin typeface="Times New Roman" pitchFamily="18" charset="0"/>
                    </a:rPr>
                    <a:t>CH</a:t>
                  </a:r>
                  <a:r>
                    <a:rPr lang="en-US" sz="1200" b="1" baseline="-25000">
                      <a:latin typeface="Times New Roman" pitchFamily="18" charset="0"/>
                    </a:rPr>
                    <a:t>2</a:t>
                  </a:r>
                </a:p>
              </p:txBody>
            </p:sp>
            <p:sp>
              <p:nvSpPr>
                <p:cNvPr id="132119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882" y="3516"/>
                  <a:ext cx="18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200" b="1">
                      <a:latin typeface="Times New Roman" pitchFamily="18" charset="0"/>
                    </a:rPr>
                    <a:t>O</a:t>
                  </a:r>
                  <a:endParaRPr lang="en-US" sz="1200" b="1" baseline="-25000">
                    <a:latin typeface="Times New Roman" pitchFamily="18" charset="0"/>
                  </a:endParaRPr>
                </a:p>
              </p:txBody>
            </p:sp>
            <p:sp>
              <p:nvSpPr>
                <p:cNvPr id="132120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2172" y="3575"/>
                  <a:ext cx="0" cy="2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132121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1864" y="3688"/>
                  <a:ext cx="0" cy="2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132122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2083" y="3688"/>
                  <a:ext cx="0" cy="2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132123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751" y="3873"/>
                  <a:ext cx="326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>
                      <a:latin typeface="Times New Roman" pitchFamily="18" charset="0"/>
                    </a:rPr>
                    <a:t>OH</a:t>
                  </a:r>
                  <a:endParaRPr lang="en-US" sz="1200" b="1" baseline="-25000">
                    <a:latin typeface="Times New Roman" pitchFamily="18" charset="0"/>
                  </a:endParaRPr>
                </a:p>
              </p:txBody>
            </p:sp>
            <p:sp>
              <p:nvSpPr>
                <p:cNvPr id="13212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989" y="3873"/>
                  <a:ext cx="326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>
                      <a:latin typeface="Times New Roman" pitchFamily="18" charset="0"/>
                    </a:rPr>
                    <a:t>OH</a:t>
                  </a:r>
                  <a:endParaRPr lang="en-US" sz="1200" b="1" baseline="-2500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32125" name="Group 29"/>
              <p:cNvGrpSpPr>
                <a:grpSpLocks/>
              </p:cNvGrpSpPr>
              <p:nvPr/>
            </p:nvGrpSpPr>
            <p:grpSpPr bwMode="auto">
              <a:xfrm>
                <a:off x="4469" y="2425"/>
                <a:ext cx="999" cy="693"/>
                <a:chOff x="3822" y="2320"/>
                <a:chExt cx="999" cy="693"/>
              </a:xfrm>
            </p:grpSpPr>
            <p:sp>
              <p:nvSpPr>
                <p:cNvPr id="132126" name="AutoShape 30"/>
                <p:cNvSpPr>
                  <a:spLocks noChangeArrowheads="1"/>
                </p:cNvSpPr>
                <p:nvPr/>
              </p:nvSpPr>
              <p:spPr bwMode="auto">
                <a:xfrm rot="16200000">
                  <a:off x="3980" y="2623"/>
                  <a:ext cx="279" cy="265"/>
                </a:xfrm>
                <a:prstGeom prst="pentagon">
                  <a:avLst/>
                </a:prstGeom>
                <a:solidFill>
                  <a:srgbClr val="FFCDC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132127" name="AutoShape 31"/>
                <p:cNvSpPr>
                  <a:spLocks noChangeArrowheads="1"/>
                </p:cNvSpPr>
                <p:nvPr/>
              </p:nvSpPr>
              <p:spPr bwMode="auto">
                <a:xfrm rot="1800000">
                  <a:off x="4232" y="2608"/>
                  <a:ext cx="347" cy="299"/>
                </a:xfrm>
                <a:prstGeom prst="hexagon">
                  <a:avLst>
                    <a:gd name="adj" fmla="val 29013"/>
                    <a:gd name="vf" fmla="val 115470"/>
                  </a:avLst>
                </a:prstGeom>
                <a:solidFill>
                  <a:srgbClr val="FFCDC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905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b="1">
                      <a:solidFill>
                        <a:srgbClr val="FF6D6D"/>
                      </a:solidFill>
                      <a:latin typeface="Times New Roman" pitchFamily="18" charset="0"/>
                    </a:rPr>
                    <a:t>A</a:t>
                  </a:r>
                </a:p>
              </p:txBody>
            </p:sp>
            <p:sp>
              <p:nvSpPr>
                <p:cNvPr id="132128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4002" y="2803"/>
                  <a:ext cx="198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>
                      <a:latin typeface="Times New Roman" pitchFamily="18" charset="0"/>
                    </a:rPr>
                    <a:t>N</a:t>
                  </a:r>
                </a:p>
              </p:txBody>
            </p:sp>
            <p:sp>
              <p:nvSpPr>
                <p:cNvPr id="132129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4003" y="2541"/>
                  <a:ext cx="198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>
                      <a:latin typeface="Times New Roman" pitchFamily="18" charset="0"/>
                    </a:rPr>
                    <a:t>N</a:t>
                  </a:r>
                </a:p>
              </p:txBody>
            </p:sp>
            <p:sp>
              <p:nvSpPr>
                <p:cNvPr id="132130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4317" y="2832"/>
                  <a:ext cx="198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>
                      <a:latin typeface="Times New Roman" pitchFamily="18" charset="0"/>
                    </a:rPr>
                    <a:t>N</a:t>
                  </a:r>
                </a:p>
              </p:txBody>
            </p:sp>
            <p:sp>
              <p:nvSpPr>
                <p:cNvPr id="132131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4466" y="2583"/>
                  <a:ext cx="198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>
                      <a:solidFill>
                        <a:srgbClr val="CC0000"/>
                      </a:solidFill>
                      <a:latin typeface="Times New Roman" pitchFamily="18" charset="0"/>
                    </a:rPr>
                    <a:t>N</a:t>
                  </a:r>
                </a:p>
              </p:txBody>
            </p:sp>
            <p:sp>
              <p:nvSpPr>
                <p:cNvPr id="132132" name="Line 36"/>
                <p:cNvSpPr>
                  <a:spLocks noChangeShapeType="1"/>
                </p:cNvSpPr>
                <p:nvPr/>
              </p:nvSpPr>
              <p:spPr bwMode="auto">
                <a:xfrm flipH="1" flipV="1">
                  <a:off x="4021" y="2801"/>
                  <a:ext cx="35" cy="48"/>
                </a:xfrm>
                <a:prstGeom prst="line">
                  <a:avLst/>
                </a:prstGeom>
                <a:noFill/>
                <a:ln w="19050">
                  <a:solidFill>
                    <a:srgbClr val="CC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2133" name="Line 37"/>
                <p:cNvSpPr>
                  <a:spLocks noChangeShapeType="1"/>
                </p:cNvSpPr>
                <p:nvPr/>
              </p:nvSpPr>
              <p:spPr bwMode="auto">
                <a:xfrm rot="4319099" flipH="1">
                  <a:off x="4141" y="2613"/>
                  <a:ext cx="36" cy="49"/>
                </a:xfrm>
                <a:prstGeom prst="line">
                  <a:avLst/>
                </a:prstGeom>
                <a:noFill/>
                <a:ln w="19050">
                  <a:solidFill>
                    <a:srgbClr val="CC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2134" name="Line 38"/>
                <p:cNvSpPr>
                  <a:spLocks noChangeShapeType="1"/>
                </p:cNvSpPr>
                <p:nvPr/>
              </p:nvSpPr>
              <p:spPr bwMode="auto">
                <a:xfrm rot="8638198" flipH="1">
                  <a:off x="4246" y="2721"/>
                  <a:ext cx="45" cy="61"/>
                </a:xfrm>
                <a:prstGeom prst="line">
                  <a:avLst/>
                </a:prstGeom>
                <a:noFill/>
                <a:ln w="19050">
                  <a:solidFill>
                    <a:srgbClr val="CC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2135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4031" y="2669"/>
                  <a:ext cx="39" cy="54"/>
                </a:xfrm>
                <a:prstGeom prst="line">
                  <a:avLst/>
                </a:prstGeom>
                <a:noFill/>
                <a:ln w="19050">
                  <a:solidFill>
                    <a:srgbClr val="CC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2136" name="Line 40"/>
                <p:cNvSpPr>
                  <a:spLocks noChangeShapeType="1"/>
                </p:cNvSpPr>
                <p:nvPr/>
              </p:nvSpPr>
              <p:spPr bwMode="auto">
                <a:xfrm rot="12856862" flipV="1">
                  <a:off x="4155" y="2838"/>
                  <a:ext cx="41" cy="56"/>
                </a:xfrm>
                <a:prstGeom prst="line">
                  <a:avLst/>
                </a:prstGeom>
                <a:noFill/>
                <a:ln w="19050">
                  <a:solidFill>
                    <a:srgbClr val="CC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2137" name="Line 41"/>
                <p:cNvSpPr>
                  <a:spLocks noChangeShapeType="1"/>
                </p:cNvSpPr>
                <p:nvPr/>
              </p:nvSpPr>
              <p:spPr bwMode="auto">
                <a:xfrm rot="15732500" flipH="1">
                  <a:off x="4302" y="2850"/>
                  <a:ext cx="55" cy="74"/>
                </a:xfrm>
                <a:prstGeom prst="line">
                  <a:avLst/>
                </a:prstGeom>
                <a:noFill/>
                <a:ln w="19050">
                  <a:solidFill>
                    <a:srgbClr val="CC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2138" name="Line 42"/>
                <p:cNvSpPr>
                  <a:spLocks noChangeShapeType="1"/>
                </p:cNvSpPr>
                <p:nvPr/>
              </p:nvSpPr>
              <p:spPr bwMode="auto">
                <a:xfrm rot="5867500">
                  <a:off x="4465" y="2869"/>
                  <a:ext cx="47" cy="64"/>
                </a:xfrm>
                <a:prstGeom prst="line">
                  <a:avLst/>
                </a:prstGeom>
                <a:noFill/>
                <a:ln w="19050">
                  <a:solidFill>
                    <a:srgbClr val="CC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2139" name="Line 43"/>
                <p:cNvSpPr>
                  <a:spLocks noChangeShapeType="1"/>
                </p:cNvSpPr>
                <p:nvPr/>
              </p:nvSpPr>
              <p:spPr bwMode="auto">
                <a:xfrm rot="5867500">
                  <a:off x="4455" y="2850"/>
                  <a:ext cx="47" cy="63"/>
                </a:xfrm>
                <a:prstGeom prst="line">
                  <a:avLst/>
                </a:prstGeom>
                <a:noFill/>
                <a:ln w="19050">
                  <a:solidFill>
                    <a:srgbClr val="CC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2140" name="Line 44"/>
                <p:cNvSpPr>
                  <a:spLocks noChangeShapeType="1"/>
                </p:cNvSpPr>
                <p:nvPr/>
              </p:nvSpPr>
              <p:spPr bwMode="auto">
                <a:xfrm rot="8638198" flipH="1">
                  <a:off x="4533" y="2722"/>
                  <a:ext cx="44" cy="60"/>
                </a:xfrm>
                <a:prstGeom prst="line">
                  <a:avLst/>
                </a:prstGeom>
                <a:noFill/>
                <a:ln w="19050">
                  <a:solidFill>
                    <a:srgbClr val="CC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2141" name="Line 45"/>
                <p:cNvSpPr>
                  <a:spLocks noChangeShapeType="1"/>
                </p:cNvSpPr>
                <p:nvPr/>
              </p:nvSpPr>
              <p:spPr bwMode="auto">
                <a:xfrm rot="15732500" flipH="1">
                  <a:off x="4600" y="2850"/>
                  <a:ext cx="44" cy="60"/>
                </a:xfrm>
                <a:prstGeom prst="line">
                  <a:avLst/>
                </a:prstGeom>
                <a:noFill/>
                <a:ln w="19050">
                  <a:solidFill>
                    <a:srgbClr val="CC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2142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4623" y="2840"/>
                  <a:ext cx="198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>
                      <a:latin typeface="Times New Roman" pitchFamily="18" charset="0"/>
                    </a:rPr>
                    <a:t>H</a:t>
                  </a:r>
                </a:p>
              </p:txBody>
            </p:sp>
            <p:sp>
              <p:nvSpPr>
                <p:cNvPr id="132143" name="Line 47"/>
                <p:cNvSpPr>
                  <a:spLocks noChangeShapeType="1"/>
                </p:cNvSpPr>
                <p:nvPr/>
              </p:nvSpPr>
              <p:spPr bwMode="auto">
                <a:xfrm rot="15732500" flipH="1">
                  <a:off x="4458" y="2581"/>
                  <a:ext cx="47" cy="64"/>
                </a:xfrm>
                <a:prstGeom prst="line">
                  <a:avLst/>
                </a:prstGeom>
                <a:noFill/>
                <a:ln w="19050">
                  <a:solidFill>
                    <a:srgbClr val="CC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2144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4455" y="2751"/>
                  <a:ext cx="198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>
                      <a:latin typeface="Times New Roman" pitchFamily="18" charset="0"/>
                    </a:rPr>
                    <a:t>C</a:t>
                  </a:r>
                </a:p>
              </p:txBody>
            </p:sp>
            <p:sp>
              <p:nvSpPr>
                <p:cNvPr id="132145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4162" y="2745"/>
                  <a:ext cx="198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>
                      <a:latin typeface="Times New Roman" pitchFamily="18" charset="0"/>
                    </a:rPr>
                    <a:t>C</a:t>
                  </a:r>
                </a:p>
              </p:txBody>
            </p:sp>
            <p:sp>
              <p:nvSpPr>
                <p:cNvPr id="132146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4162" y="2572"/>
                  <a:ext cx="198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>
                      <a:latin typeface="Times New Roman" pitchFamily="18" charset="0"/>
                    </a:rPr>
                    <a:t>C</a:t>
                  </a:r>
                </a:p>
              </p:txBody>
            </p:sp>
            <p:sp>
              <p:nvSpPr>
                <p:cNvPr id="132147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4314" y="2495"/>
                  <a:ext cx="198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>
                      <a:latin typeface="Times New Roman" pitchFamily="18" charset="0"/>
                    </a:rPr>
                    <a:t>C</a:t>
                  </a:r>
                </a:p>
              </p:txBody>
            </p:sp>
            <p:sp>
              <p:nvSpPr>
                <p:cNvPr id="132148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3822" y="2663"/>
                  <a:ext cx="281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>
                      <a:latin typeface="Times New Roman" pitchFamily="18" charset="0"/>
                    </a:rPr>
                    <a:t>HC</a:t>
                  </a:r>
                </a:p>
              </p:txBody>
            </p:sp>
            <p:sp>
              <p:nvSpPr>
                <p:cNvPr id="132149" name="Line 53"/>
                <p:cNvSpPr>
                  <a:spLocks noChangeShapeType="1"/>
                </p:cNvSpPr>
                <p:nvPr/>
              </p:nvSpPr>
              <p:spPr bwMode="auto">
                <a:xfrm rot="8638198" flipH="1">
                  <a:off x="4385" y="2465"/>
                  <a:ext cx="46" cy="62"/>
                </a:xfrm>
                <a:prstGeom prst="line">
                  <a:avLst/>
                </a:prstGeom>
                <a:noFill/>
                <a:ln w="19050">
                  <a:solidFill>
                    <a:srgbClr val="CC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2150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4318" y="2320"/>
                  <a:ext cx="332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>
                      <a:latin typeface="Times New Roman" pitchFamily="18" charset="0"/>
                    </a:rPr>
                    <a:t>NH</a:t>
                  </a:r>
                  <a:r>
                    <a:rPr lang="en-US" sz="1200" b="1" baseline="-25000">
                      <a:latin typeface="Times New Roman" pitchFamily="18" charset="0"/>
                    </a:rPr>
                    <a:t>2</a:t>
                  </a:r>
                </a:p>
              </p:txBody>
            </p:sp>
            <p:sp>
              <p:nvSpPr>
                <p:cNvPr id="132151" name="Line 55"/>
                <p:cNvSpPr>
                  <a:spLocks noChangeShapeType="1"/>
                </p:cNvSpPr>
                <p:nvPr/>
              </p:nvSpPr>
              <p:spPr bwMode="auto">
                <a:xfrm rot="8638198" flipH="1">
                  <a:off x="4224" y="2721"/>
                  <a:ext cx="45" cy="61"/>
                </a:xfrm>
                <a:prstGeom prst="line">
                  <a:avLst/>
                </a:prstGeom>
                <a:noFill/>
                <a:ln w="19050">
                  <a:solidFill>
                    <a:srgbClr val="CC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2152" name="Line 56"/>
                <p:cNvSpPr>
                  <a:spLocks noChangeShapeType="1"/>
                </p:cNvSpPr>
                <p:nvPr/>
              </p:nvSpPr>
              <p:spPr bwMode="auto">
                <a:xfrm rot="15732500" flipH="1">
                  <a:off x="4448" y="2601"/>
                  <a:ext cx="47" cy="64"/>
                </a:xfrm>
                <a:prstGeom prst="line">
                  <a:avLst/>
                </a:prstGeom>
                <a:noFill/>
                <a:ln w="19050">
                  <a:solidFill>
                    <a:srgbClr val="CC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2153" name="Line 57"/>
                <p:cNvSpPr>
                  <a:spLocks noChangeShapeType="1"/>
                </p:cNvSpPr>
                <p:nvPr/>
              </p:nvSpPr>
              <p:spPr bwMode="auto">
                <a:xfrm rot="5867500">
                  <a:off x="4304" y="2597"/>
                  <a:ext cx="47" cy="64"/>
                </a:xfrm>
                <a:prstGeom prst="line">
                  <a:avLst/>
                </a:prstGeom>
                <a:noFill/>
                <a:ln w="19050">
                  <a:solidFill>
                    <a:srgbClr val="CC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2154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4015" y="2657"/>
                  <a:ext cx="39" cy="54"/>
                </a:xfrm>
                <a:prstGeom prst="line">
                  <a:avLst/>
                </a:prstGeom>
                <a:noFill/>
                <a:ln w="19050">
                  <a:solidFill>
                    <a:srgbClr val="CC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2162" name="Group 66"/>
              <p:cNvGrpSpPr>
                <a:grpSpLocks/>
              </p:cNvGrpSpPr>
              <p:nvPr/>
            </p:nvGrpSpPr>
            <p:grpSpPr bwMode="auto">
              <a:xfrm>
                <a:off x="3292" y="2705"/>
                <a:ext cx="403" cy="594"/>
                <a:chOff x="664" y="2190"/>
                <a:chExt cx="403" cy="594"/>
              </a:xfrm>
            </p:grpSpPr>
            <p:sp>
              <p:nvSpPr>
                <p:cNvPr id="132163" name="Line 67"/>
                <p:cNvSpPr>
                  <a:spLocks noChangeShapeType="1"/>
                </p:cNvSpPr>
                <p:nvPr/>
              </p:nvSpPr>
              <p:spPr bwMode="auto">
                <a:xfrm flipH="1">
                  <a:off x="984" y="2491"/>
                  <a:ext cx="83" cy="0"/>
                </a:xfrm>
                <a:prstGeom prst="line">
                  <a:avLst/>
                </a:prstGeom>
                <a:noFill/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132164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829" y="2403"/>
                  <a:ext cx="18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A888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200" b="1">
                      <a:solidFill>
                        <a:srgbClr val="996600"/>
                      </a:solidFill>
                      <a:latin typeface="Times New Roman" pitchFamily="18" charset="0"/>
                    </a:rPr>
                    <a:t>P</a:t>
                  </a:r>
                  <a:endParaRPr lang="en-US" sz="1200" b="1" baseline="-25000">
                    <a:solidFill>
                      <a:srgbClr val="9966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32165" name="Line 69"/>
                <p:cNvSpPr>
                  <a:spLocks noChangeShapeType="1"/>
                </p:cNvSpPr>
                <p:nvPr/>
              </p:nvSpPr>
              <p:spPr bwMode="auto">
                <a:xfrm flipH="1">
                  <a:off x="782" y="2491"/>
                  <a:ext cx="83" cy="0"/>
                </a:xfrm>
                <a:prstGeom prst="line">
                  <a:avLst/>
                </a:prstGeom>
                <a:noFill/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132166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823" y="2190"/>
                  <a:ext cx="18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A888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200" b="1">
                      <a:solidFill>
                        <a:srgbClr val="996600"/>
                      </a:solidFill>
                      <a:latin typeface="Times New Roman" pitchFamily="18" charset="0"/>
                    </a:rPr>
                    <a:t>O</a:t>
                  </a:r>
                  <a:endParaRPr lang="en-US" sz="1200" b="1" baseline="-25000">
                    <a:solidFill>
                      <a:srgbClr val="9966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32167" name="Line 71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877" y="2592"/>
                  <a:ext cx="83" cy="0"/>
                </a:xfrm>
                <a:prstGeom prst="line">
                  <a:avLst/>
                </a:prstGeom>
                <a:noFill/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132168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806" y="2611"/>
                  <a:ext cx="256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A888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200" b="1">
                      <a:solidFill>
                        <a:srgbClr val="996600"/>
                      </a:solidFill>
                      <a:latin typeface="Times New Roman" pitchFamily="18" charset="0"/>
                    </a:rPr>
                    <a:t>O</a:t>
                  </a:r>
                  <a:r>
                    <a:rPr lang="en-US" sz="1200" b="1" baseline="30000">
                      <a:solidFill>
                        <a:srgbClr val="996600"/>
                      </a:solidFill>
                      <a:latin typeface="Times New Roman" pitchFamily="18" charset="0"/>
                    </a:rPr>
                    <a:t>–</a:t>
                  </a:r>
                </a:p>
              </p:txBody>
            </p:sp>
            <p:grpSp>
              <p:nvGrpSpPr>
                <p:cNvPr id="132169" name="Group 73"/>
                <p:cNvGrpSpPr>
                  <a:grpSpLocks/>
                </p:cNvGrpSpPr>
                <p:nvPr/>
              </p:nvGrpSpPr>
              <p:grpSpPr bwMode="auto">
                <a:xfrm>
                  <a:off x="907" y="2342"/>
                  <a:ext cx="24" cy="83"/>
                  <a:chOff x="1378" y="3378"/>
                  <a:chExt cx="24" cy="83"/>
                </a:xfrm>
              </p:grpSpPr>
              <p:sp>
                <p:nvSpPr>
                  <p:cNvPr id="132170" name="Line 74"/>
                  <p:cNvSpPr>
                    <a:spLocks noChangeShapeType="1"/>
                  </p:cNvSpPr>
                  <p:nvPr/>
                </p:nvSpPr>
                <p:spPr bwMode="auto">
                  <a:xfrm rot="16200000" flipH="1">
                    <a:off x="1336" y="3420"/>
                    <a:ext cx="83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66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132171" name="Line 75"/>
                  <p:cNvSpPr>
                    <a:spLocks noChangeShapeType="1"/>
                  </p:cNvSpPr>
                  <p:nvPr/>
                </p:nvSpPr>
                <p:spPr bwMode="auto">
                  <a:xfrm rot="16200000" flipH="1">
                    <a:off x="1360" y="3420"/>
                    <a:ext cx="83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66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2172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664" y="2611"/>
                  <a:ext cx="315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A888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200" b="1">
                      <a:solidFill>
                        <a:srgbClr val="FF0000"/>
                      </a:solidFill>
                      <a:latin typeface="Times New Roman" pitchFamily="18" charset="0"/>
                    </a:rPr>
                    <a:t>H</a:t>
                  </a:r>
                  <a:r>
                    <a:rPr lang="en-US" sz="1200" b="1" baseline="30000">
                      <a:solidFill>
                        <a:srgbClr val="FF0000"/>
                      </a:solidFill>
                      <a:latin typeface="Times New Roman" pitchFamily="18" charset="0"/>
                    </a:rPr>
                    <a:t>+</a:t>
                  </a:r>
                  <a:endParaRPr lang="en-US" sz="1200" b="1">
                    <a:solidFill>
                      <a:srgbClr val="FF0000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32227" name="Text Box 131"/>
              <p:cNvSpPr txBox="1">
                <a:spLocks noChangeArrowheads="1"/>
              </p:cNvSpPr>
              <p:nvPr/>
            </p:nvSpPr>
            <p:spPr bwMode="auto">
              <a:xfrm>
                <a:off x="3623" y="2917"/>
                <a:ext cx="25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A888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b="1">
                    <a:solidFill>
                      <a:srgbClr val="996600"/>
                    </a:solidFill>
                    <a:latin typeface="Times New Roman" pitchFamily="18" charset="0"/>
                  </a:rPr>
                  <a:t>O</a:t>
                </a:r>
                <a:endParaRPr lang="en-US" sz="1200" b="1" baseline="30000">
                  <a:solidFill>
                    <a:srgbClr val="9966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32229" name="Text Box 133"/>
            <p:cNvSpPr txBox="1">
              <a:spLocks noChangeArrowheads="1"/>
            </p:cNvSpPr>
            <p:nvPr/>
          </p:nvSpPr>
          <p:spPr bwMode="auto">
            <a:xfrm>
              <a:off x="2844" y="2362"/>
              <a:ext cx="25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888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996600"/>
                  </a:solidFill>
                  <a:latin typeface="Times New Roman" pitchFamily="18" charset="0"/>
                </a:rPr>
                <a:t>O</a:t>
              </a:r>
              <a:endParaRPr lang="en-US" sz="1200" b="1" baseline="30000">
                <a:solidFill>
                  <a:srgbClr val="9966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32231" name="Text Box 135"/>
          <p:cNvSpPr txBox="1">
            <a:spLocks noChangeArrowheads="1"/>
          </p:cNvSpPr>
          <p:nvPr/>
        </p:nvSpPr>
        <p:spPr bwMode="auto">
          <a:xfrm>
            <a:off x="3222625" y="2884954"/>
            <a:ext cx="1304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H</a:t>
            </a:r>
            <a:r>
              <a:rPr lang="en-US" b="1" baseline="-2500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132268" name="Rectangle 172"/>
          <p:cNvSpPr>
            <a:spLocks noChangeArrowheads="1"/>
          </p:cNvSpPr>
          <p:nvPr/>
        </p:nvSpPr>
        <p:spPr bwMode="auto">
          <a:xfrm>
            <a:off x="4987925" y="4964019"/>
            <a:ext cx="3830638" cy="1693863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269" name="Rectangle 173"/>
          <p:cNvSpPr>
            <a:spLocks noChangeArrowheads="1"/>
          </p:cNvSpPr>
          <p:nvPr/>
        </p:nvSpPr>
        <p:spPr bwMode="auto">
          <a:xfrm>
            <a:off x="503238" y="4916394"/>
            <a:ext cx="3525837" cy="1741488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271" name="Text Box 175"/>
          <p:cNvSpPr txBox="1">
            <a:spLocks noChangeArrowheads="1"/>
          </p:cNvSpPr>
          <p:nvPr/>
        </p:nvSpPr>
        <p:spPr bwMode="auto">
          <a:xfrm>
            <a:off x="654050" y="4984657"/>
            <a:ext cx="663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800000"/>
                </a:solidFill>
                <a:latin typeface="Times New Roman" pitchFamily="18" charset="0"/>
              </a:rPr>
              <a:t>ATP</a:t>
            </a:r>
          </a:p>
        </p:txBody>
      </p:sp>
      <p:sp>
        <p:nvSpPr>
          <p:cNvPr id="132272" name="Text Box 176"/>
          <p:cNvSpPr txBox="1">
            <a:spLocks noChangeArrowheads="1"/>
          </p:cNvSpPr>
          <p:nvPr/>
        </p:nvSpPr>
        <p:spPr bwMode="auto">
          <a:xfrm>
            <a:off x="2662238" y="5983194"/>
            <a:ext cx="104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6600"/>
                </a:solidFill>
                <a:latin typeface="Times New Roman" pitchFamily="18" charset="0"/>
              </a:rPr>
              <a:t>ADP + P</a:t>
            </a:r>
          </a:p>
        </p:txBody>
      </p:sp>
      <p:sp>
        <p:nvSpPr>
          <p:cNvPr id="132273" name="Text Box 177"/>
          <p:cNvSpPr txBox="1">
            <a:spLocks noChangeArrowheads="1"/>
          </p:cNvSpPr>
          <p:nvPr/>
        </p:nvSpPr>
        <p:spPr bwMode="auto">
          <a:xfrm>
            <a:off x="5740400" y="6008594"/>
            <a:ext cx="369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800000"/>
                </a:solidFill>
                <a:latin typeface="Times New Roman" pitchFamily="18" charset="0"/>
              </a:rPr>
              <a:t>R</a:t>
            </a:r>
          </a:p>
        </p:txBody>
      </p:sp>
      <p:sp>
        <p:nvSpPr>
          <p:cNvPr id="132274" name="Text Box 178"/>
          <p:cNvSpPr txBox="1">
            <a:spLocks noChangeArrowheads="1"/>
          </p:cNvSpPr>
          <p:nvPr/>
        </p:nvSpPr>
        <p:spPr bwMode="auto">
          <a:xfrm>
            <a:off x="7446963" y="4984657"/>
            <a:ext cx="369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800000"/>
                </a:solidFill>
                <a:latin typeface="Times New Roman" pitchFamily="18" charset="0"/>
              </a:rPr>
              <a:t>P</a:t>
            </a:r>
          </a:p>
        </p:txBody>
      </p:sp>
      <p:sp>
        <p:nvSpPr>
          <p:cNvPr id="132275" name="Text Box 179"/>
          <p:cNvSpPr txBox="1">
            <a:spLocks noChangeArrowheads="1"/>
          </p:cNvSpPr>
          <p:nvPr/>
        </p:nvSpPr>
        <p:spPr bwMode="auto">
          <a:xfrm>
            <a:off x="1143000" y="6575425"/>
            <a:ext cx="216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Time</a:t>
            </a:r>
          </a:p>
        </p:txBody>
      </p:sp>
      <p:sp>
        <p:nvSpPr>
          <p:cNvPr id="132276" name="Text Box 180"/>
          <p:cNvSpPr txBox="1">
            <a:spLocks noChangeArrowheads="1"/>
          </p:cNvSpPr>
          <p:nvPr/>
        </p:nvSpPr>
        <p:spPr bwMode="auto">
          <a:xfrm>
            <a:off x="5880100" y="6575425"/>
            <a:ext cx="216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Time</a:t>
            </a:r>
          </a:p>
        </p:txBody>
      </p:sp>
      <p:sp>
        <p:nvSpPr>
          <p:cNvPr id="132277" name="Text Box 181"/>
          <p:cNvSpPr txBox="1">
            <a:spLocks noChangeArrowheads="1"/>
          </p:cNvSpPr>
          <p:nvPr/>
        </p:nvSpPr>
        <p:spPr bwMode="auto">
          <a:xfrm rot="16200000">
            <a:off x="4225925" y="5670457"/>
            <a:ext cx="121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Energy</a:t>
            </a:r>
          </a:p>
        </p:txBody>
      </p:sp>
      <p:sp>
        <p:nvSpPr>
          <p:cNvPr id="132278" name="Text Box 182"/>
          <p:cNvSpPr txBox="1">
            <a:spLocks noChangeArrowheads="1"/>
          </p:cNvSpPr>
          <p:nvPr/>
        </p:nvSpPr>
        <p:spPr bwMode="auto">
          <a:xfrm rot="16200000">
            <a:off x="-252412" y="5670457"/>
            <a:ext cx="121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Energy</a:t>
            </a:r>
          </a:p>
        </p:txBody>
      </p:sp>
      <p:sp>
        <p:nvSpPr>
          <p:cNvPr id="132279" name="Text Box 183"/>
          <p:cNvSpPr txBox="1">
            <a:spLocks noChangeArrowheads="1"/>
          </p:cNvSpPr>
          <p:nvPr/>
        </p:nvSpPr>
        <p:spPr bwMode="auto">
          <a:xfrm>
            <a:off x="541338" y="6267357"/>
            <a:ext cx="179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6600"/>
                </a:solidFill>
                <a:latin typeface="Times New Roman" pitchFamily="18" charset="0"/>
              </a:rPr>
              <a:t>Exergonic</a:t>
            </a:r>
          </a:p>
        </p:txBody>
      </p:sp>
      <p:sp>
        <p:nvSpPr>
          <p:cNvPr id="132280" name="Text Box 184"/>
          <p:cNvSpPr txBox="1">
            <a:spLocks noChangeArrowheads="1"/>
          </p:cNvSpPr>
          <p:nvPr/>
        </p:nvSpPr>
        <p:spPr bwMode="auto">
          <a:xfrm>
            <a:off x="7477125" y="6280057"/>
            <a:ext cx="1330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800000"/>
                </a:solidFill>
                <a:latin typeface="Times New Roman" pitchFamily="18" charset="0"/>
              </a:rPr>
              <a:t>Endergonic</a:t>
            </a:r>
          </a:p>
        </p:txBody>
      </p:sp>
      <p:sp>
        <p:nvSpPr>
          <p:cNvPr id="132284" name="Freeform 188"/>
          <p:cNvSpPr>
            <a:spLocks/>
          </p:cNvSpPr>
          <p:nvPr/>
        </p:nvSpPr>
        <p:spPr bwMode="auto">
          <a:xfrm>
            <a:off x="5724525" y="5181507"/>
            <a:ext cx="2054225" cy="1203325"/>
          </a:xfrm>
          <a:custGeom>
            <a:avLst/>
            <a:gdLst>
              <a:gd name="T0" fmla="*/ 1294 w 1294"/>
              <a:gd name="T1" fmla="*/ 74 h 758"/>
              <a:gd name="T2" fmla="*/ 1064 w 1294"/>
              <a:gd name="T3" fmla="*/ 76 h 758"/>
              <a:gd name="T4" fmla="*/ 744 w 1294"/>
              <a:gd name="T5" fmla="*/ 83 h 758"/>
              <a:gd name="T6" fmla="*/ 546 w 1294"/>
              <a:gd name="T7" fmla="*/ 572 h 758"/>
              <a:gd name="T8" fmla="*/ 246 w 1294"/>
              <a:gd name="T9" fmla="*/ 758 h 758"/>
              <a:gd name="T10" fmla="*/ 0 w 1294"/>
              <a:gd name="T11" fmla="*/ 754 h 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94" h="758">
                <a:moveTo>
                  <a:pt x="1294" y="74"/>
                </a:moveTo>
                <a:cubicBezTo>
                  <a:pt x="1256" y="74"/>
                  <a:pt x="1125" y="79"/>
                  <a:pt x="1064" y="76"/>
                </a:cubicBezTo>
                <a:cubicBezTo>
                  <a:pt x="972" y="77"/>
                  <a:pt x="830" y="0"/>
                  <a:pt x="744" y="83"/>
                </a:cubicBezTo>
                <a:cubicBezTo>
                  <a:pt x="658" y="166"/>
                  <a:pt x="629" y="460"/>
                  <a:pt x="546" y="572"/>
                </a:cubicBezTo>
                <a:cubicBezTo>
                  <a:pt x="463" y="684"/>
                  <a:pt x="358" y="748"/>
                  <a:pt x="246" y="758"/>
                </a:cubicBezTo>
                <a:cubicBezTo>
                  <a:pt x="154" y="758"/>
                  <a:pt x="51" y="755"/>
                  <a:pt x="0" y="754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2285" name="Text Box 189"/>
          <p:cNvSpPr txBox="1">
            <a:spLocks noChangeArrowheads="1"/>
          </p:cNvSpPr>
          <p:nvPr/>
        </p:nvSpPr>
        <p:spPr bwMode="auto">
          <a:xfrm>
            <a:off x="3419475" y="4978307"/>
            <a:ext cx="523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993300"/>
                </a:solidFill>
                <a:latin typeface="Times New Roman" pitchFamily="18" charset="0"/>
              </a:rPr>
              <a:t>EA</a:t>
            </a:r>
          </a:p>
        </p:txBody>
      </p:sp>
      <p:grpSp>
        <p:nvGrpSpPr>
          <p:cNvPr id="132286" name="Group 190"/>
          <p:cNvGrpSpPr>
            <a:grpSpLocks/>
          </p:cNvGrpSpPr>
          <p:nvPr/>
        </p:nvGrpSpPr>
        <p:grpSpPr bwMode="auto">
          <a:xfrm>
            <a:off x="1381125" y="5229132"/>
            <a:ext cx="2003425" cy="82550"/>
            <a:chOff x="870" y="3142"/>
            <a:chExt cx="1262" cy="182"/>
          </a:xfrm>
        </p:grpSpPr>
        <p:sp>
          <p:nvSpPr>
            <p:cNvPr id="132287" name="AutoShape 191"/>
            <p:cNvSpPr>
              <a:spLocks/>
            </p:cNvSpPr>
            <p:nvPr/>
          </p:nvSpPr>
          <p:spPr bwMode="auto">
            <a:xfrm>
              <a:off x="1872" y="3142"/>
              <a:ext cx="260" cy="182"/>
            </a:xfrm>
            <a:prstGeom prst="rightBrace">
              <a:avLst>
                <a:gd name="adj1" fmla="val 12088"/>
                <a:gd name="adj2" fmla="val 50000"/>
              </a:avLst>
            </a:prstGeom>
            <a:noFill/>
            <a:ln w="19050" cap="rnd">
              <a:solidFill>
                <a:srgbClr val="99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2288" name="Line 192"/>
            <p:cNvSpPr>
              <a:spLocks noChangeShapeType="1"/>
            </p:cNvSpPr>
            <p:nvPr/>
          </p:nvSpPr>
          <p:spPr bwMode="auto">
            <a:xfrm>
              <a:off x="1098" y="3144"/>
              <a:ext cx="786" cy="0"/>
            </a:xfrm>
            <a:prstGeom prst="line">
              <a:avLst/>
            </a:prstGeom>
            <a:noFill/>
            <a:ln w="19050" cap="rnd">
              <a:solidFill>
                <a:srgbClr val="99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2289" name="Line 193"/>
            <p:cNvSpPr>
              <a:spLocks noChangeShapeType="1"/>
            </p:cNvSpPr>
            <p:nvPr/>
          </p:nvSpPr>
          <p:spPr bwMode="auto">
            <a:xfrm>
              <a:off x="870" y="3324"/>
              <a:ext cx="1014" cy="0"/>
            </a:xfrm>
            <a:prstGeom prst="line">
              <a:avLst/>
            </a:prstGeom>
            <a:noFill/>
            <a:ln w="19050" cap="rnd">
              <a:solidFill>
                <a:srgbClr val="99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32290" name="Group 194"/>
          <p:cNvGrpSpPr>
            <a:grpSpLocks/>
          </p:cNvGrpSpPr>
          <p:nvPr/>
        </p:nvGrpSpPr>
        <p:grpSpPr bwMode="auto">
          <a:xfrm>
            <a:off x="6153150" y="5248182"/>
            <a:ext cx="1222375" cy="1130300"/>
            <a:chOff x="3876" y="3151"/>
            <a:chExt cx="770" cy="845"/>
          </a:xfrm>
        </p:grpSpPr>
        <p:sp>
          <p:nvSpPr>
            <p:cNvPr id="132291" name="AutoShape 195"/>
            <p:cNvSpPr>
              <a:spLocks/>
            </p:cNvSpPr>
            <p:nvPr/>
          </p:nvSpPr>
          <p:spPr bwMode="auto">
            <a:xfrm>
              <a:off x="4487" y="3154"/>
              <a:ext cx="159" cy="842"/>
            </a:xfrm>
            <a:prstGeom prst="rightBrace">
              <a:avLst>
                <a:gd name="adj1" fmla="val 64013"/>
                <a:gd name="adj2" fmla="val 50000"/>
              </a:avLst>
            </a:prstGeom>
            <a:noFill/>
            <a:ln w="19050" cap="rnd">
              <a:solidFill>
                <a:srgbClr val="99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2292" name="Line 196"/>
            <p:cNvSpPr>
              <a:spLocks noChangeShapeType="1"/>
            </p:cNvSpPr>
            <p:nvPr/>
          </p:nvSpPr>
          <p:spPr bwMode="auto">
            <a:xfrm>
              <a:off x="4405" y="3151"/>
              <a:ext cx="90" cy="0"/>
            </a:xfrm>
            <a:prstGeom prst="line">
              <a:avLst/>
            </a:prstGeom>
            <a:noFill/>
            <a:ln w="19050" cap="rnd">
              <a:solidFill>
                <a:srgbClr val="99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2293" name="Line 197"/>
            <p:cNvSpPr>
              <a:spLocks noChangeShapeType="1"/>
            </p:cNvSpPr>
            <p:nvPr/>
          </p:nvSpPr>
          <p:spPr bwMode="auto">
            <a:xfrm flipV="1">
              <a:off x="3876" y="3996"/>
              <a:ext cx="619" cy="0"/>
            </a:xfrm>
            <a:prstGeom prst="line">
              <a:avLst/>
            </a:prstGeom>
            <a:noFill/>
            <a:ln w="19050" cap="rnd">
              <a:solidFill>
                <a:srgbClr val="99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32294" name="Text Box 198"/>
          <p:cNvSpPr txBox="1">
            <a:spLocks noChangeArrowheads="1"/>
          </p:cNvSpPr>
          <p:nvPr/>
        </p:nvSpPr>
        <p:spPr bwMode="auto">
          <a:xfrm>
            <a:off x="7400925" y="5511707"/>
            <a:ext cx="523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993300"/>
                </a:solidFill>
                <a:latin typeface="Times New Roman" pitchFamily="18" charset="0"/>
              </a:rPr>
              <a:t>EA</a:t>
            </a:r>
          </a:p>
        </p:txBody>
      </p:sp>
      <p:grpSp>
        <p:nvGrpSpPr>
          <p:cNvPr id="132295" name="Group 199"/>
          <p:cNvGrpSpPr>
            <a:grpSpLocks/>
          </p:cNvGrpSpPr>
          <p:nvPr/>
        </p:nvGrpSpPr>
        <p:grpSpPr bwMode="auto">
          <a:xfrm flipH="1">
            <a:off x="5635625" y="5302157"/>
            <a:ext cx="2209800" cy="1076325"/>
            <a:chOff x="666" y="3318"/>
            <a:chExt cx="1392" cy="678"/>
          </a:xfrm>
        </p:grpSpPr>
        <p:sp>
          <p:nvSpPr>
            <p:cNvPr id="132296" name="Line 200"/>
            <p:cNvSpPr>
              <a:spLocks noChangeShapeType="1"/>
            </p:cNvSpPr>
            <p:nvPr/>
          </p:nvSpPr>
          <p:spPr bwMode="auto">
            <a:xfrm>
              <a:off x="666" y="3318"/>
              <a:ext cx="29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2297" name="Line 201"/>
            <p:cNvSpPr>
              <a:spLocks noChangeShapeType="1"/>
            </p:cNvSpPr>
            <p:nvPr/>
          </p:nvSpPr>
          <p:spPr bwMode="auto">
            <a:xfrm>
              <a:off x="1764" y="3996"/>
              <a:ext cx="29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32298" name="Freeform 202"/>
          <p:cNvSpPr>
            <a:spLocks/>
          </p:cNvSpPr>
          <p:nvPr/>
        </p:nvSpPr>
        <p:spPr bwMode="auto">
          <a:xfrm>
            <a:off x="990600" y="5232307"/>
            <a:ext cx="2054225" cy="1155700"/>
          </a:xfrm>
          <a:custGeom>
            <a:avLst/>
            <a:gdLst>
              <a:gd name="T0" fmla="*/ 0 w 1294"/>
              <a:gd name="T1" fmla="*/ 44 h 728"/>
              <a:gd name="T2" fmla="*/ 230 w 1294"/>
              <a:gd name="T3" fmla="*/ 46 h 728"/>
              <a:gd name="T4" fmla="*/ 405 w 1294"/>
              <a:gd name="T5" fmla="*/ 14 h 728"/>
              <a:gd name="T6" fmla="*/ 545 w 1294"/>
              <a:gd name="T7" fmla="*/ 116 h 728"/>
              <a:gd name="T8" fmla="*/ 748 w 1294"/>
              <a:gd name="T9" fmla="*/ 542 h 728"/>
              <a:gd name="T10" fmla="*/ 1048 w 1294"/>
              <a:gd name="T11" fmla="*/ 728 h 728"/>
              <a:gd name="T12" fmla="*/ 1294 w 1294"/>
              <a:gd name="T13" fmla="*/ 724 h 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94" h="728">
                <a:moveTo>
                  <a:pt x="0" y="44"/>
                </a:moveTo>
                <a:cubicBezTo>
                  <a:pt x="38" y="44"/>
                  <a:pt x="163" y="51"/>
                  <a:pt x="230" y="46"/>
                </a:cubicBezTo>
                <a:cubicBezTo>
                  <a:pt x="310" y="44"/>
                  <a:pt x="329" y="0"/>
                  <a:pt x="405" y="14"/>
                </a:cubicBezTo>
                <a:cubicBezTo>
                  <a:pt x="481" y="28"/>
                  <a:pt x="488" y="28"/>
                  <a:pt x="545" y="116"/>
                </a:cubicBezTo>
                <a:cubicBezTo>
                  <a:pt x="602" y="204"/>
                  <a:pt x="664" y="440"/>
                  <a:pt x="748" y="542"/>
                </a:cubicBezTo>
                <a:cubicBezTo>
                  <a:pt x="832" y="644"/>
                  <a:pt x="936" y="718"/>
                  <a:pt x="1048" y="728"/>
                </a:cubicBezTo>
                <a:cubicBezTo>
                  <a:pt x="1140" y="728"/>
                  <a:pt x="1243" y="725"/>
                  <a:pt x="1294" y="724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2299" name="Text Box 203"/>
          <p:cNvSpPr txBox="1">
            <a:spLocks noChangeArrowheads="1"/>
          </p:cNvSpPr>
          <p:nvPr/>
        </p:nvSpPr>
        <p:spPr bwMode="auto">
          <a:xfrm>
            <a:off x="652463" y="5578382"/>
            <a:ext cx="10715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4E7E5D"/>
                </a:solidFill>
              </a:rPr>
              <a:t>With a catalyst</a:t>
            </a:r>
          </a:p>
        </p:txBody>
      </p:sp>
      <p:sp>
        <p:nvSpPr>
          <p:cNvPr id="132300" name="Line 204"/>
          <p:cNvSpPr>
            <a:spLocks noChangeShapeType="1"/>
          </p:cNvSpPr>
          <p:nvPr/>
        </p:nvSpPr>
        <p:spPr bwMode="auto">
          <a:xfrm flipV="1">
            <a:off x="1397000" y="5462494"/>
            <a:ext cx="457200" cy="327025"/>
          </a:xfrm>
          <a:prstGeom prst="line">
            <a:avLst/>
          </a:prstGeom>
          <a:noFill/>
          <a:ln w="19050" cap="rnd">
            <a:solidFill>
              <a:srgbClr val="4E7E5D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301" name="Freeform 205"/>
          <p:cNvSpPr>
            <a:spLocks/>
          </p:cNvSpPr>
          <p:nvPr/>
        </p:nvSpPr>
        <p:spPr bwMode="auto">
          <a:xfrm>
            <a:off x="2174875" y="5427569"/>
            <a:ext cx="4500563" cy="427038"/>
          </a:xfrm>
          <a:custGeom>
            <a:avLst/>
            <a:gdLst>
              <a:gd name="T0" fmla="*/ 0 w 2835"/>
              <a:gd name="T1" fmla="*/ 269 h 269"/>
              <a:gd name="T2" fmla="*/ 1478 w 2835"/>
              <a:gd name="T3" fmla="*/ 6 h 269"/>
              <a:gd name="T4" fmla="*/ 2835 w 2835"/>
              <a:gd name="T5" fmla="*/ 23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35" h="269">
                <a:moveTo>
                  <a:pt x="0" y="269"/>
                </a:moveTo>
                <a:cubicBezTo>
                  <a:pt x="503" y="140"/>
                  <a:pt x="1006" y="12"/>
                  <a:pt x="1478" y="6"/>
                </a:cubicBezTo>
                <a:cubicBezTo>
                  <a:pt x="1950" y="0"/>
                  <a:pt x="2609" y="194"/>
                  <a:pt x="2835" y="230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305" name="Text Box 209"/>
          <p:cNvSpPr txBox="1">
            <a:spLocks noChangeArrowheads="1"/>
          </p:cNvSpPr>
          <p:nvPr/>
        </p:nvSpPr>
        <p:spPr bwMode="auto">
          <a:xfrm>
            <a:off x="5556250" y="4578817"/>
            <a:ext cx="3235325" cy="3048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CC3300"/>
                </a:solidFill>
                <a:latin typeface="Times New Roman" pitchFamily="18" charset="0"/>
              </a:rPr>
              <a:t>Adenosine Di Phosphate (ADP)</a:t>
            </a:r>
          </a:p>
        </p:txBody>
      </p:sp>
      <p:sp>
        <p:nvSpPr>
          <p:cNvPr id="132306" name="Text Box 210"/>
          <p:cNvSpPr txBox="1">
            <a:spLocks noChangeArrowheads="1"/>
          </p:cNvSpPr>
          <p:nvPr/>
        </p:nvSpPr>
        <p:spPr bwMode="auto">
          <a:xfrm>
            <a:off x="3300413" y="4569292"/>
            <a:ext cx="3235325" cy="323850"/>
          </a:xfrm>
          <a:prstGeom prst="rect">
            <a:avLst/>
          </a:prstGeom>
          <a:solidFill>
            <a:srgbClr val="CC0000"/>
          </a:solidFill>
          <a:ln w="19050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00"/>
                </a:solidFill>
                <a:latin typeface="Garamond" pitchFamily="18" charset="0"/>
              </a:rPr>
              <a:t>Adenosine Tri Phosphate (ATP)</a:t>
            </a:r>
          </a:p>
        </p:txBody>
      </p:sp>
      <p:sp>
        <p:nvSpPr>
          <p:cNvPr id="132307" name="Line 211"/>
          <p:cNvSpPr>
            <a:spLocks noChangeShapeType="1"/>
          </p:cNvSpPr>
          <p:nvPr/>
        </p:nvSpPr>
        <p:spPr bwMode="auto">
          <a:xfrm>
            <a:off x="3800475" y="3238967"/>
            <a:ext cx="0" cy="533400"/>
          </a:xfrm>
          <a:prstGeom prst="line">
            <a:avLst/>
          </a:prstGeom>
          <a:noFill/>
          <a:ln w="19050" cap="rnd">
            <a:solidFill>
              <a:srgbClr val="FF66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309" name="Text Box 213"/>
          <p:cNvSpPr txBox="1">
            <a:spLocks noChangeArrowheads="1"/>
          </p:cNvSpPr>
          <p:nvPr/>
        </p:nvSpPr>
        <p:spPr bwMode="auto">
          <a:xfrm>
            <a:off x="355601" y="4578817"/>
            <a:ext cx="2562224" cy="30777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CC3300"/>
                </a:solidFill>
                <a:latin typeface="Times New Roman" pitchFamily="18" charset="0"/>
              </a:rPr>
              <a:t>P</a:t>
            </a:r>
            <a:r>
              <a:rPr lang="en-US" sz="1400" baseline="-25000" dirty="0">
                <a:solidFill>
                  <a:srgbClr val="CC3300"/>
                </a:solidFill>
                <a:latin typeface="Times New Roman" pitchFamily="18" charset="0"/>
              </a:rPr>
              <a:t>i</a:t>
            </a:r>
            <a:r>
              <a:rPr lang="en-US" sz="1400" dirty="0">
                <a:solidFill>
                  <a:srgbClr val="CC3300"/>
                </a:solidFill>
                <a:latin typeface="Times New Roman" pitchFamily="18" charset="0"/>
              </a:rPr>
              <a:t> = Inorganic Phosphate Group</a:t>
            </a:r>
          </a:p>
        </p:txBody>
      </p:sp>
      <p:sp>
        <p:nvSpPr>
          <p:cNvPr id="132310" name="WordArt 214"/>
          <p:cNvSpPr>
            <a:spLocks noChangeArrowheads="1" noChangeShapeType="1" noTextEdit="1"/>
          </p:cNvSpPr>
          <p:nvPr/>
        </p:nvSpPr>
        <p:spPr bwMode="auto">
          <a:xfrm>
            <a:off x="3205163" y="3532654"/>
            <a:ext cx="1457325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Harrington"/>
              </a:rPr>
              <a:t>Energy</a:t>
            </a:r>
          </a:p>
        </p:txBody>
      </p:sp>
      <p:sp>
        <p:nvSpPr>
          <p:cNvPr id="132311" name="Text Box 215"/>
          <p:cNvSpPr txBox="1">
            <a:spLocks noChangeArrowheads="1"/>
          </p:cNvSpPr>
          <p:nvPr/>
        </p:nvSpPr>
        <p:spPr bwMode="auto">
          <a:xfrm>
            <a:off x="7359650" y="5813332"/>
            <a:ext cx="10715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4E7E5D"/>
                </a:solidFill>
              </a:rPr>
              <a:t>With a catalyst</a:t>
            </a:r>
          </a:p>
        </p:txBody>
      </p:sp>
      <p:sp>
        <p:nvSpPr>
          <p:cNvPr id="132312" name="Line 216"/>
          <p:cNvSpPr>
            <a:spLocks noChangeShapeType="1"/>
          </p:cNvSpPr>
          <p:nvPr/>
        </p:nvSpPr>
        <p:spPr bwMode="auto">
          <a:xfrm flipH="1" flipV="1">
            <a:off x="6745288" y="5765707"/>
            <a:ext cx="690562" cy="292100"/>
          </a:xfrm>
          <a:prstGeom prst="line">
            <a:avLst/>
          </a:prstGeom>
          <a:noFill/>
          <a:ln w="19050" cap="rnd">
            <a:solidFill>
              <a:srgbClr val="4E7E5D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8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323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323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2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2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2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8056 -0.00116 -0.16094 -0.00232 -0.19115 0 " pathEditMode="relative" ptsTypes="aA">
                                      <p:cBhvr>
                                        <p:cTn id="49" dur="2000" fill="hold"/>
                                        <p:tgtEl>
                                          <p:spTgt spid="132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8056 -0.00116 -0.16094 -0.00232 -0.19115 0 " pathEditMode="relative" ptsTypes="aA">
                                      <p:cBhvr>
                                        <p:cTn id="51" dur="2000" fill="hold"/>
                                        <p:tgtEl>
                                          <p:spTgt spid="132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8 0.00093 C 0.08593 -7.40741E-7 0.16718 -0.00093 0.19913 0.0009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32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2" y="-93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C 0.08125 -0.00092 0.1625 -0.00185 0.19444 -1.48148E-6 " pathEditMode="relative" ptsTypes="aA">
                                      <p:cBhvr>
                                        <p:cTn id="55" dur="2000" fill="hold"/>
                                        <p:tgtEl>
                                          <p:spTgt spid="132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32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3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3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2" dur="500"/>
                                        <p:tgtEl>
                                          <p:spTgt spid="132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32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3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226" grpId="0" uiExpand="1" build="p" bldLvl="2"/>
      <p:bldP spid="132231" grpId="0"/>
      <p:bldP spid="132231" grpId="1"/>
      <p:bldP spid="132301" grpId="0" animBg="1"/>
      <p:bldP spid="132305" grpId="0" animBg="1"/>
      <p:bldP spid="132306" grpId="0" animBg="1"/>
      <p:bldP spid="132306" grpId="1" uiExpand="1" animBg="1"/>
      <p:bldP spid="132307" grpId="0" animBg="1"/>
      <p:bldP spid="132307" grpId="1" animBg="1"/>
      <p:bldP spid="132307" grpId="2" animBg="1"/>
      <p:bldP spid="132309" grpId="0" animBg="1"/>
      <p:bldP spid="1323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what you have to draw.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5906068" y="918286"/>
            <a:ext cx="2505648" cy="2233645"/>
            <a:chOff x="5567621" y="754703"/>
            <a:chExt cx="2505648" cy="2233645"/>
          </a:xfrm>
        </p:grpSpPr>
        <p:sp>
          <p:nvSpPr>
            <p:cNvPr id="51" name="TextBox 50"/>
            <p:cNvSpPr txBox="1"/>
            <p:nvPr/>
          </p:nvSpPr>
          <p:spPr>
            <a:xfrm>
              <a:off x="5567621" y="754703"/>
              <a:ext cx="2505648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0070C0"/>
                  </a:solidFill>
                </a:rPr>
                <a:t>Deoxyribonucleotide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5567621" y="1300758"/>
              <a:ext cx="2505648" cy="1687590"/>
              <a:chOff x="3410641" y="874921"/>
              <a:chExt cx="2505648" cy="1687590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3410641" y="874921"/>
                <a:ext cx="2505648" cy="1687590"/>
                <a:chOff x="3597201" y="3193316"/>
                <a:chExt cx="2505648" cy="1687590"/>
              </a:xfrm>
            </p:grpSpPr>
            <p:grpSp>
              <p:nvGrpSpPr>
                <p:cNvPr id="69" name="Group 68"/>
                <p:cNvGrpSpPr/>
                <p:nvPr/>
              </p:nvGrpSpPr>
              <p:grpSpPr>
                <a:xfrm>
                  <a:off x="3597201" y="3193316"/>
                  <a:ext cx="2505648" cy="1270175"/>
                  <a:chOff x="4011212" y="3521930"/>
                  <a:chExt cx="1795040" cy="909950"/>
                </a:xfrm>
              </p:grpSpPr>
              <p:sp>
                <p:nvSpPr>
                  <p:cNvPr id="73" name="AutoShape 48"/>
                  <p:cNvSpPr>
                    <a:spLocks noChangeArrowheads="1"/>
                  </p:cNvSpPr>
                  <p:nvPr/>
                </p:nvSpPr>
                <p:spPr bwMode="auto">
                  <a:xfrm>
                    <a:off x="4553379" y="4039911"/>
                    <a:ext cx="452772" cy="391969"/>
                  </a:xfrm>
                  <a:custGeom>
                    <a:avLst/>
                    <a:gdLst>
                      <a:gd name="connsiteX0" fmla="*/ 0 w 452772"/>
                      <a:gd name="connsiteY0" fmla="*/ 163892 h 429075"/>
                      <a:gd name="connsiteX1" fmla="*/ 226386 w 452772"/>
                      <a:gd name="connsiteY1" fmla="*/ 0 h 429075"/>
                      <a:gd name="connsiteX2" fmla="*/ 452772 w 452772"/>
                      <a:gd name="connsiteY2" fmla="*/ 163892 h 429075"/>
                      <a:gd name="connsiteX3" fmla="*/ 366300 w 452772"/>
                      <a:gd name="connsiteY3" fmla="*/ 429074 h 429075"/>
                      <a:gd name="connsiteX4" fmla="*/ 86472 w 452772"/>
                      <a:gd name="connsiteY4" fmla="*/ 429074 h 429075"/>
                      <a:gd name="connsiteX5" fmla="*/ 0 w 452772"/>
                      <a:gd name="connsiteY5" fmla="*/ 163892 h 429075"/>
                      <a:gd name="connsiteX0" fmla="*/ 226386 w 452772"/>
                      <a:gd name="connsiteY0" fmla="*/ 0 h 429074"/>
                      <a:gd name="connsiteX1" fmla="*/ 452772 w 452772"/>
                      <a:gd name="connsiteY1" fmla="*/ 163892 h 429074"/>
                      <a:gd name="connsiteX2" fmla="*/ 366300 w 452772"/>
                      <a:gd name="connsiteY2" fmla="*/ 429074 h 429074"/>
                      <a:gd name="connsiteX3" fmla="*/ 86472 w 452772"/>
                      <a:gd name="connsiteY3" fmla="*/ 429074 h 429074"/>
                      <a:gd name="connsiteX4" fmla="*/ 0 w 452772"/>
                      <a:gd name="connsiteY4" fmla="*/ 163892 h 429074"/>
                      <a:gd name="connsiteX5" fmla="*/ 317826 w 452772"/>
                      <a:gd name="connsiteY5" fmla="*/ 91440 h 429074"/>
                      <a:gd name="connsiteX0" fmla="*/ 226386 w 452772"/>
                      <a:gd name="connsiteY0" fmla="*/ 0 h 429074"/>
                      <a:gd name="connsiteX1" fmla="*/ 452772 w 452772"/>
                      <a:gd name="connsiteY1" fmla="*/ 163892 h 429074"/>
                      <a:gd name="connsiteX2" fmla="*/ 366300 w 452772"/>
                      <a:gd name="connsiteY2" fmla="*/ 429074 h 429074"/>
                      <a:gd name="connsiteX3" fmla="*/ 86472 w 452772"/>
                      <a:gd name="connsiteY3" fmla="*/ 429074 h 429074"/>
                      <a:gd name="connsiteX4" fmla="*/ 0 w 452772"/>
                      <a:gd name="connsiteY4" fmla="*/ 163892 h 429074"/>
                      <a:gd name="connsiteX5" fmla="*/ 158800 w 452772"/>
                      <a:gd name="connsiteY5" fmla="*/ 38431 h 429074"/>
                      <a:gd name="connsiteX0" fmla="*/ 295298 w 452772"/>
                      <a:gd name="connsiteY0" fmla="*/ 19878 h 390643"/>
                      <a:gd name="connsiteX1" fmla="*/ 452772 w 452772"/>
                      <a:gd name="connsiteY1" fmla="*/ 125461 h 390643"/>
                      <a:gd name="connsiteX2" fmla="*/ 366300 w 452772"/>
                      <a:gd name="connsiteY2" fmla="*/ 390643 h 390643"/>
                      <a:gd name="connsiteX3" fmla="*/ 86472 w 452772"/>
                      <a:gd name="connsiteY3" fmla="*/ 390643 h 390643"/>
                      <a:gd name="connsiteX4" fmla="*/ 0 w 452772"/>
                      <a:gd name="connsiteY4" fmla="*/ 125461 h 390643"/>
                      <a:gd name="connsiteX5" fmla="*/ 158800 w 452772"/>
                      <a:gd name="connsiteY5" fmla="*/ 0 h 390643"/>
                      <a:gd name="connsiteX0" fmla="*/ 276744 w 452772"/>
                      <a:gd name="connsiteY0" fmla="*/ 0 h 391969"/>
                      <a:gd name="connsiteX1" fmla="*/ 452772 w 452772"/>
                      <a:gd name="connsiteY1" fmla="*/ 126787 h 391969"/>
                      <a:gd name="connsiteX2" fmla="*/ 366300 w 452772"/>
                      <a:gd name="connsiteY2" fmla="*/ 391969 h 391969"/>
                      <a:gd name="connsiteX3" fmla="*/ 86472 w 452772"/>
                      <a:gd name="connsiteY3" fmla="*/ 391969 h 391969"/>
                      <a:gd name="connsiteX4" fmla="*/ 0 w 452772"/>
                      <a:gd name="connsiteY4" fmla="*/ 126787 h 391969"/>
                      <a:gd name="connsiteX5" fmla="*/ 158800 w 452772"/>
                      <a:gd name="connsiteY5" fmla="*/ 1326 h 391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2772" h="391969">
                        <a:moveTo>
                          <a:pt x="276744" y="0"/>
                        </a:moveTo>
                        <a:lnTo>
                          <a:pt x="452772" y="126787"/>
                        </a:lnTo>
                        <a:lnTo>
                          <a:pt x="366300" y="391969"/>
                        </a:lnTo>
                        <a:lnTo>
                          <a:pt x="86472" y="391969"/>
                        </a:lnTo>
                        <a:lnTo>
                          <a:pt x="0" y="126787"/>
                        </a:lnTo>
                        <a:cubicBezTo>
                          <a:pt x="75462" y="72156"/>
                          <a:pt x="158800" y="1326"/>
                          <a:pt x="158800" y="1326"/>
                        </a:cubicBezTo>
                      </a:path>
                    </a:pathLst>
                  </a:custGeom>
                  <a:solidFill>
                    <a:srgbClr val="0070C0"/>
                  </a:solidFill>
                  <a:ln w="381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 b="1"/>
                  </a:p>
                </p:txBody>
              </p:sp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4629250" y="3824029"/>
                    <a:ext cx="290429" cy="2866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b="1" dirty="0"/>
                      <a:t>O</a:t>
                    </a:r>
                  </a:p>
                </p:txBody>
              </p:sp>
              <p:cxnSp>
                <p:nvCxnSpPr>
                  <p:cNvPr id="75" name="Straight Connector 74"/>
                  <p:cNvCxnSpPr/>
                  <p:nvPr/>
                </p:nvCxnSpPr>
                <p:spPr>
                  <a:xfrm flipV="1">
                    <a:off x="4551829" y="3883631"/>
                    <a:ext cx="0" cy="274843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rot="-2160000" flipH="1" flipV="1">
                    <a:off x="4392528" y="3662595"/>
                    <a:ext cx="90578" cy="263268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7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4011212" y="3521930"/>
                    <a:ext cx="312592" cy="311702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8100">
                    <a:solidFill>
                      <a:srgbClr val="FFC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 anchorCtr="1"/>
                  <a:lstStyle/>
                  <a:p>
                    <a:pPr algn="ctr"/>
                    <a:r>
                      <a:rPr lang="en-US" sz="2000" b="1" dirty="0">
                        <a:latin typeface="Calibri" pitchFamily="34" charset="0"/>
                      </a:rPr>
                      <a:t>P</a:t>
                    </a:r>
                  </a:p>
                </p:txBody>
              </p:sp>
              <p:cxnSp>
                <p:nvCxnSpPr>
                  <p:cNvPr id="78" name="Straight Connector 77"/>
                  <p:cNvCxnSpPr/>
                  <p:nvPr/>
                </p:nvCxnSpPr>
                <p:spPr>
                  <a:xfrm rot="16200000" flipH="1" flipV="1">
                    <a:off x="5098210" y="3981551"/>
                    <a:ext cx="90578" cy="263268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9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75133" y="3808943"/>
                    <a:ext cx="531119" cy="504482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square" anchor="ctr" anchorCtr="1">
                    <a:no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2000" b="1" dirty="0">
                        <a:solidFill>
                          <a:srgbClr val="FF0000"/>
                        </a:solidFill>
                        <a:latin typeface="Calibri" pitchFamily="34" charset="0"/>
                      </a:rPr>
                      <a:t>A</a:t>
                    </a:r>
                  </a:p>
                </p:txBody>
              </p:sp>
            </p:grpSp>
            <p:grpSp>
              <p:nvGrpSpPr>
                <p:cNvPr id="70" name="Group 69"/>
                <p:cNvGrpSpPr/>
                <p:nvPr/>
              </p:nvGrpSpPr>
              <p:grpSpPr>
                <a:xfrm>
                  <a:off x="4865306" y="4463491"/>
                  <a:ext cx="593951" cy="417415"/>
                  <a:chOff x="4865306" y="4463491"/>
                  <a:chExt cx="593951" cy="417415"/>
                </a:xfrm>
              </p:grpSpPr>
              <p:sp>
                <p:nvSpPr>
                  <p:cNvPr id="71" name="TextBox 70"/>
                  <p:cNvSpPr txBox="1"/>
                  <p:nvPr/>
                </p:nvSpPr>
                <p:spPr>
                  <a:xfrm>
                    <a:off x="4879840" y="4480796"/>
                    <a:ext cx="579417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/>
                      <a:t>H</a:t>
                    </a:r>
                  </a:p>
                </p:txBody>
              </p:sp>
              <p:cxnSp>
                <p:nvCxnSpPr>
                  <p:cNvPr id="72" name="Straight Connector 71"/>
                  <p:cNvCxnSpPr/>
                  <p:nvPr/>
                </p:nvCxnSpPr>
                <p:spPr>
                  <a:xfrm>
                    <a:off x="4865306" y="4463491"/>
                    <a:ext cx="108342" cy="130810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4" name="Group 53"/>
              <p:cNvGrpSpPr/>
              <p:nvPr/>
            </p:nvGrpSpPr>
            <p:grpSpPr>
              <a:xfrm>
                <a:off x="3734237" y="2145096"/>
                <a:ext cx="579417" cy="417415"/>
                <a:chOff x="3920797" y="4463491"/>
                <a:chExt cx="579417" cy="417415"/>
              </a:xfrm>
            </p:grpSpPr>
            <p:sp>
              <p:nvSpPr>
                <p:cNvPr id="67" name="TextBox 66"/>
                <p:cNvSpPr txBox="1"/>
                <p:nvPr/>
              </p:nvSpPr>
              <p:spPr>
                <a:xfrm>
                  <a:off x="3920797" y="4480796"/>
                  <a:ext cx="57941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/>
                    <a:t>HO</a:t>
                  </a:r>
                </a:p>
              </p:txBody>
            </p:sp>
            <p:cxnSp>
              <p:nvCxnSpPr>
                <p:cNvPr id="68" name="Straight Connector 67"/>
                <p:cNvCxnSpPr/>
                <p:nvPr/>
              </p:nvCxnSpPr>
              <p:spPr>
                <a:xfrm flipH="1">
                  <a:off x="4366908" y="4463491"/>
                  <a:ext cx="108342" cy="13081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54"/>
              <p:cNvGrpSpPr/>
              <p:nvPr/>
            </p:nvGrpSpPr>
            <p:grpSpPr>
              <a:xfrm>
                <a:off x="3410641" y="874921"/>
                <a:ext cx="2505648" cy="1687590"/>
                <a:chOff x="3597201" y="3193316"/>
                <a:chExt cx="2505648" cy="1687590"/>
              </a:xfrm>
            </p:grpSpPr>
            <p:grpSp>
              <p:nvGrpSpPr>
                <p:cNvPr id="56" name="Group 55"/>
                <p:cNvGrpSpPr/>
                <p:nvPr/>
              </p:nvGrpSpPr>
              <p:grpSpPr>
                <a:xfrm>
                  <a:off x="3597201" y="3193316"/>
                  <a:ext cx="2505648" cy="1270175"/>
                  <a:chOff x="4011212" y="3521930"/>
                  <a:chExt cx="1795040" cy="909950"/>
                </a:xfrm>
              </p:grpSpPr>
              <p:sp>
                <p:nvSpPr>
                  <p:cNvPr id="60" name="AutoShape 48"/>
                  <p:cNvSpPr>
                    <a:spLocks noChangeArrowheads="1"/>
                  </p:cNvSpPr>
                  <p:nvPr/>
                </p:nvSpPr>
                <p:spPr bwMode="auto">
                  <a:xfrm>
                    <a:off x="4553379" y="4039911"/>
                    <a:ext cx="452772" cy="391969"/>
                  </a:xfrm>
                  <a:custGeom>
                    <a:avLst/>
                    <a:gdLst>
                      <a:gd name="connsiteX0" fmla="*/ 0 w 452772"/>
                      <a:gd name="connsiteY0" fmla="*/ 163892 h 429075"/>
                      <a:gd name="connsiteX1" fmla="*/ 226386 w 452772"/>
                      <a:gd name="connsiteY1" fmla="*/ 0 h 429075"/>
                      <a:gd name="connsiteX2" fmla="*/ 452772 w 452772"/>
                      <a:gd name="connsiteY2" fmla="*/ 163892 h 429075"/>
                      <a:gd name="connsiteX3" fmla="*/ 366300 w 452772"/>
                      <a:gd name="connsiteY3" fmla="*/ 429074 h 429075"/>
                      <a:gd name="connsiteX4" fmla="*/ 86472 w 452772"/>
                      <a:gd name="connsiteY4" fmla="*/ 429074 h 429075"/>
                      <a:gd name="connsiteX5" fmla="*/ 0 w 452772"/>
                      <a:gd name="connsiteY5" fmla="*/ 163892 h 429075"/>
                      <a:gd name="connsiteX0" fmla="*/ 226386 w 452772"/>
                      <a:gd name="connsiteY0" fmla="*/ 0 h 429074"/>
                      <a:gd name="connsiteX1" fmla="*/ 452772 w 452772"/>
                      <a:gd name="connsiteY1" fmla="*/ 163892 h 429074"/>
                      <a:gd name="connsiteX2" fmla="*/ 366300 w 452772"/>
                      <a:gd name="connsiteY2" fmla="*/ 429074 h 429074"/>
                      <a:gd name="connsiteX3" fmla="*/ 86472 w 452772"/>
                      <a:gd name="connsiteY3" fmla="*/ 429074 h 429074"/>
                      <a:gd name="connsiteX4" fmla="*/ 0 w 452772"/>
                      <a:gd name="connsiteY4" fmla="*/ 163892 h 429074"/>
                      <a:gd name="connsiteX5" fmla="*/ 317826 w 452772"/>
                      <a:gd name="connsiteY5" fmla="*/ 91440 h 429074"/>
                      <a:gd name="connsiteX0" fmla="*/ 226386 w 452772"/>
                      <a:gd name="connsiteY0" fmla="*/ 0 h 429074"/>
                      <a:gd name="connsiteX1" fmla="*/ 452772 w 452772"/>
                      <a:gd name="connsiteY1" fmla="*/ 163892 h 429074"/>
                      <a:gd name="connsiteX2" fmla="*/ 366300 w 452772"/>
                      <a:gd name="connsiteY2" fmla="*/ 429074 h 429074"/>
                      <a:gd name="connsiteX3" fmla="*/ 86472 w 452772"/>
                      <a:gd name="connsiteY3" fmla="*/ 429074 h 429074"/>
                      <a:gd name="connsiteX4" fmla="*/ 0 w 452772"/>
                      <a:gd name="connsiteY4" fmla="*/ 163892 h 429074"/>
                      <a:gd name="connsiteX5" fmla="*/ 158800 w 452772"/>
                      <a:gd name="connsiteY5" fmla="*/ 38431 h 429074"/>
                      <a:gd name="connsiteX0" fmla="*/ 295298 w 452772"/>
                      <a:gd name="connsiteY0" fmla="*/ 19878 h 390643"/>
                      <a:gd name="connsiteX1" fmla="*/ 452772 w 452772"/>
                      <a:gd name="connsiteY1" fmla="*/ 125461 h 390643"/>
                      <a:gd name="connsiteX2" fmla="*/ 366300 w 452772"/>
                      <a:gd name="connsiteY2" fmla="*/ 390643 h 390643"/>
                      <a:gd name="connsiteX3" fmla="*/ 86472 w 452772"/>
                      <a:gd name="connsiteY3" fmla="*/ 390643 h 390643"/>
                      <a:gd name="connsiteX4" fmla="*/ 0 w 452772"/>
                      <a:gd name="connsiteY4" fmla="*/ 125461 h 390643"/>
                      <a:gd name="connsiteX5" fmla="*/ 158800 w 452772"/>
                      <a:gd name="connsiteY5" fmla="*/ 0 h 390643"/>
                      <a:gd name="connsiteX0" fmla="*/ 276744 w 452772"/>
                      <a:gd name="connsiteY0" fmla="*/ 0 h 391969"/>
                      <a:gd name="connsiteX1" fmla="*/ 452772 w 452772"/>
                      <a:gd name="connsiteY1" fmla="*/ 126787 h 391969"/>
                      <a:gd name="connsiteX2" fmla="*/ 366300 w 452772"/>
                      <a:gd name="connsiteY2" fmla="*/ 391969 h 391969"/>
                      <a:gd name="connsiteX3" fmla="*/ 86472 w 452772"/>
                      <a:gd name="connsiteY3" fmla="*/ 391969 h 391969"/>
                      <a:gd name="connsiteX4" fmla="*/ 0 w 452772"/>
                      <a:gd name="connsiteY4" fmla="*/ 126787 h 391969"/>
                      <a:gd name="connsiteX5" fmla="*/ 158800 w 452772"/>
                      <a:gd name="connsiteY5" fmla="*/ 1326 h 391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2772" h="391969">
                        <a:moveTo>
                          <a:pt x="276744" y="0"/>
                        </a:moveTo>
                        <a:lnTo>
                          <a:pt x="452772" y="126787"/>
                        </a:lnTo>
                        <a:lnTo>
                          <a:pt x="366300" y="391969"/>
                        </a:lnTo>
                        <a:lnTo>
                          <a:pt x="86472" y="391969"/>
                        </a:lnTo>
                        <a:lnTo>
                          <a:pt x="0" y="126787"/>
                        </a:lnTo>
                        <a:cubicBezTo>
                          <a:pt x="75462" y="72156"/>
                          <a:pt x="158800" y="1326"/>
                          <a:pt x="158800" y="1326"/>
                        </a:cubicBezTo>
                      </a:path>
                    </a:pathLst>
                  </a:custGeom>
                  <a:solidFill>
                    <a:srgbClr val="0070C0"/>
                  </a:solidFill>
                  <a:ln w="381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 b="1"/>
                  </a:p>
                </p:txBody>
              </p:sp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4629250" y="3824029"/>
                    <a:ext cx="290429" cy="2866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b="1" dirty="0"/>
                      <a:t>O</a:t>
                    </a:r>
                  </a:p>
                </p:txBody>
              </p:sp>
              <p:cxnSp>
                <p:nvCxnSpPr>
                  <p:cNvPr id="62" name="Straight Connector 61"/>
                  <p:cNvCxnSpPr/>
                  <p:nvPr/>
                </p:nvCxnSpPr>
                <p:spPr>
                  <a:xfrm flipV="1">
                    <a:off x="4551829" y="3883631"/>
                    <a:ext cx="0" cy="274843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/>
                  <p:nvPr/>
                </p:nvCxnSpPr>
                <p:spPr>
                  <a:xfrm rot="-2160000" flipH="1" flipV="1">
                    <a:off x="4392528" y="3662595"/>
                    <a:ext cx="90578" cy="263268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4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4011212" y="3521930"/>
                    <a:ext cx="312592" cy="311702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8100">
                    <a:solidFill>
                      <a:srgbClr val="FFC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 anchorCtr="1"/>
                  <a:lstStyle/>
                  <a:p>
                    <a:pPr algn="ctr"/>
                    <a:r>
                      <a:rPr lang="en-US" sz="2000" b="1" dirty="0">
                        <a:latin typeface="Calibri" pitchFamily="34" charset="0"/>
                      </a:rPr>
                      <a:t>P</a:t>
                    </a:r>
                  </a:p>
                </p:txBody>
              </p:sp>
              <p:cxnSp>
                <p:nvCxnSpPr>
                  <p:cNvPr id="65" name="Straight Connector 64"/>
                  <p:cNvCxnSpPr/>
                  <p:nvPr/>
                </p:nvCxnSpPr>
                <p:spPr>
                  <a:xfrm rot="16200000" flipH="1" flipV="1">
                    <a:off x="5098210" y="3981551"/>
                    <a:ext cx="90578" cy="263268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6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75133" y="3808942"/>
                    <a:ext cx="531119" cy="504482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6633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square" anchor="ctr" anchorCtr="1">
                    <a:no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2000" b="1" dirty="0">
                        <a:solidFill>
                          <a:srgbClr val="B24807"/>
                        </a:solidFill>
                        <a:latin typeface="Calibri" pitchFamily="34" charset="0"/>
                      </a:rPr>
                      <a:t>AGC or T</a:t>
                    </a:r>
                  </a:p>
                </p:txBody>
              </p:sp>
            </p:grpSp>
            <p:grpSp>
              <p:nvGrpSpPr>
                <p:cNvPr id="57" name="Group 56"/>
                <p:cNvGrpSpPr/>
                <p:nvPr/>
              </p:nvGrpSpPr>
              <p:grpSpPr>
                <a:xfrm>
                  <a:off x="4865306" y="4463491"/>
                  <a:ext cx="593951" cy="417415"/>
                  <a:chOff x="4865306" y="4463491"/>
                  <a:chExt cx="593951" cy="417415"/>
                </a:xfrm>
              </p:grpSpPr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4879840" y="4480796"/>
                    <a:ext cx="579417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/>
                      <a:t>H</a:t>
                    </a:r>
                  </a:p>
                </p:txBody>
              </p:sp>
              <p:cxnSp>
                <p:nvCxnSpPr>
                  <p:cNvPr id="59" name="Straight Connector 58"/>
                  <p:cNvCxnSpPr/>
                  <p:nvPr/>
                </p:nvCxnSpPr>
                <p:spPr>
                  <a:xfrm>
                    <a:off x="4865306" y="4463491"/>
                    <a:ext cx="108342" cy="130810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82" name="Group 81"/>
          <p:cNvGrpSpPr/>
          <p:nvPr/>
        </p:nvGrpSpPr>
        <p:grpSpPr>
          <a:xfrm>
            <a:off x="2229298" y="4365895"/>
            <a:ext cx="3951627" cy="2234227"/>
            <a:chOff x="1580500" y="4365895"/>
            <a:chExt cx="3951627" cy="2234227"/>
          </a:xfrm>
        </p:grpSpPr>
        <p:grpSp>
          <p:nvGrpSpPr>
            <p:cNvPr id="25" name="Group 24"/>
            <p:cNvGrpSpPr/>
            <p:nvPr/>
          </p:nvGrpSpPr>
          <p:grpSpPr>
            <a:xfrm>
              <a:off x="1580500" y="4912532"/>
              <a:ext cx="3951627" cy="1687590"/>
              <a:chOff x="1580500" y="874921"/>
              <a:chExt cx="3951627" cy="1687590"/>
            </a:xfrm>
          </p:grpSpPr>
          <p:cxnSp>
            <p:nvCxnSpPr>
              <p:cNvPr id="22" name="Straight Connector 21"/>
              <p:cNvCxnSpPr>
                <a:endCxn id="19" idx="2"/>
              </p:cNvCxnSpPr>
              <p:nvPr/>
            </p:nvCxnSpPr>
            <p:spPr>
              <a:xfrm>
                <a:off x="2016839" y="1092469"/>
                <a:ext cx="287886" cy="1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2738594" y="1092469"/>
                <a:ext cx="287886" cy="1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" name="Group 3"/>
              <p:cNvGrpSpPr/>
              <p:nvPr/>
            </p:nvGrpSpPr>
            <p:grpSpPr>
              <a:xfrm>
                <a:off x="1580500" y="874921"/>
                <a:ext cx="3951627" cy="1687590"/>
                <a:chOff x="2151221" y="3193316"/>
                <a:chExt cx="3951627" cy="1687590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2151221" y="3193316"/>
                  <a:ext cx="3951627" cy="1270175"/>
                  <a:chOff x="2975316" y="3521930"/>
                  <a:chExt cx="2830936" cy="909950"/>
                </a:xfrm>
              </p:grpSpPr>
              <p:sp>
                <p:nvSpPr>
                  <p:cNvPr id="9" name="AutoShape 48"/>
                  <p:cNvSpPr>
                    <a:spLocks noChangeArrowheads="1"/>
                  </p:cNvSpPr>
                  <p:nvPr/>
                </p:nvSpPr>
                <p:spPr bwMode="auto">
                  <a:xfrm>
                    <a:off x="4553379" y="4039911"/>
                    <a:ext cx="452772" cy="391969"/>
                  </a:xfrm>
                  <a:custGeom>
                    <a:avLst/>
                    <a:gdLst>
                      <a:gd name="connsiteX0" fmla="*/ 0 w 452772"/>
                      <a:gd name="connsiteY0" fmla="*/ 163892 h 429075"/>
                      <a:gd name="connsiteX1" fmla="*/ 226386 w 452772"/>
                      <a:gd name="connsiteY1" fmla="*/ 0 h 429075"/>
                      <a:gd name="connsiteX2" fmla="*/ 452772 w 452772"/>
                      <a:gd name="connsiteY2" fmla="*/ 163892 h 429075"/>
                      <a:gd name="connsiteX3" fmla="*/ 366300 w 452772"/>
                      <a:gd name="connsiteY3" fmla="*/ 429074 h 429075"/>
                      <a:gd name="connsiteX4" fmla="*/ 86472 w 452772"/>
                      <a:gd name="connsiteY4" fmla="*/ 429074 h 429075"/>
                      <a:gd name="connsiteX5" fmla="*/ 0 w 452772"/>
                      <a:gd name="connsiteY5" fmla="*/ 163892 h 429075"/>
                      <a:gd name="connsiteX0" fmla="*/ 226386 w 452772"/>
                      <a:gd name="connsiteY0" fmla="*/ 0 h 429074"/>
                      <a:gd name="connsiteX1" fmla="*/ 452772 w 452772"/>
                      <a:gd name="connsiteY1" fmla="*/ 163892 h 429074"/>
                      <a:gd name="connsiteX2" fmla="*/ 366300 w 452772"/>
                      <a:gd name="connsiteY2" fmla="*/ 429074 h 429074"/>
                      <a:gd name="connsiteX3" fmla="*/ 86472 w 452772"/>
                      <a:gd name="connsiteY3" fmla="*/ 429074 h 429074"/>
                      <a:gd name="connsiteX4" fmla="*/ 0 w 452772"/>
                      <a:gd name="connsiteY4" fmla="*/ 163892 h 429074"/>
                      <a:gd name="connsiteX5" fmla="*/ 317826 w 452772"/>
                      <a:gd name="connsiteY5" fmla="*/ 91440 h 429074"/>
                      <a:gd name="connsiteX0" fmla="*/ 226386 w 452772"/>
                      <a:gd name="connsiteY0" fmla="*/ 0 h 429074"/>
                      <a:gd name="connsiteX1" fmla="*/ 452772 w 452772"/>
                      <a:gd name="connsiteY1" fmla="*/ 163892 h 429074"/>
                      <a:gd name="connsiteX2" fmla="*/ 366300 w 452772"/>
                      <a:gd name="connsiteY2" fmla="*/ 429074 h 429074"/>
                      <a:gd name="connsiteX3" fmla="*/ 86472 w 452772"/>
                      <a:gd name="connsiteY3" fmla="*/ 429074 h 429074"/>
                      <a:gd name="connsiteX4" fmla="*/ 0 w 452772"/>
                      <a:gd name="connsiteY4" fmla="*/ 163892 h 429074"/>
                      <a:gd name="connsiteX5" fmla="*/ 158800 w 452772"/>
                      <a:gd name="connsiteY5" fmla="*/ 38431 h 429074"/>
                      <a:gd name="connsiteX0" fmla="*/ 295298 w 452772"/>
                      <a:gd name="connsiteY0" fmla="*/ 19878 h 390643"/>
                      <a:gd name="connsiteX1" fmla="*/ 452772 w 452772"/>
                      <a:gd name="connsiteY1" fmla="*/ 125461 h 390643"/>
                      <a:gd name="connsiteX2" fmla="*/ 366300 w 452772"/>
                      <a:gd name="connsiteY2" fmla="*/ 390643 h 390643"/>
                      <a:gd name="connsiteX3" fmla="*/ 86472 w 452772"/>
                      <a:gd name="connsiteY3" fmla="*/ 390643 h 390643"/>
                      <a:gd name="connsiteX4" fmla="*/ 0 w 452772"/>
                      <a:gd name="connsiteY4" fmla="*/ 125461 h 390643"/>
                      <a:gd name="connsiteX5" fmla="*/ 158800 w 452772"/>
                      <a:gd name="connsiteY5" fmla="*/ 0 h 390643"/>
                      <a:gd name="connsiteX0" fmla="*/ 276744 w 452772"/>
                      <a:gd name="connsiteY0" fmla="*/ 0 h 391969"/>
                      <a:gd name="connsiteX1" fmla="*/ 452772 w 452772"/>
                      <a:gd name="connsiteY1" fmla="*/ 126787 h 391969"/>
                      <a:gd name="connsiteX2" fmla="*/ 366300 w 452772"/>
                      <a:gd name="connsiteY2" fmla="*/ 391969 h 391969"/>
                      <a:gd name="connsiteX3" fmla="*/ 86472 w 452772"/>
                      <a:gd name="connsiteY3" fmla="*/ 391969 h 391969"/>
                      <a:gd name="connsiteX4" fmla="*/ 0 w 452772"/>
                      <a:gd name="connsiteY4" fmla="*/ 126787 h 391969"/>
                      <a:gd name="connsiteX5" fmla="*/ 158800 w 452772"/>
                      <a:gd name="connsiteY5" fmla="*/ 1326 h 391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2772" h="391969">
                        <a:moveTo>
                          <a:pt x="276744" y="0"/>
                        </a:moveTo>
                        <a:lnTo>
                          <a:pt x="452772" y="126787"/>
                        </a:lnTo>
                        <a:lnTo>
                          <a:pt x="366300" y="391969"/>
                        </a:lnTo>
                        <a:lnTo>
                          <a:pt x="86472" y="391969"/>
                        </a:lnTo>
                        <a:lnTo>
                          <a:pt x="0" y="126787"/>
                        </a:lnTo>
                        <a:cubicBezTo>
                          <a:pt x="75462" y="72156"/>
                          <a:pt x="158800" y="1326"/>
                          <a:pt x="158800" y="1326"/>
                        </a:cubicBezTo>
                      </a:path>
                    </a:pathLst>
                  </a:custGeom>
                  <a:solidFill>
                    <a:srgbClr val="00B050"/>
                  </a:solidFill>
                  <a:ln w="381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 b="1"/>
                  </a:p>
                </p:txBody>
              </p:sp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4629250" y="3824029"/>
                    <a:ext cx="290429" cy="2866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b="1" dirty="0"/>
                      <a:t>O</a:t>
                    </a:r>
                  </a:p>
                </p:txBody>
              </p:sp>
              <p:cxnSp>
                <p:nvCxnSpPr>
                  <p:cNvPr id="11" name="Straight Connector 10"/>
                  <p:cNvCxnSpPr/>
                  <p:nvPr/>
                </p:nvCxnSpPr>
                <p:spPr>
                  <a:xfrm flipV="1">
                    <a:off x="4551829" y="3883631"/>
                    <a:ext cx="0" cy="274843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Straight Connector 11"/>
                  <p:cNvCxnSpPr/>
                  <p:nvPr/>
                </p:nvCxnSpPr>
                <p:spPr>
                  <a:xfrm rot="-2160000" flipH="1" flipV="1">
                    <a:off x="4392528" y="3662595"/>
                    <a:ext cx="90578" cy="263268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4011212" y="3521930"/>
                    <a:ext cx="312592" cy="311702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8100">
                    <a:solidFill>
                      <a:srgbClr val="FFC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 anchorCtr="1"/>
                  <a:lstStyle/>
                  <a:p>
                    <a:pPr algn="ctr"/>
                    <a:r>
                      <a:rPr lang="en-US" sz="2000" b="1" dirty="0">
                        <a:latin typeface="Calibri" pitchFamily="34" charset="0"/>
                      </a:rPr>
                      <a:t>P</a:t>
                    </a:r>
                  </a:p>
                </p:txBody>
              </p:sp>
              <p:cxnSp>
                <p:nvCxnSpPr>
                  <p:cNvPr id="14" name="Straight Connector 13"/>
                  <p:cNvCxnSpPr/>
                  <p:nvPr/>
                </p:nvCxnSpPr>
                <p:spPr>
                  <a:xfrm rot="16200000" flipH="1" flipV="1">
                    <a:off x="5098210" y="3981551"/>
                    <a:ext cx="90578" cy="263268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75133" y="3808943"/>
                    <a:ext cx="531119" cy="504482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square" anchor="ctr" anchorCtr="0">
                    <a:no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2000" b="1" dirty="0">
                        <a:solidFill>
                          <a:srgbClr val="FF0000"/>
                        </a:solidFill>
                        <a:latin typeface="Calibri" pitchFamily="34" charset="0"/>
                      </a:rPr>
                      <a:t>A</a:t>
                    </a:r>
                  </a:p>
                </p:txBody>
              </p:sp>
              <p:sp>
                <p:nvSpPr>
                  <p:cNvPr id="19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3494149" y="3521930"/>
                    <a:ext cx="312592" cy="311702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8100">
                    <a:solidFill>
                      <a:srgbClr val="FFC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 anchorCtr="1"/>
                  <a:lstStyle/>
                  <a:p>
                    <a:pPr algn="ctr"/>
                    <a:r>
                      <a:rPr lang="en-US" sz="2000" b="1" dirty="0">
                        <a:latin typeface="Calibri" pitchFamily="34" charset="0"/>
                      </a:rPr>
                      <a:t>P</a:t>
                    </a:r>
                  </a:p>
                </p:txBody>
              </p:sp>
              <p:sp>
                <p:nvSpPr>
                  <p:cNvPr id="20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2975316" y="3521930"/>
                    <a:ext cx="312592" cy="311702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8100">
                    <a:solidFill>
                      <a:srgbClr val="FFC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 anchorCtr="1"/>
                  <a:lstStyle/>
                  <a:p>
                    <a:pPr algn="ctr"/>
                    <a:r>
                      <a:rPr lang="en-US" sz="2000" b="1" dirty="0">
                        <a:latin typeface="Calibri" pitchFamily="34" charset="0"/>
                      </a:rPr>
                      <a:t>P</a:t>
                    </a:r>
                  </a:p>
                </p:txBody>
              </p:sp>
            </p:grpSp>
            <p:grpSp>
              <p:nvGrpSpPr>
                <p:cNvPr id="6" name="Group 5"/>
                <p:cNvGrpSpPr/>
                <p:nvPr/>
              </p:nvGrpSpPr>
              <p:grpSpPr>
                <a:xfrm>
                  <a:off x="4865306" y="4463491"/>
                  <a:ext cx="593951" cy="417415"/>
                  <a:chOff x="4865306" y="4463491"/>
                  <a:chExt cx="593951" cy="417415"/>
                </a:xfrm>
              </p:grpSpPr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4879840" y="4480796"/>
                    <a:ext cx="579417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/>
                      <a:t>OH</a:t>
                    </a:r>
                  </a:p>
                </p:txBody>
              </p:sp>
              <p:cxnSp>
                <p:nvCxnSpPr>
                  <p:cNvPr id="8" name="Straight Connector 7"/>
                  <p:cNvCxnSpPr/>
                  <p:nvPr/>
                </p:nvCxnSpPr>
                <p:spPr>
                  <a:xfrm>
                    <a:off x="4865306" y="4463491"/>
                    <a:ext cx="108342" cy="130810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6" name="Group 15"/>
              <p:cNvGrpSpPr/>
              <p:nvPr/>
            </p:nvGrpSpPr>
            <p:grpSpPr>
              <a:xfrm>
                <a:off x="3350076" y="2145096"/>
                <a:ext cx="579417" cy="417415"/>
                <a:chOff x="3920797" y="4463491"/>
                <a:chExt cx="579417" cy="417415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3920797" y="4480796"/>
                  <a:ext cx="57941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/>
                    <a:t>HO</a:t>
                  </a:r>
                </a:p>
              </p:txBody>
            </p:sp>
            <p:cxnSp>
              <p:nvCxnSpPr>
                <p:cNvPr id="18" name="Straight Connector 17"/>
                <p:cNvCxnSpPr/>
                <p:nvPr/>
              </p:nvCxnSpPr>
              <p:spPr>
                <a:xfrm flipH="1">
                  <a:off x="4366908" y="4463491"/>
                  <a:ext cx="108342" cy="13081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0" name="TextBox 79"/>
            <p:cNvSpPr txBox="1"/>
            <p:nvPr/>
          </p:nvSpPr>
          <p:spPr>
            <a:xfrm>
              <a:off x="1580500" y="4365895"/>
              <a:ext cx="3951627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Adenosine Triphosphate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86101" y="918286"/>
            <a:ext cx="2505648" cy="2233645"/>
            <a:chOff x="247654" y="754703"/>
            <a:chExt cx="2505648" cy="2233645"/>
          </a:xfrm>
        </p:grpSpPr>
        <p:grpSp>
          <p:nvGrpSpPr>
            <p:cNvPr id="84" name="Group 83"/>
            <p:cNvGrpSpPr/>
            <p:nvPr/>
          </p:nvGrpSpPr>
          <p:grpSpPr>
            <a:xfrm>
              <a:off x="247654" y="754703"/>
              <a:ext cx="2505648" cy="2233645"/>
              <a:chOff x="247654" y="754703"/>
              <a:chExt cx="2505648" cy="2233645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247654" y="1300758"/>
                <a:ext cx="2505648" cy="1687590"/>
                <a:chOff x="3597201" y="3193316"/>
                <a:chExt cx="2505648" cy="1687590"/>
              </a:xfrm>
            </p:grpSpPr>
            <p:grpSp>
              <p:nvGrpSpPr>
                <p:cNvPr id="39" name="Group 38"/>
                <p:cNvGrpSpPr/>
                <p:nvPr/>
              </p:nvGrpSpPr>
              <p:grpSpPr>
                <a:xfrm>
                  <a:off x="3597201" y="3193316"/>
                  <a:ext cx="2505648" cy="1270175"/>
                  <a:chOff x="4011212" y="3521930"/>
                  <a:chExt cx="1795040" cy="909950"/>
                </a:xfrm>
              </p:grpSpPr>
              <p:sp>
                <p:nvSpPr>
                  <p:cNvPr id="43" name="AutoShape 48"/>
                  <p:cNvSpPr>
                    <a:spLocks noChangeArrowheads="1"/>
                  </p:cNvSpPr>
                  <p:nvPr/>
                </p:nvSpPr>
                <p:spPr bwMode="auto">
                  <a:xfrm>
                    <a:off x="4553379" y="4039911"/>
                    <a:ext cx="452772" cy="391969"/>
                  </a:xfrm>
                  <a:custGeom>
                    <a:avLst/>
                    <a:gdLst>
                      <a:gd name="connsiteX0" fmla="*/ 0 w 452772"/>
                      <a:gd name="connsiteY0" fmla="*/ 163892 h 429075"/>
                      <a:gd name="connsiteX1" fmla="*/ 226386 w 452772"/>
                      <a:gd name="connsiteY1" fmla="*/ 0 h 429075"/>
                      <a:gd name="connsiteX2" fmla="*/ 452772 w 452772"/>
                      <a:gd name="connsiteY2" fmla="*/ 163892 h 429075"/>
                      <a:gd name="connsiteX3" fmla="*/ 366300 w 452772"/>
                      <a:gd name="connsiteY3" fmla="*/ 429074 h 429075"/>
                      <a:gd name="connsiteX4" fmla="*/ 86472 w 452772"/>
                      <a:gd name="connsiteY4" fmla="*/ 429074 h 429075"/>
                      <a:gd name="connsiteX5" fmla="*/ 0 w 452772"/>
                      <a:gd name="connsiteY5" fmla="*/ 163892 h 429075"/>
                      <a:gd name="connsiteX0" fmla="*/ 226386 w 452772"/>
                      <a:gd name="connsiteY0" fmla="*/ 0 h 429074"/>
                      <a:gd name="connsiteX1" fmla="*/ 452772 w 452772"/>
                      <a:gd name="connsiteY1" fmla="*/ 163892 h 429074"/>
                      <a:gd name="connsiteX2" fmla="*/ 366300 w 452772"/>
                      <a:gd name="connsiteY2" fmla="*/ 429074 h 429074"/>
                      <a:gd name="connsiteX3" fmla="*/ 86472 w 452772"/>
                      <a:gd name="connsiteY3" fmla="*/ 429074 h 429074"/>
                      <a:gd name="connsiteX4" fmla="*/ 0 w 452772"/>
                      <a:gd name="connsiteY4" fmla="*/ 163892 h 429074"/>
                      <a:gd name="connsiteX5" fmla="*/ 317826 w 452772"/>
                      <a:gd name="connsiteY5" fmla="*/ 91440 h 429074"/>
                      <a:gd name="connsiteX0" fmla="*/ 226386 w 452772"/>
                      <a:gd name="connsiteY0" fmla="*/ 0 h 429074"/>
                      <a:gd name="connsiteX1" fmla="*/ 452772 w 452772"/>
                      <a:gd name="connsiteY1" fmla="*/ 163892 h 429074"/>
                      <a:gd name="connsiteX2" fmla="*/ 366300 w 452772"/>
                      <a:gd name="connsiteY2" fmla="*/ 429074 h 429074"/>
                      <a:gd name="connsiteX3" fmla="*/ 86472 w 452772"/>
                      <a:gd name="connsiteY3" fmla="*/ 429074 h 429074"/>
                      <a:gd name="connsiteX4" fmla="*/ 0 w 452772"/>
                      <a:gd name="connsiteY4" fmla="*/ 163892 h 429074"/>
                      <a:gd name="connsiteX5" fmla="*/ 158800 w 452772"/>
                      <a:gd name="connsiteY5" fmla="*/ 38431 h 429074"/>
                      <a:gd name="connsiteX0" fmla="*/ 295298 w 452772"/>
                      <a:gd name="connsiteY0" fmla="*/ 19878 h 390643"/>
                      <a:gd name="connsiteX1" fmla="*/ 452772 w 452772"/>
                      <a:gd name="connsiteY1" fmla="*/ 125461 h 390643"/>
                      <a:gd name="connsiteX2" fmla="*/ 366300 w 452772"/>
                      <a:gd name="connsiteY2" fmla="*/ 390643 h 390643"/>
                      <a:gd name="connsiteX3" fmla="*/ 86472 w 452772"/>
                      <a:gd name="connsiteY3" fmla="*/ 390643 h 390643"/>
                      <a:gd name="connsiteX4" fmla="*/ 0 w 452772"/>
                      <a:gd name="connsiteY4" fmla="*/ 125461 h 390643"/>
                      <a:gd name="connsiteX5" fmla="*/ 158800 w 452772"/>
                      <a:gd name="connsiteY5" fmla="*/ 0 h 390643"/>
                      <a:gd name="connsiteX0" fmla="*/ 276744 w 452772"/>
                      <a:gd name="connsiteY0" fmla="*/ 0 h 391969"/>
                      <a:gd name="connsiteX1" fmla="*/ 452772 w 452772"/>
                      <a:gd name="connsiteY1" fmla="*/ 126787 h 391969"/>
                      <a:gd name="connsiteX2" fmla="*/ 366300 w 452772"/>
                      <a:gd name="connsiteY2" fmla="*/ 391969 h 391969"/>
                      <a:gd name="connsiteX3" fmla="*/ 86472 w 452772"/>
                      <a:gd name="connsiteY3" fmla="*/ 391969 h 391969"/>
                      <a:gd name="connsiteX4" fmla="*/ 0 w 452772"/>
                      <a:gd name="connsiteY4" fmla="*/ 126787 h 391969"/>
                      <a:gd name="connsiteX5" fmla="*/ 158800 w 452772"/>
                      <a:gd name="connsiteY5" fmla="*/ 1326 h 391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2772" h="391969">
                        <a:moveTo>
                          <a:pt x="276744" y="0"/>
                        </a:moveTo>
                        <a:lnTo>
                          <a:pt x="452772" y="126787"/>
                        </a:lnTo>
                        <a:lnTo>
                          <a:pt x="366300" y="391969"/>
                        </a:lnTo>
                        <a:lnTo>
                          <a:pt x="86472" y="391969"/>
                        </a:lnTo>
                        <a:lnTo>
                          <a:pt x="0" y="126787"/>
                        </a:lnTo>
                        <a:cubicBezTo>
                          <a:pt x="75462" y="72156"/>
                          <a:pt x="158800" y="1326"/>
                          <a:pt x="158800" y="1326"/>
                        </a:cubicBezTo>
                      </a:path>
                    </a:pathLst>
                  </a:custGeom>
                  <a:solidFill>
                    <a:srgbClr val="00B050"/>
                  </a:solidFill>
                  <a:ln w="381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 b="1"/>
                  </a:p>
                </p:txBody>
              </p:sp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4629250" y="3824029"/>
                    <a:ext cx="290429" cy="2866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b="1" dirty="0"/>
                      <a:t>O</a:t>
                    </a:r>
                  </a:p>
                </p:txBody>
              </p:sp>
              <p:cxnSp>
                <p:nvCxnSpPr>
                  <p:cNvPr id="45" name="Straight Connector 44"/>
                  <p:cNvCxnSpPr/>
                  <p:nvPr/>
                </p:nvCxnSpPr>
                <p:spPr>
                  <a:xfrm flipV="1">
                    <a:off x="4551829" y="3883631"/>
                    <a:ext cx="0" cy="274843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 rot="-2160000" flipH="1" flipV="1">
                    <a:off x="4392528" y="3662595"/>
                    <a:ext cx="90578" cy="263268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7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4011212" y="3521930"/>
                    <a:ext cx="312592" cy="311702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8100">
                    <a:solidFill>
                      <a:srgbClr val="FFC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 anchorCtr="1"/>
                  <a:lstStyle/>
                  <a:p>
                    <a:pPr algn="ctr"/>
                    <a:r>
                      <a:rPr lang="en-US" sz="2000" b="1" dirty="0">
                        <a:latin typeface="Calibri" pitchFamily="34" charset="0"/>
                      </a:rPr>
                      <a:t>P</a:t>
                    </a:r>
                  </a:p>
                </p:txBody>
              </p:sp>
              <p:cxnSp>
                <p:nvCxnSpPr>
                  <p:cNvPr id="48" name="Straight Connector 47"/>
                  <p:cNvCxnSpPr/>
                  <p:nvPr/>
                </p:nvCxnSpPr>
                <p:spPr>
                  <a:xfrm rot="16200000" flipH="1" flipV="1">
                    <a:off x="5098210" y="3981551"/>
                    <a:ext cx="90578" cy="263268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9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75133" y="3808943"/>
                    <a:ext cx="531119" cy="504482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6633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2000" b="1" dirty="0">
                        <a:solidFill>
                          <a:srgbClr val="663300"/>
                        </a:solidFill>
                        <a:latin typeface="Calibri" pitchFamily="34" charset="0"/>
                      </a:rPr>
                      <a:t>ACG</a:t>
                    </a:r>
                    <a:br>
                      <a:rPr lang="en-US" sz="2000" b="1" dirty="0">
                        <a:solidFill>
                          <a:srgbClr val="663300"/>
                        </a:solidFill>
                        <a:latin typeface="Calibri" pitchFamily="34" charset="0"/>
                      </a:rPr>
                    </a:br>
                    <a:r>
                      <a:rPr lang="en-US" sz="2000" b="1" dirty="0">
                        <a:solidFill>
                          <a:srgbClr val="663300"/>
                        </a:solidFill>
                        <a:latin typeface="Calibri" pitchFamily="34" charset="0"/>
                      </a:rPr>
                      <a:t>or U</a:t>
                    </a:r>
                  </a:p>
                </p:txBody>
              </p:sp>
            </p:grpSp>
            <p:grpSp>
              <p:nvGrpSpPr>
                <p:cNvPr id="40" name="Group 39"/>
                <p:cNvGrpSpPr/>
                <p:nvPr/>
              </p:nvGrpSpPr>
              <p:grpSpPr>
                <a:xfrm>
                  <a:off x="4865306" y="4463491"/>
                  <a:ext cx="593951" cy="417415"/>
                  <a:chOff x="4865306" y="4463491"/>
                  <a:chExt cx="593951" cy="417415"/>
                </a:xfrm>
              </p:grpSpPr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4879840" y="4480796"/>
                    <a:ext cx="579417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/>
                      <a:t>OH</a:t>
                    </a:r>
                  </a:p>
                </p:txBody>
              </p:sp>
              <p:cxnSp>
                <p:nvCxnSpPr>
                  <p:cNvPr id="42" name="Straight Connector 41"/>
                  <p:cNvCxnSpPr/>
                  <p:nvPr/>
                </p:nvCxnSpPr>
                <p:spPr>
                  <a:xfrm>
                    <a:off x="4865306" y="4463491"/>
                    <a:ext cx="108342" cy="130810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50" name="TextBox 49"/>
              <p:cNvSpPr txBox="1"/>
              <p:nvPr/>
            </p:nvSpPr>
            <p:spPr>
              <a:xfrm>
                <a:off x="247654" y="754703"/>
                <a:ext cx="2505648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err="1">
                    <a:solidFill>
                      <a:srgbClr val="00B050"/>
                    </a:solidFill>
                  </a:rPr>
                  <a:t>Ribonucloetide</a:t>
                </a:r>
                <a:endParaRPr lang="en-US" sz="2000" b="1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87" name="TextBox 86"/>
            <p:cNvSpPr txBox="1"/>
            <p:nvPr/>
          </p:nvSpPr>
          <p:spPr>
            <a:xfrm>
              <a:off x="575411" y="2588238"/>
              <a:ext cx="5794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HO</a:t>
              </a:r>
            </a:p>
          </p:txBody>
        </p:sp>
        <p:cxnSp>
          <p:nvCxnSpPr>
            <p:cNvPr id="88" name="Straight Connector 87"/>
            <p:cNvCxnSpPr/>
            <p:nvPr/>
          </p:nvCxnSpPr>
          <p:spPr>
            <a:xfrm flipH="1">
              <a:off x="1021522" y="2570933"/>
              <a:ext cx="108342" cy="13081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75941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4 Classes of Organic Molecules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9079" y="3729484"/>
            <a:ext cx="4333381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latin typeface="Calibri" pitchFamily="34" charset="0"/>
                <a:cs typeface="Calibri" pitchFamily="34" charset="0"/>
              </a:rPr>
              <a:t>Carbohydrates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51539" y="3729484"/>
            <a:ext cx="4333381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latin typeface="Calibri" pitchFamily="34" charset="0"/>
                <a:cs typeface="Calibri" pitchFamily="34" charset="0"/>
              </a:rPr>
              <a:t>Lipids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07254" y="347472"/>
            <a:ext cx="4333381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latin typeface="Calibri" pitchFamily="34" charset="0"/>
                <a:cs typeface="Calibri" pitchFamily="34" charset="0"/>
              </a:rPr>
              <a:t>Nucleic Acids</a:t>
            </a:r>
          </a:p>
        </p:txBody>
      </p: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3AFC2DEC-9BE9-49D3-9F70-49A5CCBE4FBF}"/>
              </a:ext>
            </a:extLst>
          </p:cNvPr>
          <p:cNvGrpSpPr/>
          <p:nvPr/>
        </p:nvGrpSpPr>
        <p:grpSpPr>
          <a:xfrm>
            <a:off x="5318042" y="846633"/>
            <a:ext cx="2793128" cy="2467147"/>
            <a:chOff x="5318042" y="846633"/>
            <a:chExt cx="2793128" cy="2467147"/>
          </a:xfrm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57ABC496-D792-42CF-A460-FAAEB92B3DA4}"/>
                </a:ext>
              </a:extLst>
            </p:cNvPr>
            <p:cNvGrpSpPr/>
            <p:nvPr/>
          </p:nvGrpSpPr>
          <p:grpSpPr>
            <a:xfrm>
              <a:off x="7385148" y="1246743"/>
              <a:ext cx="468918" cy="1042254"/>
              <a:chOff x="247654" y="874920"/>
              <a:chExt cx="2505648" cy="5569247"/>
            </a:xfrm>
          </p:grpSpPr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BA9614B1-6531-4EE8-825F-7C73B531A2BC}"/>
                  </a:ext>
                </a:extLst>
              </p:cNvPr>
              <p:cNvCxnSpPr/>
              <p:nvPr/>
            </p:nvCxnSpPr>
            <p:spPr>
              <a:xfrm flipV="1">
                <a:off x="620092" y="4910908"/>
                <a:ext cx="511268" cy="27480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B4AE28DF-C244-495B-8E13-30674D1B9293}"/>
                  </a:ext>
                </a:extLst>
              </p:cNvPr>
              <p:cNvCxnSpPr/>
              <p:nvPr/>
            </p:nvCxnSpPr>
            <p:spPr>
              <a:xfrm flipV="1">
                <a:off x="620092" y="3529677"/>
                <a:ext cx="511268" cy="27480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3FCD5BF3-A493-468A-BD05-CE57A43C8B41}"/>
                  </a:ext>
                </a:extLst>
              </p:cNvPr>
              <p:cNvCxnSpPr/>
              <p:nvPr/>
            </p:nvCxnSpPr>
            <p:spPr>
              <a:xfrm flipV="1">
                <a:off x="620092" y="2139355"/>
                <a:ext cx="511268" cy="27480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4" name="Group 193">
                <a:extLst>
                  <a:ext uri="{FF2B5EF4-FFF2-40B4-BE49-F238E27FC236}">
                    <a16:creationId xmlns:a16="http://schemas.microsoft.com/office/drawing/2014/main" id="{0C1BFACB-BF55-40A7-941C-3EAE76813ED1}"/>
                  </a:ext>
                </a:extLst>
              </p:cNvPr>
              <p:cNvGrpSpPr/>
              <p:nvPr/>
            </p:nvGrpSpPr>
            <p:grpSpPr>
              <a:xfrm>
                <a:off x="247654" y="2256196"/>
                <a:ext cx="2505648" cy="1400981"/>
                <a:chOff x="3597201" y="3193320"/>
                <a:chExt cx="2505648" cy="1400981"/>
              </a:xfrm>
            </p:grpSpPr>
            <p:grpSp>
              <p:nvGrpSpPr>
                <p:cNvPr id="234" name="Group 233">
                  <a:extLst>
                    <a:ext uri="{FF2B5EF4-FFF2-40B4-BE49-F238E27FC236}">
                      <a16:creationId xmlns:a16="http://schemas.microsoft.com/office/drawing/2014/main" id="{B0DD8AF8-8F63-422B-B1F9-9A5C76C5983C}"/>
                    </a:ext>
                  </a:extLst>
                </p:cNvPr>
                <p:cNvGrpSpPr/>
                <p:nvPr/>
              </p:nvGrpSpPr>
              <p:grpSpPr>
                <a:xfrm>
                  <a:off x="3597201" y="3193320"/>
                  <a:ext cx="2505648" cy="1270176"/>
                  <a:chOff x="4011212" y="3521930"/>
                  <a:chExt cx="1795040" cy="909950"/>
                </a:xfrm>
              </p:grpSpPr>
              <p:sp>
                <p:nvSpPr>
                  <p:cNvPr id="238" name="AutoShape 48">
                    <a:extLst>
                      <a:ext uri="{FF2B5EF4-FFF2-40B4-BE49-F238E27FC236}">
                        <a16:creationId xmlns:a16="http://schemas.microsoft.com/office/drawing/2014/main" id="{7E7F1C5C-CC16-4F0F-9794-E89D2025883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53379" y="4039911"/>
                    <a:ext cx="452772" cy="391969"/>
                  </a:xfrm>
                  <a:custGeom>
                    <a:avLst/>
                    <a:gdLst>
                      <a:gd name="connsiteX0" fmla="*/ 0 w 452772"/>
                      <a:gd name="connsiteY0" fmla="*/ 163892 h 429075"/>
                      <a:gd name="connsiteX1" fmla="*/ 226386 w 452772"/>
                      <a:gd name="connsiteY1" fmla="*/ 0 h 429075"/>
                      <a:gd name="connsiteX2" fmla="*/ 452772 w 452772"/>
                      <a:gd name="connsiteY2" fmla="*/ 163892 h 429075"/>
                      <a:gd name="connsiteX3" fmla="*/ 366300 w 452772"/>
                      <a:gd name="connsiteY3" fmla="*/ 429074 h 429075"/>
                      <a:gd name="connsiteX4" fmla="*/ 86472 w 452772"/>
                      <a:gd name="connsiteY4" fmla="*/ 429074 h 429075"/>
                      <a:gd name="connsiteX5" fmla="*/ 0 w 452772"/>
                      <a:gd name="connsiteY5" fmla="*/ 163892 h 429075"/>
                      <a:gd name="connsiteX0" fmla="*/ 226386 w 452772"/>
                      <a:gd name="connsiteY0" fmla="*/ 0 h 429074"/>
                      <a:gd name="connsiteX1" fmla="*/ 452772 w 452772"/>
                      <a:gd name="connsiteY1" fmla="*/ 163892 h 429074"/>
                      <a:gd name="connsiteX2" fmla="*/ 366300 w 452772"/>
                      <a:gd name="connsiteY2" fmla="*/ 429074 h 429074"/>
                      <a:gd name="connsiteX3" fmla="*/ 86472 w 452772"/>
                      <a:gd name="connsiteY3" fmla="*/ 429074 h 429074"/>
                      <a:gd name="connsiteX4" fmla="*/ 0 w 452772"/>
                      <a:gd name="connsiteY4" fmla="*/ 163892 h 429074"/>
                      <a:gd name="connsiteX5" fmla="*/ 317826 w 452772"/>
                      <a:gd name="connsiteY5" fmla="*/ 91440 h 429074"/>
                      <a:gd name="connsiteX0" fmla="*/ 226386 w 452772"/>
                      <a:gd name="connsiteY0" fmla="*/ 0 h 429074"/>
                      <a:gd name="connsiteX1" fmla="*/ 452772 w 452772"/>
                      <a:gd name="connsiteY1" fmla="*/ 163892 h 429074"/>
                      <a:gd name="connsiteX2" fmla="*/ 366300 w 452772"/>
                      <a:gd name="connsiteY2" fmla="*/ 429074 h 429074"/>
                      <a:gd name="connsiteX3" fmla="*/ 86472 w 452772"/>
                      <a:gd name="connsiteY3" fmla="*/ 429074 h 429074"/>
                      <a:gd name="connsiteX4" fmla="*/ 0 w 452772"/>
                      <a:gd name="connsiteY4" fmla="*/ 163892 h 429074"/>
                      <a:gd name="connsiteX5" fmla="*/ 158800 w 452772"/>
                      <a:gd name="connsiteY5" fmla="*/ 38431 h 429074"/>
                      <a:gd name="connsiteX0" fmla="*/ 295298 w 452772"/>
                      <a:gd name="connsiteY0" fmla="*/ 19878 h 390643"/>
                      <a:gd name="connsiteX1" fmla="*/ 452772 w 452772"/>
                      <a:gd name="connsiteY1" fmla="*/ 125461 h 390643"/>
                      <a:gd name="connsiteX2" fmla="*/ 366300 w 452772"/>
                      <a:gd name="connsiteY2" fmla="*/ 390643 h 390643"/>
                      <a:gd name="connsiteX3" fmla="*/ 86472 w 452772"/>
                      <a:gd name="connsiteY3" fmla="*/ 390643 h 390643"/>
                      <a:gd name="connsiteX4" fmla="*/ 0 w 452772"/>
                      <a:gd name="connsiteY4" fmla="*/ 125461 h 390643"/>
                      <a:gd name="connsiteX5" fmla="*/ 158800 w 452772"/>
                      <a:gd name="connsiteY5" fmla="*/ 0 h 390643"/>
                      <a:gd name="connsiteX0" fmla="*/ 276744 w 452772"/>
                      <a:gd name="connsiteY0" fmla="*/ 0 h 391969"/>
                      <a:gd name="connsiteX1" fmla="*/ 452772 w 452772"/>
                      <a:gd name="connsiteY1" fmla="*/ 126787 h 391969"/>
                      <a:gd name="connsiteX2" fmla="*/ 366300 w 452772"/>
                      <a:gd name="connsiteY2" fmla="*/ 391969 h 391969"/>
                      <a:gd name="connsiteX3" fmla="*/ 86472 w 452772"/>
                      <a:gd name="connsiteY3" fmla="*/ 391969 h 391969"/>
                      <a:gd name="connsiteX4" fmla="*/ 0 w 452772"/>
                      <a:gd name="connsiteY4" fmla="*/ 126787 h 391969"/>
                      <a:gd name="connsiteX5" fmla="*/ 158800 w 452772"/>
                      <a:gd name="connsiteY5" fmla="*/ 1326 h 391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2772" h="391969">
                        <a:moveTo>
                          <a:pt x="276744" y="0"/>
                        </a:moveTo>
                        <a:lnTo>
                          <a:pt x="452772" y="126787"/>
                        </a:lnTo>
                        <a:lnTo>
                          <a:pt x="366300" y="391969"/>
                        </a:lnTo>
                        <a:lnTo>
                          <a:pt x="86472" y="391969"/>
                        </a:lnTo>
                        <a:lnTo>
                          <a:pt x="0" y="126787"/>
                        </a:lnTo>
                        <a:cubicBezTo>
                          <a:pt x="75462" y="72156"/>
                          <a:pt x="158800" y="1326"/>
                          <a:pt x="158800" y="1326"/>
                        </a:cubicBezTo>
                      </a:path>
                    </a:pathLst>
                  </a:custGeom>
                  <a:solidFill>
                    <a:srgbClr val="00B050"/>
                  </a:solid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>
                    <a:noAutofit/>
                  </a:bodyPr>
                  <a:lstStyle/>
                  <a:p>
                    <a:endParaRPr lang="en-US" sz="800" b="1"/>
                  </a:p>
                </p:txBody>
              </p:sp>
              <p:cxnSp>
                <p:nvCxnSpPr>
                  <p:cNvPr id="240" name="Straight Connector 239">
                    <a:extLst>
                      <a:ext uri="{FF2B5EF4-FFF2-40B4-BE49-F238E27FC236}">
                        <a16:creationId xmlns:a16="http://schemas.microsoft.com/office/drawing/2014/main" id="{8EC09A98-1167-4607-A095-5EE60D65FC2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551829" y="3883631"/>
                    <a:ext cx="0" cy="274843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1" name="Straight Connector 240">
                    <a:extLst>
                      <a:ext uri="{FF2B5EF4-FFF2-40B4-BE49-F238E27FC236}">
                        <a16:creationId xmlns:a16="http://schemas.microsoft.com/office/drawing/2014/main" id="{F9EBC28B-0E6B-4005-97CD-13693EC793C6}"/>
                      </a:ext>
                    </a:extLst>
                  </p:cNvPr>
                  <p:cNvCxnSpPr/>
                  <p:nvPr/>
                </p:nvCxnSpPr>
                <p:spPr>
                  <a:xfrm rot="-2160000" flipH="1" flipV="1">
                    <a:off x="4392528" y="3662595"/>
                    <a:ext cx="90578" cy="263268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2" name="Oval 52">
                    <a:extLst>
                      <a:ext uri="{FF2B5EF4-FFF2-40B4-BE49-F238E27FC236}">
                        <a16:creationId xmlns:a16="http://schemas.microsoft.com/office/drawing/2014/main" id="{9CB6919F-6307-4D93-AF14-9E5F3CA88E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11212" y="3521930"/>
                    <a:ext cx="312592" cy="311702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9050">
                    <a:solidFill>
                      <a:srgbClr val="FFC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 anchorCtr="1">
                    <a:noAutofit/>
                  </a:bodyPr>
                  <a:lstStyle/>
                  <a:p>
                    <a:pPr algn="ctr"/>
                    <a:endParaRPr lang="en-US" sz="900" b="1" dirty="0">
                      <a:latin typeface="Calibri" pitchFamily="34" charset="0"/>
                    </a:endParaRPr>
                  </a:p>
                </p:txBody>
              </p:sp>
              <p:cxnSp>
                <p:nvCxnSpPr>
                  <p:cNvPr id="243" name="Straight Connector 242">
                    <a:extLst>
                      <a:ext uri="{FF2B5EF4-FFF2-40B4-BE49-F238E27FC236}">
                        <a16:creationId xmlns:a16="http://schemas.microsoft.com/office/drawing/2014/main" id="{7D4B378F-818D-42C5-AE08-6068106DFB50}"/>
                      </a:ext>
                    </a:extLst>
                  </p:cNvPr>
                  <p:cNvCxnSpPr/>
                  <p:nvPr/>
                </p:nvCxnSpPr>
                <p:spPr>
                  <a:xfrm rot="16200000" flipH="1" flipV="1">
                    <a:off x="5098210" y="3981551"/>
                    <a:ext cx="90578" cy="263268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4" name="Text Box 50">
                    <a:extLst>
                      <a:ext uri="{FF2B5EF4-FFF2-40B4-BE49-F238E27FC236}">
                        <a16:creationId xmlns:a16="http://schemas.microsoft.com/office/drawing/2014/main" id="{E80C149F-61EF-4B52-BC82-58AC08E3E8F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75134" y="3808943"/>
                    <a:ext cx="531118" cy="54770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6633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no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endParaRPr lang="en-US" sz="900" b="1" dirty="0">
                      <a:solidFill>
                        <a:srgbClr val="663300"/>
                      </a:solidFill>
                      <a:latin typeface="Calibri" pitchFamily="34" charset="0"/>
                    </a:endParaRPr>
                  </a:p>
                </p:txBody>
              </p:sp>
            </p:grpSp>
            <p:cxnSp>
              <p:nvCxnSpPr>
                <p:cNvPr id="237" name="Straight Connector 236">
                  <a:extLst>
                    <a:ext uri="{FF2B5EF4-FFF2-40B4-BE49-F238E27FC236}">
                      <a16:creationId xmlns:a16="http://schemas.microsoft.com/office/drawing/2014/main" id="{CADE52A7-C698-4D63-88B0-289C0754C37A}"/>
                    </a:ext>
                  </a:extLst>
                </p:cNvPr>
                <p:cNvCxnSpPr/>
                <p:nvPr/>
              </p:nvCxnSpPr>
              <p:spPr>
                <a:xfrm>
                  <a:off x="4865306" y="4463492"/>
                  <a:ext cx="108343" cy="130809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id="{F9F7D77B-50D1-48E0-85BC-D743774C9508}"/>
                  </a:ext>
                </a:extLst>
              </p:cNvPr>
              <p:cNvGrpSpPr/>
              <p:nvPr/>
            </p:nvGrpSpPr>
            <p:grpSpPr>
              <a:xfrm>
                <a:off x="247654" y="3653095"/>
                <a:ext cx="2505648" cy="1400981"/>
                <a:chOff x="3597201" y="3193320"/>
                <a:chExt cx="2505648" cy="1400981"/>
              </a:xfrm>
            </p:grpSpPr>
            <p:grpSp>
              <p:nvGrpSpPr>
                <p:cNvPr id="223" name="Group 222">
                  <a:extLst>
                    <a:ext uri="{FF2B5EF4-FFF2-40B4-BE49-F238E27FC236}">
                      <a16:creationId xmlns:a16="http://schemas.microsoft.com/office/drawing/2014/main" id="{884D859C-E46F-42B2-A0A6-17FBC3BA7E5F}"/>
                    </a:ext>
                  </a:extLst>
                </p:cNvPr>
                <p:cNvGrpSpPr/>
                <p:nvPr/>
              </p:nvGrpSpPr>
              <p:grpSpPr>
                <a:xfrm>
                  <a:off x="3597201" y="3193320"/>
                  <a:ext cx="2505648" cy="1270176"/>
                  <a:chOff x="4011212" y="3521930"/>
                  <a:chExt cx="1795040" cy="909950"/>
                </a:xfrm>
              </p:grpSpPr>
              <p:sp>
                <p:nvSpPr>
                  <p:cNvPr id="227" name="AutoShape 48">
                    <a:extLst>
                      <a:ext uri="{FF2B5EF4-FFF2-40B4-BE49-F238E27FC236}">
                        <a16:creationId xmlns:a16="http://schemas.microsoft.com/office/drawing/2014/main" id="{3AFE26D2-23DC-4FD0-881A-CFFCE60E911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53379" y="4039911"/>
                    <a:ext cx="452772" cy="391969"/>
                  </a:xfrm>
                  <a:custGeom>
                    <a:avLst/>
                    <a:gdLst>
                      <a:gd name="connsiteX0" fmla="*/ 0 w 452772"/>
                      <a:gd name="connsiteY0" fmla="*/ 163892 h 429075"/>
                      <a:gd name="connsiteX1" fmla="*/ 226386 w 452772"/>
                      <a:gd name="connsiteY1" fmla="*/ 0 h 429075"/>
                      <a:gd name="connsiteX2" fmla="*/ 452772 w 452772"/>
                      <a:gd name="connsiteY2" fmla="*/ 163892 h 429075"/>
                      <a:gd name="connsiteX3" fmla="*/ 366300 w 452772"/>
                      <a:gd name="connsiteY3" fmla="*/ 429074 h 429075"/>
                      <a:gd name="connsiteX4" fmla="*/ 86472 w 452772"/>
                      <a:gd name="connsiteY4" fmla="*/ 429074 h 429075"/>
                      <a:gd name="connsiteX5" fmla="*/ 0 w 452772"/>
                      <a:gd name="connsiteY5" fmla="*/ 163892 h 429075"/>
                      <a:gd name="connsiteX0" fmla="*/ 226386 w 452772"/>
                      <a:gd name="connsiteY0" fmla="*/ 0 h 429074"/>
                      <a:gd name="connsiteX1" fmla="*/ 452772 w 452772"/>
                      <a:gd name="connsiteY1" fmla="*/ 163892 h 429074"/>
                      <a:gd name="connsiteX2" fmla="*/ 366300 w 452772"/>
                      <a:gd name="connsiteY2" fmla="*/ 429074 h 429074"/>
                      <a:gd name="connsiteX3" fmla="*/ 86472 w 452772"/>
                      <a:gd name="connsiteY3" fmla="*/ 429074 h 429074"/>
                      <a:gd name="connsiteX4" fmla="*/ 0 w 452772"/>
                      <a:gd name="connsiteY4" fmla="*/ 163892 h 429074"/>
                      <a:gd name="connsiteX5" fmla="*/ 317826 w 452772"/>
                      <a:gd name="connsiteY5" fmla="*/ 91440 h 429074"/>
                      <a:gd name="connsiteX0" fmla="*/ 226386 w 452772"/>
                      <a:gd name="connsiteY0" fmla="*/ 0 h 429074"/>
                      <a:gd name="connsiteX1" fmla="*/ 452772 w 452772"/>
                      <a:gd name="connsiteY1" fmla="*/ 163892 h 429074"/>
                      <a:gd name="connsiteX2" fmla="*/ 366300 w 452772"/>
                      <a:gd name="connsiteY2" fmla="*/ 429074 h 429074"/>
                      <a:gd name="connsiteX3" fmla="*/ 86472 w 452772"/>
                      <a:gd name="connsiteY3" fmla="*/ 429074 h 429074"/>
                      <a:gd name="connsiteX4" fmla="*/ 0 w 452772"/>
                      <a:gd name="connsiteY4" fmla="*/ 163892 h 429074"/>
                      <a:gd name="connsiteX5" fmla="*/ 158800 w 452772"/>
                      <a:gd name="connsiteY5" fmla="*/ 38431 h 429074"/>
                      <a:gd name="connsiteX0" fmla="*/ 295298 w 452772"/>
                      <a:gd name="connsiteY0" fmla="*/ 19878 h 390643"/>
                      <a:gd name="connsiteX1" fmla="*/ 452772 w 452772"/>
                      <a:gd name="connsiteY1" fmla="*/ 125461 h 390643"/>
                      <a:gd name="connsiteX2" fmla="*/ 366300 w 452772"/>
                      <a:gd name="connsiteY2" fmla="*/ 390643 h 390643"/>
                      <a:gd name="connsiteX3" fmla="*/ 86472 w 452772"/>
                      <a:gd name="connsiteY3" fmla="*/ 390643 h 390643"/>
                      <a:gd name="connsiteX4" fmla="*/ 0 w 452772"/>
                      <a:gd name="connsiteY4" fmla="*/ 125461 h 390643"/>
                      <a:gd name="connsiteX5" fmla="*/ 158800 w 452772"/>
                      <a:gd name="connsiteY5" fmla="*/ 0 h 390643"/>
                      <a:gd name="connsiteX0" fmla="*/ 276744 w 452772"/>
                      <a:gd name="connsiteY0" fmla="*/ 0 h 391969"/>
                      <a:gd name="connsiteX1" fmla="*/ 452772 w 452772"/>
                      <a:gd name="connsiteY1" fmla="*/ 126787 h 391969"/>
                      <a:gd name="connsiteX2" fmla="*/ 366300 w 452772"/>
                      <a:gd name="connsiteY2" fmla="*/ 391969 h 391969"/>
                      <a:gd name="connsiteX3" fmla="*/ 86472 w 452772"/>
                      <a:gd name="connsiteY3" fmla="*/ 391969 h 391969"/>
                      <a:gd name="connsiteX4" fmla="*/ 0 w 452772"/>
                      <a:gd name="connsiteY4" fmla="*/ 126787 h 391969"/>
                      <a:gd name="connsiteX5" fmla="*/ 158800 w 452772"/>
                      <a:gd name="connsiteY5" fmla="*/ 1326 h 391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2772" h="391969">
                        <a:moveTo>
                          <a:pt x="276744" y="0"/>
                        </a:moveTo>
                        <a:lnTo>
                          <a:pt x="452772" y="126787"/>
                        </a:lnTo>
                        <a:lnTo>
                          <a:pt x="366300" y="391969"/>
                        </a:lnTo>
                        <a:lnTo>
                          <a:pt x="86472" y="391969"/>
                        </a:lnTo>
                        <a:lnTo>
                          <a:pt x="0" y="126787"/>
                        </a:lnTo>
                        <a:cubicBezTo>
                          <a:pt x="75462" y="72156"/>
                          <a:pt x="158800" y="1326"/>
                          <a:pt x="158800" y="1326"/>
                        </a:cubicBezTo>
                      </a:path>
                    </a:pathLst>
                  </a:custGeom>
                  <a:solidFill>
                    <a:srgbClr val="00B050"/>
                  </a:solid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>
                    <a:noAutofit/>
                  </a:bodyPr>
                  <a:lstStyle/>
                  <a:p>
                    <a:endParaRPr lang="en-US" sz="800" b="1"/>
                  </a:p>
                </p:txBody>
              </p:sp>
              <p:cxnSp>
                <p:nvCxnSpPr>
                  <p:cNvPr id="229" name="Straight Connector 228">
                    <a:extLst>
                      <a:ext uri="{FF2B5EF4-FFF2-40B4-BE49-F238E27FC236}">
                        <a16:creationId xmlns:a16="http://schemas.microsoft.com/office/drawing/2014/main" id="{2E260074-3437-4DDD-80F2-5A0F0FD6E94A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551829" y="3883631"/>
                    <a:ext cx="0" cy="274843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Straight Connector 229">
                    <a:extLst>
                      <a:ext uri="{FF2B5EF4-FFF2-40B4-BE49-F238E27FC236}">
                        <a16:creationId xmlns:a16="http://schemas.microsoft.com/office/drawing/2014/main" id="{C68586D7-F9A4-4291-B76C-2E30BC26BC25}"/>
                      </a:ext>
                    </a:extLst>
                  </p:cNvPr>
                  <p:cNvCxnSpPr/>
                  <p:nvPr/>
                </p:nvCxnSpPr>
                <p:spPr>
                  <a:xfrm rot="-2160000" flipH="1" flipV="1">
                    <a:off x="4392528" y="3662595"/>
                    <a:ext cx="90578" cy="263268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1" name="Oval 52">
                    <a:extLst>
                      <a:ext uri="{FF2B5EF4-FFF2-40B4-BE49-F238E27FC236}">
                        <a16:creationId xmlns:a16="http://schemas.microsoft.com/office/drawing/2014/main" id="{9F5EEBD0-70CB-47AC-ABD6-F08753052EB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11212" y="3521930"/>
                    <a:ext cx="312592" cy="311702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9050">
                    <a:solidFill>
                      <a:srgbClr val="FFC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 anchorCtr="1">
                    <a:noAutofit/>
                  </a:bodyPr>
                  <a:lstStyle/>
                  <a:p>
                    <a:pPr algn="ctr"/>
                    <a:endParaRPr lang="en-US" sz="900" b="1" dirty="0">
                      <a:latin typeface="Calibri" pitchFamily="34" charset="0"/>
                    </a:endParaRPr>
                  </a:p>
                </p:txBody>
              </p:sp>
              <p:cxnSp>
                <p:nvCxnSpPr>
                  <p:cNvPr id="232" name="Straight Connector 231">
                    <a:extLst>
                      <a:ext uri="{FF2B5EF4-FFF2-40B4-BE49-F238E27FC236}">
                        <a16:creationId xmlns:a16="http://schemas.microsoft.com/office/drawing/2014/main" id="{0605086F-D533-458C-9C0E-411549509886}"/>
                      </a:ext>
                    </a:extLst>
                  </p:cNvPr>
                  <p:cNvCxnSpPr/>
                  <p:nvPr/>
                </p:nvCxnSpPr>
                <p:spPr>
                  <a:xfrm rot="16200000" flipH="1" flipV="1">
                    <a:off x="5098210" y="3981551"/>
                    <a:ext cx="90578" cy="263268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3" name="Text Box 50">
                    <a:extLst>
                      <a:ext uri="{FF2B5EF4-FFF2-40B4-BE49-F238E27FC236}">
                        <a16:creationId xmlns:a16="http://schemas.microsoft.com/office/drawing/2014/main" id="{0E27C615-43AC-4EF9-9426-3E749347001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75134" y="3808942"/>
                    <a:ext cx="531118" cy="54770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6633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no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endParaRPr lang="en-US" sz="900" b="1" dirty="0">
                      <a:solidFill>
                        <a:srgbClr val="663300"/>
                      </a:solidFill>
                      <a:latin typeface="Calibri" pitchFamily="34" charset="0"/>
                    </a:endParaRPr>
                  </a:p>
                </p:txBody>
              </p:sp>
            </p:grpSp>
            <p:cxnSp>
              <p:nvCxnSpPr>
                <p:cNvPr id="226" name="Straight Connector 225">
                  <a:extLst>
                    <a:ext uri="{FF2B5EF4-FFF2-40B4-BE49-F238E27FC236}">
                      <a16:creationId xmlns:a16="http://schemas.microsoft.com/office/drawing/2014/main" id="{30178000-9D2C-41EA-9D2E-7F8EDE13E769}"/>
                    </a:ext>
                  </a:extLst>
                </p:cNvPr>
                <p:cNvCxnSpPr/>
                <p:nvPr/>
              </p:nvCxnSpPr>
              <p:spPr>
                <a:xfrm>
                  <a:off x="4865306" y="4463492"/>
                  <a:ext cx="108343" cy="130809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8014F51C-3D97-4E01-B471-6874CCBCB2C0}"/>
                  </a:ext>
                </a:extLst>
              </p:cNvPr>
              <p:cNvGrpSpPr/>
              <p:nvPr/>
            </p:nvGrpSpPr>
            <p:grpSpPr>
              <a:xfrm>
                <a:off x="247654" y="5043186"/>
                <a:ext cx="2505648" cy="1400981"/>
                <a:chOff x="3597201" y="3193320"/>
                <a:chExt cx="2505648" cy="1400981"/>
              </a:xfrm>
            </p:grpSpPr>
            <p:grpSp>
              <p:nvGrpSpPr>
                <p:cNvPr id="212" name="Group 211">
                  <a:extLst>
                    <a:ext uri="{FF2B5EF4-FFF2-40B4-BE49-F238E27FC236}">
                      <a16:creationId xmlns:a16="http://schemas.microsoft.com/office/drawing/2014/main" id="{A205B87C-26AB-421B-88E8-E3B9C4573E73}"/>
                    </a:ext>
                  </a:extLst>
                </p:cNvPr>
                <p:cNvGrpSpPr/>
                <p:nvPr/>
              </p:nvGrpSpPr>
              <p:grpSpPr>
                <a:xfrm>
                  <a:off x="3597201" y="3193320"/>
                  <a:ext cx="2505648" cy="1270176"/>
                  <a:chOff x="4011212" y="3521930"/>
                  <a:chExt cx="1795040" cy="909950"/>
                </a:xfrm>
              </p:grpSpPr>
              <p:sp>
                <p:nvSpPr>
                  <p:cNvPr id="216" name="AutoShape 48">
                    <a:extLst>
                      <a:ext uri="{FF2B5EF4-FFF2-40B4-BE49-F238E27FC236}">
                        <a16:creationId xmlns:a16="http://schemas.microsoft.com/office/drawing/2014/main" id="{EEC5B7D9-F560-400C-BE55-A43E07E0430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53379" y="4039911"/>
                    <a:ext cx="452772" cy="391969"/>
                  </a:xfrm>
                  <a:custGeom>
                    <a:avLst/>
                    <a:gdLst>
                      <a:gd name="connsiteX0" fmla="*/ 0 w 452772"/>
                      <a:gd name="connsiteY0" fmla="*/ 163892 h 429075"/>
                      <a:gd name="connsiteX1" fmla="*/ 226386 w 452772"/>
                      <a:gd name="connsiteY1" fmla="*/ 0 h 429075"/>
                      <a:gd name="connsiteX2" fmla="*/ 452772 w 452772"/>
                      <a:gd name="connsiteY2" fmla="*/ 163892 h 429075"/>
                      <a:gd name="connsiteX3" fmla="*/ 366300 w 452772"/>
                      <a:gd name="connsiteY3" fmla="*/ 429074 h 429075"/>
                      <a:gd name="connsiteX4" fmla="*/ 86472 w 452772"/>
                      <a:gd name="connsiteY4" fmla="*/ 429074 h 429075"/>
                      <a:gd name="connsiteX5" fmla="*/ 0 w 452772"/>
                      <a:gd name="connsiteY5" fmla="*/ 163892 h 429075"/>
                      <a:gd name="connsiteX0" fmla="*/ 226386 w 452772"/>
                      <a:gd name="connsiteY0" fmla="*/ 0 h 429074"/>
                      <a:gd name="connsiteX1" fmla="*/ 452772 w 452772"/>
                      <a:gd name="connsiteY1" fmla="*/ 163892 h 429074"/>
                      <a:gd name="connsiteX2" fmla="*/ 366300 w 452772"/>
                      <a:gd name="connsiteY2" fmla="*/ 429074 h 429074"/>
                      <a:gd name="connsiteX3" fmla="*/ 86472 w 452772"/>
                      <a:gd name="connsiteY3" fmla="*/ 429074 h 429074"/>
                      <a:gd name="connsiteX4" fmla="*/ 0 w 452772"/>
                      <a:gd name="connsiteY4" fmla="*/ 163892 h 429074"/>
                      <a:gd name="connsiteX5" fmla="*/ 317826 w 452772"/>
                      <a:gd name="connsiteY5" fmla="*/ 91440 h 429074"/>
                      <a:gd name="connsiteX0" fmla="*/ 226386 w 452772"/>
                      <a:gd name="connsiteY0" fmla="*/ 0 h 429074"/>
                      <a:gd name="connsiteX1" fmla="*/ 452772 w 452772"/>
                      <a:gd name="connsiteY1" fmla="*/ 163892 h 429074"/>
                      <a:gd name="connsiteX2" fmla="*/ 366300 w 452772"/>
                      <a:gd name="connsiteY2" fmla="*/ 429074 h 429074"/>
                      <a:gd name="connsiteX3" fmla="*/ 86472 w 452772"/>
                      <a:gd name="connsiteY3" fmla="*/ 429074 h 429074"/>
                      <a:gd name="connsiteX4" fmla="*/ 0 w 452772"/>
                      <a:gd name="connsiteY4" fmla="*/ 163892 h 429074"/>
                      <a:gd name="connsiteX5" fmla="*/ 158800 w 452772"/>
                      <a:gd name="connsiteY5" fmla="*/ 38431 h 429074"/>
                      <a:gd name="connsiteX0" fmla="*/ 295298 w 452772"/>
                      <a:gd name="connsiteY0" fmla="*/ 19878 h 390643"/>
                      <a:gd name="connsiteX1" fmla="*/ 452772 w 452772"/>
                      <a:gd name="connsiteY1" fmla="*/ 125461 h 390643"/>
                      <a:gd name="connsiteX2" fmla="*/ 366300 w 452772"/>
                      <a:gd name="connsiteY2" fmla="*/ 390643 h 390643"/>
                      <a:gd name="connsiteX3" fmla="*/ 86472 w 452772"/>
                      <a:gd name="connsiteY3" fmla="*/ 390643 h 390643"/>
                      <a:gd name="connsiteX4" fmla="*/ 0 w 452772"/>
                      <a:gd name="connsiteY4" fmla="*/ 125461 h 390643"/>
                      <a:gd name="connsiteX5" fmla="*/ 158800 w 452772"/>
                      <a:gd name="connsiteY5" fmla="*/ 0 h 390643"/>
                      <a:gd name="connsiteX0" fmla="*/ 276744 w 452772"/>
                      <a:gd name="connsiteY0" fmla="*/ 0 h 391969"/>
                      <a:gd name="connsiteX1" fmla="*/ 452772 w 452772"/>
                      <a:gd name="connsiteY1" fmla="*/ 126787 h 391969"/>
                      <a:gd name="connsiteX2" fmla="*/ 366300 w 452772"/>
                      <a:gd name="connsiteY2" fmla="*/ 391969 h 391969"/>
                      <a:gd name="connsiteX3" fmla="*/ 86472 w 452772"/>
                      <a:gd name="connsiteY3" fmla="*/ 391969 h 391969"/>
                      <a:gd name="connsiteX4" fmla="*/ 0 w 452772"/>
                      <a:gd name="connsiteY4" fmla="*/ 126787 h 391969"/>
                      <a:gd name="connsiteX5" fmla="*/ 158800 w 452772"/>
                      <a:gd name="connsiteY5" fmla="*/ 1326 h 391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2772" h="391969">
                        <a:moveTo>
                          <a:pt x="276744" y="0"/>
                        </a:moveTo>
                        <a:lnTo>
                          <a:pt x="452772" y="126787"/>
                        </a:lnTo>
                        <a:lnTo>
                          <a:pt x="366300" y="391969"/>
                        </a:lnTo>
                        <a:lnTo>
                          <a:pt x="86472" y="391969"/>
                        </a:lnTo>
                        <a:lnTo>
                          <a:pt x="0" y="126787"/>
                        </a:lnTo>
                        <a:cubicBezTo>
                          <a:pt x="75462" y="72156"/>
                          <a:pt x="158800" y="1326"/>
                          <a:pt x="158800" y="1326"/>
                        </a:cubicBezTo>
                      </a:path>
                    </a:pathLst>
                  </a:custGeom>
                  <a:solidFill>
                    <a:srgbClr val="00B050"/>
                  </a:solid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>
                    <a:noAutofit/>
                  </a:bodyPr>
                  <a:lstStyle/>
                  <a:p>
                    <a:endParaRPr lang="en-US" sz="800" b="1"/>
                  </a:p>
                </p:txBody>
              </p:sp>
              <p:cxnSp>
                <p:nvCxnSpPr>
                  <p:cNvPr id="218" name="Straight Connector 217">
                    <a:extLst>
                      <a:ext uri="{FF2B5EF4-FFF2-40B4-BE49-F238E27FC236}">
                        <a16:creationId xmlns:a16="http://schemas.microsoft.com/office/drawing/2014/main" id="{DBA23CF2-748F-40B5-9366-EFE323704B09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551829" y="3883631"/>
                    <a:ext cx="0" cy="274843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Straight Connector 218">
                    <a:extLst>
                      <a:ext uri="{FF2B5EF4-FFF2-40B4-BE49-F238E27FC236}">
                        <a16:creationId xmlns:a16="http://schemas.microsoft.com/office/drawing/2014/main" id="{C69873C1-C59D-48A7-9F8D-68DAFB0DA30D}"/>
                      </a:ext>
                    </a:extLst>
                  </p:cNvPr>
                  <p:cNvCxnSpPr/>
                  <p:nvPr/>
                </p:nvCxnSpPr>
                <p:spPr>
                  <a:xfrm rot="-2160000" flipH="1" flipV="1">
                    <a:off x="4392528" y="3662595"/>
                    <a:ext cx="90578" cy="263268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0" name="Oval 52">
                    <a:extLst>
                      <a:ext uri="{FF2B5EF4-FFF2-40B4-BE49-F238E27FC236}">
                        <a16:creationId xmlns:a16="http://schemas.microsoft.com/office/drawing/2014/main" id="{2C596608-71C4-4CC9-8C1E-DA6A55A94A6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11212" y="3521930"/>
                    <a:ext cx="312592" cy="311702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9050">
                    <a:solidFill>
                      <a:srgbClr val="FFC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 anchorCtr="1">
                    <a:noAutofit/>
                  </a:bodyPr>
                  <a:lstStyle/>
                  <a:p>
                    <a:pPr algn="ctr"/>
                    <a:endParaRPr lang="en-US" sz="900" b="1" dirty="0">
                      <a:latin typeface="Calibri" pitchFamily="34" charset="0"/>
                    </a:endParaRPr>
                  </a:p>
                </p:txBody>
              </p:sp>
              <p:cxnSp>
                <p:nvCxnSpPr>
                  <p:cNvPr id="221" name="Straight Connector 220">
                    <a:extLst>
                      <a:ext uri="{FF2B5EF4-FFF2-40B4-BE49-F238E27FC236}">
                        <a16:creationId xmlns:a16="http://schemas.microsoft.com/office/drawing/2014/main" id="{9FA3ADDB-BDC4-457A-B2AA-6A6B4DAF9A6A}"/>
                      </a:ext>
                    </a:extLst>
                  </p:cNvPr>
                  <p:cNvCxnSpPr/>
                  <p:nvPr/>
                </p:nvCxnSpPr>
                <p:spPr>
                  <a:xfrm rot="16200000" flipH="1" flipV="1">
                    <a:off x="5098210" y="3981551"/>
                    <a:ext cx="90578" cy="263268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2" name="Text Box 50">
                    <a:extLst>
                      <a:ext uri="{FF2B5EF4-FFF2-40B4-BE49-F238E27FC236}">
                        <a16:creationId xmlns:a16="http://schemas.microsoft.com/office/drawing/2014/main" id="{82669336-52D7-485B-8A79-9A4ACB262DD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75134" y="3808943"/>
                    <a:ext cx="531118" cy="54770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6633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no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endParaRPr lang="en-US" sz="900" b="1" dirty="0">
                      <a:solidFill>
                        <a:srgbClr val="663300"/>
                      </a:solidFill>
                      <a:latin typeface="Calibri" pitchFamily="34" charset="0"/>
                    </a:endParaRPr>
                  </a:p>
                </p:txBody>
              </p:sp>
            </p:grpSp>
            <p:cxnSp>
              <p:nvCxnSpPr>
                <p:cNvPr id="215" name="Straight Connector 214">
                  <a:extLst>
                    <a:ext uri="{FF2B5EF4-FFF2-40B4-BE49-F238E27FC236}">
                      <a16:creationId xmlns:a16="http://schemas.microsoft.com/office/drawing/2014/main" id="{BFFDCC29-E5CB-4815-AE6E-77247163AAAB}"/>
                    </a:ext>
                  </a:extLst>
                </p:cNvPr>
                <p:cNvCxnSpPr/>
                <p:nvPr/>
              </p:nvCxnSpPr>
              <p:spPr>
                <a:xfrm>
                  <a:off x="4865306" y="4463492"/>
                  <a:ext cx="108343" cy="130809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25E39302-FEFC-4C3E-AA76-23327B4F44EA}"/>
                  </a:ext>
                </a:extLst>
              </p:cNvPr>
              <p:cNvGrpSpPr/>
              <p:nvPr/>
            </p:nvGrpSpPr>
            <p:grpSpPr>
              <a:xfrm>
                <a:off x="247654" y="874920"/>
                <a:ext cx="2505648" cy="1400986"/>
                <a:chOff x="3597201" y="3193315"/>
                <a:chExt cx="2505648" cy="1400986"/>
              </a:xfrm>
            </p:grpSpPr>
            <p:grpSp>
              <p:nvGrpSpPr>
                <p:cNvPr id="201" name="Group 200">
                  <a:extLst>
                    <a:ext uri="{FF2B5EF4-FFF2-40B4-BE49-F238E27FC236}">
                      <a16:creationId xmlns:a16="http://schemas.microsoft.com/office/drawing/2014/main" id="{898DA8A0-9327-4BA6-8F58-3D2F50858D44}"/>
                    </a:ext>
                  </a:extLst>
                </p:cNvPr>
                <p:cNvGrpSpPr/>
                <p:nvPr/>
              </p:nvGrpSpPr>
              <p:grpSpPr>
                <a:xfrm>
                  <a:off x="3597201" y="3193315"/>
                  <a:ext cx="2505648" cy="1270175"/>
                  <a:chOff x="4011212" y="3521930"/>
                  <a:chExt cx="1795040" cy="909950"/>
                </a:xfrm>
              </p:grpSpPr>
              <p:sp>
                <p:nvSpPr>
                  <p:cNvPr id="205" name="AutoShape 48">
                    <a:extLst>
                      <a:ext uri="{FF2B5EF4-FFF2-40B4-BE49-F238E27FC236}">
                        <a16:creationId xmlns:a16="http://schemas.microsoft.com/office/drawing/2014/main" id="{9806F4D9-5FA8-4192-8F53-1C06330542E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53379" y="4039911"/>
                    <a:ext cx="452772" cy="391969"/>
                  </a:xfrm>
                  <a:custGeom>
                    <a:avLst/>
                    <a:gdLst>
                      <a:gd name="connsiteX0" fmla="*/ 0 w 452772"/>
                      <a:gd name="connsiteY0" fmla="*/ 163892 h 429075"/>
                      <a:gd name="connsiteX1" fmla="*/ 226386 w 452772"/>
                      <a:gd name="connsiteY1" fmla="*/ 0 h 429075"/>
                      <a:gd name="connsiteX2" fmla="*/ 452772 w 452772"/>
                      <a:gd name="connsiteY2" fmla="*/ 163892 h 429075"/>
                      <a:gd name="connsiteX3" fmla="*/ 366300 w 452772"/>
                      <a:gd name="connsiteY3" fmla="*/ 429074 h 429075"/>
                      <a:gd name="connsiteX4" fmla="*/ 86472 w 452772"/>
                      <a:gd name="connsiteY4" fmla="*/ 429074 h 429075"/>
                      <a:gd name="connsiteX5" fmla="*/ 0 w 452772"/>
                      <a:gd name="connsiteY5" fmla="*/ 163892 h 429075"/>
                      <a:gd name="connsiteX0" fmla="*/ 226386 w 452772"/>
                      <a:gd name="connsiteY0" fmla="*/ 0 h 429074"/>
                      <a:gd name="connsiteX1" fmla="*/ 452772 w 452772"/>
                      <a:gd name="connsiteY1" fmla="*/ 163892 h 429074"/>
                      <a:gd name="connsiteX2" fmla="*/ 366300 w 452772"/>
                      <a:gd name="connsiteY2" fmla="*/ 429074 h 429074"/>
                      <a:gd name="connsiteX3" fmla="*/ 86472 w 452772"/>
                      <a:gd name="connsiteY3" fmla="*/ 429074 h 429074"/>
                      <a:gd name="connsiteX4" fmla="*/ 0 w 452772"/>
                      <a:gd name="connsiteY4" fmla="*/ 163892 h 429074"/>
                      <a:gd name="connsiteX5" fmla="*/ 317826 w 452772"/>
                      <a:gd name="connsiteY5" fmla="*/ 91440 h 429074"/>
                      <a:gd name="connsiteX0" fmla="*/ 226386 w 452772"/>
                      <a:gd name="connsiteY0" fmla="*/ 0 h 429074"/>
                      <a:gd name="connsiteX1" fmla="*/ 452772 w 452772"/>
                      <a:gd name="connsiteY1" fmla="*/ 163892 h 429074"/>
                      <a:gd name="connsiteX2" fmla="*/ 366300 w 452772"/>
                      <a:gd name="connsiteY2" fmla="*/ 429074 h 429074"/>
                      <a:gd name="connsiteX3" fmla="*/ 86472 w 452772"/>
                      <a:gd name="connsiteY3" fmla="*/ 429074 h 429074"/>
                      <a:gd name="connsiteX4" fmla="*/ 0 w 452772"/>
                      <a:gd name="connsiteY4" fmla="*/ 163892 h 429074"/>
                      <a:gd name="connsiteX5" fmla="*/ 158800 w 452772"/>
                      <a:gd name="connsiteY5" fmla="*/ 38431 h 429074"/>
                      <a:gd name="connsiteX0" fmla="*/ 295298 w 452772"/>
                      <a:gd name="connsiteY0" fmla="*/ 19878 h 390643"/>
                      <a:gd name="connsiteX1" fmla="*/ 452772 w 452772"/>
                      <a:gd name="connsiteY1" fmla="*/ 125461 h 390643"/>
                      <a:gd name="connsiteX2" fmla="*/ 366300 w 452772"/>
                      <a:gd name="connsiteY2" fmla="*/ 390643 h 390643"/>
                      <a:gd name="connsiteX3" fmla="*/ 86472 w 452772"/>
                      <a:gd name="connsiteY3" fmla="*/ 390643 h 390643"/>
                      <a:gd name="connsiteX4" fmla="*/ 0 w 452772"/>
                      <a:gd name="connsiteY4" fmla="*/ 125461 h 390643"/>
                      <a:gd name="connsiteX5" fmla="*/ 158800 w 452772"/>
                      <a:gd name="connsiteY5" fmla="*/ 0 h 390643"/>
                      <a:gd name="connsiteX0" fmla="*/ 276744 w 452772"/>
                      <a:gd name="connsiteY0" fmla="*/ 0 h 391969"/>
                      <a:gd name="connsiteX1" fmla="*/ 452772 w 452772"/>
                      <a:gd name="connsiteY1" fmla="*/ 126787 h 391969"/>
                      <a:gd name="connsiteX2" fmla="*/ 366300 w 452772"/>
                      <a:gd name="connsiteY2" fmla="*/ 391969 h 391969"/>
                      <a:gd name="connsiteX3" fmla="*/ 86472 w 452772"/>
                      <a:gd name="connsiteY3" fmla="*/ 391969 h 391969"/>
                      <a:gd name="connsiteX4" fmla="*/ 0 w 452772"/>
                      <a:gd name="connsiteY4" fmla="*/ 126787 h 391969"/>
                      <a:gd name="connsiteX5" fmla="*/ 158800 w 452772"/>
                      <a:gd name="connsiteY5" fmla="*/ 1326 h 391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2772" h="391969">
                        <a:moveTo>
                          <a:pt x="276744" y="0"/>
                        </a:moveTo>
                        <a:lnTo>
                          <a:pt x="452772" y="126787"/>
                        </a:lnTo>
                        <a:lnTo>
                          <a:pt x="366300" y="391969"/>
                        </a:lnTo>
                        <a:lnTo>
                          <a:pt x="86472" y="391969"/>
                        </a:lnTo>
                        <a:lnTo>
                          <a:pt x="0" y="126787"/>
                        </a:lnTo>
                        <a:cubicBezTo>
                          <a:pt x="75462" y="72156"/>
                          <a:pt x="158800" y="1326"/>
                          <a:pt x="158800" y="1326"/>
                        </a:cubicBezTo>
                      </a:path>
                    </a:pathLst>
                  </a:custGeom>
                  <a:solidFill>
                    <a:srgbClr val="00B050"/>
                  </a:solid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>
                    <a:noAutofit/>
                  </a:bodyPr>
                  <a:lstStyle/>
                  <a:p>
                    <a:endParaRPr lang="en-US" sz="800" b="1"/>
                  </a:p>
                </p:txBody>
              </p:sp>
              <p:cxnSp>
                <p:nvCxnSpPr>
                  <p:cNvPr id="207" name="Straight Connector 206">
                    <a:extLst>
                      <a:ext uri="{FF2B5EF4-FFF2-40B4-BE49-F238E27FC236}">
                        <a16:creationId xmlns:a16="http://schemas.microsoft.com/office/drawing/2014/main" id="{667972D8-4916-46E0-BAEF-9377768AA648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551829" y="3883631"/>
                    <a:ext cx="0" cy="274843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Straight Connector 207">
                    <a:extLst>
                      <a:ext uri="{FF2B5EF4-FFF2-40B4-BE49-F238E27FC236}">
                        <a16:creationId xmlns:a16="http://schemas.microsoft.com/office/drawing/2014/main" id="{D1B170B5-EF0E-40E4-8C1E-FD7C343F3DCA}"/>
                      </a:ext>
                    </a:extLst>
                  </p:cNvPr>
                  <p:cNvCxnSpPr/>
                  <p:nvPr/>
                </p:nvCxnSpPr>
                <p:spPr>
                  <a:xfrm rot="-2160000" flipH="1" flipV="1">
                    <a:off x="4392528" y="3662595"/>
                    <a:ext cx="90578" cy="263268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9" name="Oval 52">
                    <a:extLst>
                      <a:ext uri="{FF2B5EF4-FFF2-40B4-BE49-F238E27FC236}">
                        <a16:creationId xmlns:a16="http://schemas.microsoft.com/office/drawing/2014/main" id="{D9F1B221-EB1F-44D4-83F9-1A7787F5407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11212" y="3521930"/>
                    <a:ext cx="312592" cy="311702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9050">
                    <a:solidFill>
                      <a:srgbClr val="FFC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 anchorCtr="1">
                    <a:noAutofit/>
                  </a:bodyPr>
                  <a:lstStyle/>
                  <a:p>
                    <a:pPr algn="ctr"/>
                    <a:endParaRPr lang="en-US" sz="900" b="1" dirty="0">
                      <a:latin typeface="Calibri" pitchFamily="34" charset="0"/>
                    </a:endParaRPr>
                  </a:p>
                </p:txBody>
              </p:sp>
              <p:cxnSp>
                <p:nvCxnSpPr>
                  <p:cNvPr id="210" name="Straight Connector 209">
                    <a:extLst>
                      <a:ext uri="{FF2B5EF4-FFF2-40B4-BE49-F238E27FC236}">
                        <a16:creationId xmlns:a16="http://schemas.microsoft.com/office/drawing/2014/main" id="{186487A5-7817-40BB-BBBD-ED8C26E662F1}"/>
                      </a:ext>
                    </a:extLst>
                  </p:cNvPr>
                  <p:cNvCxnSpPr/>
                  <p:nvPr/>
                </p:nvCxnSpPr>
                <p:spPr>
                  <a:xfrm rot="16200000" flipH="1" flipV="1">
                    <a:off x="5098210" y="3981551"/>
                    <a:ext cx="90578" cy="263268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1" name="Text Box 50">
                    <a:extLst>
                      <a:ext uri="{FF2B5EF4-FFF2-40B4-BE49-F238E27FC236}">
                        <a16:creationId xmlns:a16="http://schemas.microsoft.com/office/drawing/2014/main" id="{B26D521D-B445-4628-8DC1-265EB771713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75134" y="3808945"/>
                    <a:ext cx="531118" cy="54770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6633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no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endParaRPr lang="en-US" sz="900" b="1" dirty="0">
                      <a:solidFill>
                        <a:srgbClr val="663300"/>
                      </a:solidFill>
                      <a:latin typeface="Calibri" pitchFamily="34" charset="0"/>
                    </a:endParaRPr>
                  </a:p>
                </p:txBody>
              </p:sp>
            </p:grpSp>
            <p:cxnSp>
              <p:nvCxnSpPr>
                <p:cNvPr id="204" name="Straight Connector 203">
                  <a:extLst>
                    <a:ext uri="{FF2B5EF4-FFF2-40B4-BE49-F238E27FC236}">
                      <a16:creationId xmlns:a16="http://schemas.microsoft.com/office/drawing/2014/main" id="{C136DA84-7F64-4FF4-BC93-8A45498F7256}"/>
                    </a:ext>
                  </a:extLst>
                </p:cNvPr>
                <p:cNvCxnSpPr/>
                <p:nvPr/>
              </p:nvCxnSpPr>
              <p:spPr>
                <a:xfrm>
                  <a:off x="4865306" y="4463492"/>
                  <a:ext cx="108343" cy="130809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24F5DE26-C0B2-4B41-961C-C0556E2F478F}"/>
                  </a:ext>
                </a:extLst>
              </p:cNvPr>
              <p:cNvCxnSpPr/>
              <p:nvPr/>
            </p:nvCxnSpPr>
            <p:spPr>
              <a:xfrm flipH="1">
                <a:off x="1017360" y="6303516"/>
                <a:ext cx="108341" cy="130809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5" name="Group 244">
              <a:extLst>
                <a:ext uri="{FF2B5EF4-FFF2-40B4-BE49-F238E27FC236}">
                  <a16:creationId xmlns:a16="http://schemas.microsoft.com/office/drawing/2014/main" id="{85956295-CEB6-4A9C-9CAC-591BB967665A}"/>
                </a:ext>
              </a:extLst>
            </p:cNvPr>
            <p:cNvGrpSpPr/>
            <p:nvPr/>
          </p:nvGrpSpPr>
          <p:grpSpPr>
            <a:xfrm>
              <a:off x="6373775" y="2992406"/>
              <a:ext cx="906469" cy="321374"/>
              <a:chOff x="1580500" y="874921"/>
              <a:chExt cx="3951627" cy="1400984"/>
            </a:xfrm>
          </p:grpSpPr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09984149-809C-4732-B98C-544535253F3D}"/>
                  </a:ext>
                </a:extLst>
              </p:cNvPr>
              <p:cNvCxnSpPr>
                <a:endCxn id="258" idx="2"/>
              </p:cNvCxnSpPr>
              <p:nvPr/>
            </p:nvCxnSpPr>
            <p:spPr>
              <a:xfrm>
                <a:off x="2016839" y="1092469"/>
                <a:ext cx="287886" cy="1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43CE670C-41C2-4803-9BC9-A4DB5DA2B63B}"/>
                  </a:ext>
                </a:extLst>
              </p:cNvPr>
              <p:cNvCxnSpPr/>
              <p:nvPr/>
            </p:nvCxnSpPr>
            <p:spPr>
              <a:xfrm>
                <a:off x="2738594" y="1092469"/>
                <a:ext cx="287886" cy="1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8" name="Group 247">
                <a:extLst>
                  <a:ext uri="{FF2B5EF4-FFF2-40B4-BE49-F238E27FC236}">
                    <a16:creationId xmlns:a16="http://schemas.microsoft.com/office/drawing/2014/main" id="{45379F2A-6C6B-4425-B16A-4B21886C23F0}"/>
                  </a:ext>
                </a:extLst>
              </p:cNvPr>
              <p:cNvGrpSpPr/>
              <p:nvPr/>
            </p:nvGrpSpPr>
            <p:grpSpPr>
              <a:xfrm>
                <a:off x="1580500" y="874921"/>
                <a:ext cx="3951627" cy="1400984"/>
                <a:chOff x="2151221" y="3193316"/>
                <a:chExt cx="3951627" cy="1400984"/>
              </a:xfrm>
            </p:grpSpPr>
            <p:grpSp>
              <p:nvGrpSpPr>
                <p:cNvPr id="250" name="Group 249">
                  <a:extLst>
                    <a:ext uri="{FF2B5EF4-FFF2-40B4-BE49-F238E27FC236}">
                      <a16:creationId xmlns:a16="http://schemas.microsoft.com/office/drawing/2014/main" id="{B534F36C-5F2F-4056-8CCC-D707DD81C817}"/>
                    </a:ext>
                  </a:extLst>
                </p:cNvPr>
                <p:cNvGrpSpPr/>
                <p:nvPr/>
              </p:nvGrpSpPr>
              <p:grpSpPr>
                <a:xfrm>
                  <a:off x="2151221" y="3193316"/>
                  <a:ext cx="3951627" cy="1270175"/>
                  <a:chOff x="2975316" y="3521930"/>
                  <a:chExt cx="2830936" cy="909950"/>
                </a:xfrm>
              </p:grpSpPr>
              <p:sp>
                <p:nvSpPr>
                  <p:cNvPr id="252" name="AutoShape 48">
                    <a:extLst>
                      <a:ext uri="{FF2B5EF4-FFF2-40B4-BE49-F238E27FC236}">
                        <a16:creationId xmlns:a16="http://schemas.microsoft.com/office/drawing/2014/main" id="{F9A373A0-0D5A-42A4-8866-CC5D7D32B0A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53379" y="4039911"/>
                    <a:ext cx="452772" cy="391969"/>
                  </a:xfrm>
                  <a:custGeom>
                    <a:avLst/>
                    <a:gdLst>
                      <a:gd name="connsiteX0" fmla="*/ 0 w 452772"/>
                      <a:gd name="connsiteY0" fmla="*/ 163892 h 429075"/>
                      <a:gd name="connsiteX1" fmla="*/ 226386 w 452772"/>
                      <a:gd name="connsiteY1" fmla="*/ 0 h 429075"/>
                      <a:gd name="connsiteX2" fmla="*/ 452772 w 452772"/>
                      <a:gd name="connsiteY2" fmla="*/ 163892 h 429075"/>
                      <a:gd name="connsiteX3" fmla="*/ 366300 w 452772"/>
                      <a:gd name="connsiteY3" fmla="*/ 429074 h 429075"/>
                      <a:gd name="connsiteX4" fmla="*/ 86472 w 452772"/>
                      <a:gd name="connsiteY4" fmla="*/ 429074 h 429075"/>
                      <a:gd name="connsiteX5" fmla="*/ 0 w 452772"/>
                      <a:gd name="connsiteY5" fmla="*/ 163892 h 429075"/>
                      <a:gd name="connsiteX0" fmla="*/ 226386 w 452772"/>
                      <a:gd name="connsiteY0" fmla="*/ 0 h 429074"/>
                      <a:gd name="connsiteX1" fmla="*/ 452772 w 452772"/>
                      <a:gd name="connsiteY1" fmla="*/ 163892 h 429074"/>
                      <a:gd name="connsiteX2" fmla="*/ 366300 w 452772"/>
                      <a:gd name="connsiteY2" fmla="*/ 429074 h 429074"/>
                      <a:gd name="connsiteX3" fmla="*/ 86472 w 452772"/>
                      <a:gd name="connsiteY3" fmla="*/ 429074 h 429074"/>
                      <a:gd name="connsiteX4" fmla="*/ 0 w 452772"/>
                      <a:gd name="connsiteY4" fmla="*/ 163892 h 429074"/>
                      <a:gd name="connsiteX5" fmla="*/ 317826 w 452772"/>
                      <a:gd name="connsiteY5" fmla="*/ 91440 h 429074"/>
                      <a:gd name="connsiteX0" fmla="*/ 226386 w 452772"/>
                      <a:gd name="connsiteY0" fmla="*/ 0 h 429074"/>
                      <a:gd name="connsiteX1" fmla="*/ 452772 w 452772"/>
                      <a:gd name="connsiteY1" fmla="*/ 163892 h 429074"/>
                      <a:gd name="connsiteX2" fmla="*/ 366300 w 452772"/>
                      <a:gd name="connsiteY2" fmla="*/ 429074 h 429074"/>
                      <a:gd name="connsiteX3" fmla="*/ 86472 w 452772"/>
                      <a:gd name="connsiteY3" fmla="*/ 429074 h 429074"/>
                      <a:gd name="connsiteX4" fmla="*/ 0 w 452772"/>
                      <a:gd name="connsiteY4" fmla="*/ 163892 h 429074"/>
                      <a:gd name="connsiteX5" fmla="*/ 158800 w 452772"/>
                      <a:gd name="connsiteY5" fmla="*/ 38431 h 429074"/>
                      <a:gd name="connsiteX0" fmla="*/ 295298 w 452772"/>
                      <a:gd name="connsiteY0" fmla="*/ 19878 h 390643"/>
                      <a:gd name="connsiteX1" fmla="*/ 452772 w 452772"/>
                      <a:gd name="connsiteY1" fmla="*/ 125461 h 390643"/>
                      <a:gd name="connsiteX2" fmla="*/ 366300 w 452772"/>
                      <a:gd name="connsiteY2" fmla="*/ 390643 h 390643"/>
                      <a:gd name="connsiteX3" fmla="*/ 86472 w 452772"/>
                      <a:gd name="connsiteY3" fmla="*/ 390643 h 390643"/>
                      <a:gd name="connsiteX4" fmla="*/ 0 w 452772"/>
                      <a:gd name="connsiteY4" fmla="*/ 125461 h 390643"/>
                      <a:gd name="connsiteX5" fmla="*/ 158800 w 452772"/>
                      <a:gd name="connsiteY5" fmla="*/ 0 h 390643"/>
                      <a:gd name="connsiteX0" fmla="*/ 276744 w 452772"/>
                      <a:gd name="connsiteY0" fmla="*/ 0 h 391969"/>
                      <a:gd name="connsiteX1" fmla="*/ 452772 w 452772"/>
                      <a:gd name="connsiteY1" fmla="*/ 126787 h 391969"/>
                      <a:gd name="connsiteX2" fmla="*/ 366300 w 452772"/>
                      <a:gd name="connsiteY2" fmla="*/ 391969 h 391969"/>
                      <a:gd name="connsiteX3" fmla="*/ 86472 w 452772"/>
                      <a:gd name="connsiteY3" fmla="*/ 391969 h 391969"/>
                      <a:gd name="connsiteX4" fmla="*/ 0 w 452772"/>
                      <a:gd name="connsiteY4" fmla="*/ 126787 h 391969"/>
                      <a:gd name="connsiteX5" fmla="*/ 158800 w 452772"/>
                      <a:gd name="connsiteY5" fmla="*/ 1326 h 391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2772" h="391969">
                        <a:moveTo>
                          <a:pt x="276744" y="0"/>
                        </a:moveTo>
                        <a:lnTo>
                          <a:pt x="452772" y="126787"/>
                        </a:lnTo>
                        <a:lnTo>
                          <a:pt x="366300" y="391969"/>
                        </a:lnTo>
                        <a:lnTo>
                          <a:pt x="86472" y="391969"/>
                        </a:lnTo>
                        <a:lnTo>
                          <a:pt x="0" y="126787"/>
                        </a:lnTo>
                        <a:cubicBezTo>
                          <a:pt x="75462" y="72156"/>
                          <a:pt x="158800" y="1326"/>
                          <a:pt x="158800" y="1326"/>
                        </a:cubicBezTo>
                      </a:path>
                    </a:pathLst>
                  </a:custGeom>
                  <a:solidFill>
                    <a:srgbClr val="00B050"/>
                  </a:solid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>
                    <a:noAutofit/>
                  </a:bodyPr>
                  <a:lstStyle/>
                  <a:p>
                    <a:endParaRPr lang="en-US" sz="800" b="1"/>
                  </a:p>
                </p:txBody>
              </p:sp>
              <p:cxnSp>
                <p:nvCxnSpPr>
                  <p:cNvPr id="253" name="Straight Connector 252">
                    <a:extLst>
                      <a:ext uri="{FF2B5EF4-FFF2-40B4-BE49-F238E27FC236}">
                        <a16:creationId xmlns:a16="http://schemas.microsoft.com/office/drawing/2014/main" id="{0AEC8982-A72C-44D4-95D1-825962D7880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551829" y="3883631"/>
                    <a:ext cx="0" cy="274843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" name="Straight Connector 253">
                    <a:extLst>
                      <a:ext uri="{FF2B5EF4-FFF2-40B4-BE49-F238E27FC236}">
                        <a16:creationId xmlns:a16="http://schemas.microsoft.com/office/drawing/2014/main" id="{2A8D169B-3D31-4580-B1AB-FEED4E2CB32E}"/>
                      </a:ext>
                    </a:extLst>
                  </p:cNvPr>
                  <p:cNvCxnSpPr/>
                  <p:nvPr/>
                </p:nvCxnSpPr>
                <p:spPr>
                  <a:xfrm rot="-2160000" flipH="1" flipV="1">
                    <a:off x="4392528" y="3662595"/>
                    <a:ext cx="90578" cy="263268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5" name="Oval 52">
                    <a:extLst>
                      <a:ext uri="{FF2B5EF4-FFF2-40B4-BE49-F238E27FC236}">
                        <a16:creationId xmlns:a16="http://schemas.microsoft.com/office/drawing/2014/main" id="{E09ABC33-A5E2-453D-BFDA-05AD467CFD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11212" y="3521930"/>
                    <a:ext cx="312592" cy="311702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9050">
                    <a:solidFill>
                      <a:srgbClr val="FFC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 anchorCtr="1">
                    <a:noAutofit/>
                  </a:bodyPr>
                  <a:lstStyle/>
                  <a:p>
                    <a:pPr algn="ctr"/>
                    <a:endParaRPr lang="en-US" sz="900" b="1" dirty="0">
                      <a:latin typeface="Calibri" pitchFamily="34" charset="0"/>
                    </a:endParaRPr>
                  </a:p>
                </p:txBody>
              </p:sp>
              <p:cxnSp>
                <p:nvCxnSpPr>
                  <p:cNvPr id="256" name="Straight Connector 255">
                    <a:extLst>
                      <a:ext uri="{FF2B5EF4-FFF2-40B4-BE49-F238E27FC236}">
                        <a16:creationId xmlns:a16="http://schemas.microsoft.com/office/drawing/2014/main" id="{FF2A2C05-A82B-45D7-AE63-DFE0DF646554}"/>
                      </a:ext>
                    </a:extLst>
                  </p:cNvPr>
                  <p:cNvCxnSpPr/>
                  <p:nvPr/>
                </p:nvCxnSpPr>
                <p:spPr>
                  <a:xfrm rot="16200000" flipH="1" flipV="1">
                    <a:off x="5098210" y="3981551"/>
                    <a:ext cx="90578" cy="263268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7" name="Text Box 50">
                    <a:extLst>
                      <a:ext uri="{FF2B5EF4-FFF2-40B4-BE49-F238E27FC236}">
                        <a16:creationId xmlns:a16="http://schemas.microsoft.com/office/drawing/2014/main" id="{57562046-0C41-45B1-96FF-9914BDAA4D4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75133" y="3808943"/>
                    <a:ext cx="531119" cy="504482"/>
                  </a:xfrm>
                  <a:prstGeom prst="rect">
                    <a:avLst/>
                  </a:prstGeom>
                  <a:solidFill>
                    <a:srgbClr val="FFC1B3"/>
                  </a:solidFill>
                  <a:ln w="19050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 anchorCtr="0">
                    <a:no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endParaRPr lang="en-US" sz="900" b="1" dirty="0">
                      <a:solidFill>
                        <a:srgbClr val="FF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258" name="Oval 52">
                    <a:extLst>
                      <a:ext uri="{FF2B5EF4-FFF2-40B4-BE49-F238E27FC236}">
                        <a16:creationId xmlns:a16="http://schemas.microsoft.com/office/drawing/2014/main" id="{35DAD389-0D5C-493B-9C1E-91578A5F267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94149" y="3521930"/>
                    <a:ext cx="312592" cy="311702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9050">
                    <a:solidFill>
                      <a:srgbClr val="FFC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 anchorCtr="1">
                    <a:noAutofit/>
                  </a:bodyPr>
                  <a:lstStyle/>
                  <a:p>
                    <a:pPr algn="ctr"/>
                    <a:endParaRPr lang="en-US" sz="900" b="1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59" name="Oval 52">
                    <a:extLst>
                      <a:ext uri="{FF2B5EF4-FFF2-40B4-BE49-F238E27FC236}">
                        <a16:creationId xmlns:a16="http://schemas.microsoft.com/office/drawing/2014/main" id="{05D6CA34-1068-4039-B1A8-45618CB2ED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75316" y="3521930"/>
                    <a:ext cx="312592" cy="311702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9050">
                    <a:solidFill>
                      <a:srgbClr val="FFC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 anchorCtr="1">
                    <a:noAutofit/>
                  </a:bodyPr>
                  <a:lstStyle/>
                  <a:p>
                    <a:pPr algn="ctr"/>
                    <a:endParaRPr lang="en-US" sz="900" b="1" dirty="0">
                      <a:latin typeface="Calibri" pitchFamily="34" charset="0"/>
                    </a:endParaRPr>
                  </a:p>
                </p:txBody>
              </p:sp>
            </p:grpSp>
            <p:cxnSp>
              <p:nvCxnSpPr>
                <p:cNvPr id="251" name="Straight Connector 250">
                  <a:extLst>
                    <a:ext uri="{FF2B5EF4-FFF2-40B4-BE49-F238E27FC236}">
                      <a16:creationId xmlns:a16="http://schemas.microsoft.com/office/drawing/2014/main" id="{0D869B86-D141-4444-87FA-C277ADE3E1C7}"/>
                    </a:ext>
                  </a:extLst>
                </p:cNvPr>
                <p:cNvCxnSpPr/>
                <p:nvPr/>
              </p:nvCxnSpPr>
              <p:spPr>
                <a:xfrm>
                  <a:off x="4865305" y="4463491"/>
                  <a:ext cx="108343" cy="130809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C375B3EF-A733-46C8-B631-140E73AEAC36}"/>
                  </a:ext>
                </a:extLst>
              </p:cNvPr>
              <p:cNvCxnSpPr/>
              <p:nvPr/>
            </p:nvCxnSpPr>
            <p:spPr>
              <a:xfrm flipH="1">
                <a:off x="3796187" y="2145096"/>
                <a:ext cx="108341" cy="130809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BD36CD5-02BF-419D-B6D8-F2E148F00697}"/>
                </a:ext>
              </a:extLst>
            </p:cNvPr>
            <p:cNvGrpSpPr/>
            <p:nvPr/>
          </p:nvGrpSpPr>
          <p:grpSpPr>
            <a:xfrm>
              <a:off x="5318042" y="1239653"/>
              <a:ext cx="1631638" cy="1063805"/>
              <a:chOff x="345538" y="1328634"/>
              <a:chExt cx="1631638" cy="1063805"/>
            </a:xfrm>
          </p:grpSpPr>
          <p:grpSp>
            <p:nvGrpSpPr>
              <p:cNvPr id="27" name="Group 345">
                <a:extLst>
                  <a:ext uri="{FF2B5EF4-FFF2-40B4-BE49-F238E27FC236}">
                    <a16:creationId xmlns:a16="http://schemas.microsoft.com/office/drawing/2014/main" id="{0B20679B-5435-45B9-84F2-55A939699D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3687" y="1354968"/>
                <a:ext cx="193489" cy="1005383"/>
                <a:chOff x="4907" y="2599"/>
                <a:chExt cx="306" cy="1590"/>
              </a:xfrm>
            </p:grpSpPr>
            <p:sp>
              <p:nvSpPr>
                <p:cNvPr id="28" name="Line 346">
                  <a:extLst>
                    <a:ext uri="{FF2B5EF4-FFF2-40B4-BE49-F238E27FC236}">
                      <a16:creationId xmlns:a16="http://schemas.microsoft.com/office/drawing/2014/main" id="{EF8CC64D-7EA6-415F-971E-454EC4D2A7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5079" y="2668"/>
                  <a:ext cx="45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Line 347">
                  <a:extLst>
                    <a:ext uri="{FF2B5EF4-FFF2-40B4-BE49-F238E27FC236}">
                      <a16:creationId xmlns:a16="http://schemas.microsoft.com/office/drawing/2014/main" id="{B03A6C01-CAF3-4D24-99AE-08E36DF4F9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978" y="2754"/>
                  <a:ext cx="129" cy="0"/>
                </a:xfrm>
                <a:prstGeom prst="line">
                  <a:avLst/>
                </a:prstGeom>
                <a:noFill/>
                <a:ln w="38100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Line 348">
                  <a:extLst>
                    <a:ext uri="{FF2B5EF4-FFF2-40B4-BE49-F238E27FC236}">
                      <a16:creationId xmlns:a16="http://schemas.microsoft.com/office/drawing/2014/main" id="{403C712E-05E0-40BA-8E15-560348A009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929" y="2841"/>
                  <a:ext cx="95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Line 349">
                  <a:extLst>
                    <a:ext uri="{FF2B5EF4-FFF2-40B4-BE49-F238E27FC236}">
                      <a16:creationId xmlns:a16="http://schemas.microsoft.com/office/drawing/2014/main" id="{86BAED65-F057-4FA5-A087-F9B1E4E9A7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985" y="3101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Line 350">
                  <a:extLst>
                    <a:ext uri="{FF2B5EF4-FFF2-40B4-BE49-F238E27FC236}">
                      <a16:creationId xmlns:a16="http://schemas.microsoft.com/office/drawing/2014/main" id="{7F8D99BD-1CED-4895-B188-6DDCB22A2A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5049" y="3274"/>
                  <a:ext cx="65" cy="0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Line 351">
                  <a:extLst>
                    <a:ext uri="{FF2B5EF4-FFF2-40B4-BE49-F238E27FC236}">
                      <a16:creationId xmlns:a16="http://schemas.microsoft.com/office/drawing/2014/main" id="{8D78493C-9A26-4ACB-84AE-F82D7E4BD2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957" y="3359"/>
                  <a:ext cx="157" cy="0"/>
                </a:xfrm>
                <a:prstGeom prst="line">
                  <a:avLst/>
                </a:prstGeom>
                <a:noFill/>
                <a:ln w="3810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Line 352">
                  <a:extLst>
                    <a:ext uri="{FF2B5EF4-FFF2-40B4-BE49-F238E27FC236}">
                      <a16:creationId xmlns:a16="http://schemas.microsoft.com/office/drawing/2014/main" id="{BDA2E680-3918-4534-A1EB-9E09896864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945" y="3445"/>
                  <a:ext cx="82" cy="0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Line 353">
                  <a:extLst>
                    <a:ext uri="{FF2B5EF4-FFF2-40B4-BE49-F238E27FC236}">
                      <a16:creationId xmlns:a16="http://schemas.microsoft.com/office/drawing/2014/main" id="{64E25165-9DD2-4FDD-8375-7BB68E8B33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939" y="3532"/>
                  <a:ext cx="68" cy="0"/>
                </a:xfrm>
                <a:prstGeom prst="line">
                  <a:avLst/>
                </a:prstGeom>
                <a:noFill/>
                <a:ln w="38100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Line 354">
                  <a:extLst>
                    <a:ext uri="{FF2B5EF4-FFF2-40B4-BE49-F238E27FC236}">
                      <a16:creationId xmlns:a16="http://schemas.microsoft.com/office/drawing/2014/main" id="{6FFFFA74-BF73-42AA-B773-99858CC567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931" y="3618"/>
                  <a:ext cx="158" cy="0"/>
                </a:xfrm>
                <a:prstGeom prst="line">
                  <a:avLst/>
                </a:prstGeom>
                <a:noFill/>
                <a:ln w="3810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Line 355">
                  <a:extLst>
                    <a:ext uri="{FF2B5EF4-FFF2-40B4-BE49-F238E27FC236}">
                      <a16:creationId xmlns:a16="http://schemas.microsoft.com/office/drawing/2014/main" id="{A0F64FF8-7FEB-491E-8F16-0C0A3419DE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5019" y="3704"/>
                  <a:ext cx="98" cy="0"/>
                </a:xfrm>
                <a:prstGeom prst="line">
                  <a:avLst/>
                </a:prstGeom>
                <a:noFill/>
                <a:ln w="3810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Line 356">
                  <a:extLst>
                    <a:ext uri="{FF2B5EF4-FFF2-40B4-BE49-F238E27FC236}">
                      <a16:creationId xmlns:a16="http://schemas.microsoft.com/office/drawing/2014/main" id="{5CC1A1E9-264B-4609-A723-37B7244CE6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5017" y="3878"/>
                  <a:ext cx="111" cy="0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Line 357">
                  <a:extLst>
                    <a:ext uri="{FF2B5EF4-FFF2-40B4-BE49-F238E27FC236}">
                      <a16:creationId xmlns:a16="http://schemas.microsoft.com/office/drawing/2014/main" id="{FB6B0B2F-5209-4597-B3D0-C7CD8095A6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936" y="3965"/>
                  <a:ext cx="159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Line 358">
                  <a:extLst>
                    <a:ext uri="{FF2B5EF4-FFF2-40B4-BE49-F238E27FC236}">
                      <a16:creationId xmlns:a16="http://schemas.microsoft.com/office/drawing/2014/main" id="{819F652B-73F9-450D-AE65-41DB40D6AF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962" y="4051"/>
                  <a:ext cx="70" cy="0"/>
                </a:xfrm>
                <a:prstGeom prst="line">
                  <a:avLst/>
                </a:prstGeom>
                <a:noFill/>
                <a:ln w="38100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Line 359">
                  <a:extLst>
                    <a:ext uri="{FF2B5EF4-FFF2-40B4-BE49-F238E27FC236}">
                      <a16:creationId xmlns:a16="http://schemas.microsoft.com/office/drawing/2014/main" id="{5B3775C7-F549-41F0-8B48-A7BBA7AC50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907" y="3015"/>
                  <a:ext cx="185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Line 360">
                  <a:extLst>
                    <a:ext uri="{FF2B5EF4-FFF2-40B4-BE49-F238E27FC236}">
                      <a16:creationId xmlns:a16="http://schemas.microsoft.com/office/drawing/2014/main" id="{5887F367-5F86-4C85-BFF1-446278AD60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5124" y="2668"/>
                  <a:ext cx="51" cy="0"/>
                </a:xfrm>
                <a:prstGeom prst="line">
                  <a:avLst/>
                </a:prstGeom>
                <a:noFill/>
                <a:ln w="3810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Line 361">
                  <a:extLst>
                    <a:ext uri="{FF2B5EF4-FFF2-40B4-BE49-F238E27FC236}">
                      <a16:creationId xmlns:a16="http://schemas.microsoft.com/office/drawing/2014/main" id="{F6FB19A8-F059-4FE7-9184-BED14B7DBD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5065" y="2754"/>
                  <a:ext cx="99" cy="0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Line 362">
                  <a:extLst>
                    <a:ext uri="{FF2B5EF4-FFF2-40B4-BE49-F238E27FC236}">
                      <a16:creationId xmlns:a16="http://schemas.microsoft.com/office/drawing/2014/main" id="{2A273DC1-9C45-4E6D-817E-40236A507E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5004" y="2841"/>
                  <a:ext cx="47" cy="0"/>
                </a:xfrm>
                <a:prstGeom prst="line">
                  <a:avLst/>
                </a:prstGeom>
                <a:noFill/>
                <a:ln w="3810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Line 363">
                  <a:extLst>
                    <a:ext uri="{FF2B5EF4-FFF2-40B4-BE49-F238E27FC236}">
                      <a16:creationId xmlns:a16="http://schemas.microsoft.com/office/drawing/2014/main" id="{90B7F97C-2E25-4AF2-9D68-5E88C0B35B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5089" y="3101"/>
                  <a:ext cx="106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Line 364">
                  <a:extLst>
                    <a:ext uri="{FF2B5EF4-FFF2-40B4-BE49-F238E27FC236}">
                      <a16:creationId xmlns:a16="http://schemas.microsoft.com/office/drawing/2014/main" id="{86F5E998-48CF-4C5B-A9F9-2556B631C3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5105" y="3274"/>
                  <a:ext cx="61" cy="0"/>
                </a:xfrm>
                <a:prstGeom prst="line">
                  <a:avLst/>
                </a:prstGeom>
                <a:noFill/>
                <a:ln w="38100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Line 365">
                  <a:extLst>
                    <a:ext uri="{FF2B5EF4-FFF2-40B4-BE49-F238E27FC236}">
                      <a16:creationId xmlns:a16="http://schemas.microsoft.com/office/drawing/2014/main" id="{BA8F0D76-59F2-41B8-8070-0CAB6E7FDC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5062" y="3359"/>
                  <a:ext cx="105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Line 366">
                  <a:extLst>
                    <a:ext uri="{FF2B5EF4-FFF2-40B4-BE49-F238E27FC236}">
                      <a16:creationId xmlns:a16="http://schemas.microsoft.com/office/drawing/2014/main" id="{D07AB9FA-C2F5-4B4F-A798-5914FBE853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998" y="3445"/>
                  <a:ext cx="58" cy="0"/>
                </a:xfrm>
                <a:prstGeom prst="line">
                  <a:avLst/>
                </a:prstGeom>
                <a:noFill/>
                <a:ln w="38100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Line 367">
                  <a:extLst>
                    <a:ext uri="{FF2B5EF4-FFF2-40B4-BE49-F238E27FC236}">
                      <a16:creationId xmlns:a16="http://schemas.microsoft.com/office/drawing/2014/main" id="{710004EB-6EC0-44DA-8EE3-67FA16D71E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996" y="3532"/>
                  <a:ext cx="40" cy="0"/>
                </a:xfrm>
                <a:prstGeom prst="line">
                  <a:avLst/>
                </a:prstGeom>
                <a:noFill/>
                <a:ln w="38100">
                  <a:solidFill>
                    <a:srgbClr val="33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Line 368">
                  <a:extLst>
                    <a:ext uri="{FF2B5EF4-FFF2-40B4-BE49-F238E27FC236}">
                      <a16:creationId xmlns:a16="http://schemas.microsoft.com/office/drawing/2014/main" id="{79D44FFB-FBB5-4F17-813F-B27FD21CE9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5049" y="3618"/>
                  <a:ext cx="116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Line 369">
                  <a:extLst>
                    <a:ext uri="{FF2B5EF4-FFF2-40B4-BE49-F238E27FC236}">
                      <a16:creationId xmlns:a16="http://schemas.microsoft.com/office/drawing/2014/main" id="{F7FE7BD8-53DD-4D59-81D3-AA6EC76CD7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5094" y="3704"/>
                  <a:ext cx="92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Line 370">
                  <a:extLst>
                    <a:ext uri="{FF2B5EF4-FFF2-40B4-BE49-F238E27FC236}">
                      <a16:creationId xmlns:a16="http://schemas.microsoft.com/office/drawing/2014/main" id="{F8B1FFB1-FF67-4ED3-8715-4F7E135B67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5091" y="3878"/>
                  <a:ext cx="103" cy="0"/>
                </a:xfrm>
                <a:prstGeom prst="line">
                  <a:avLst/>
                </a:prstGeom>
                <a:noFill/>
                <a:ln w="38100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Line 371">
                  <a:extLst>
                    <a:ext uri="{FF2B5EF4-FFF2-40B4-BE49-F238E27FC236}">
                      <a16:creationId xmlns:a16="http://schemas.microsoft.com/office/drawing/2014/main" id="{3DC445FD-288A-4264-A2EC-EF576DF512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5045" y="3965"/>
                  <a:ext cx="98" cy="0"/>
                </a:xfrm>
                <a:prstGeom prst="line">
                  <a:avLst/>
                </a:prstGeom>
                <a:noFill/>
                <a:ln w="3810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Line 372">
                  <a:extLst>
                    <a:ext uri="{FF2B5EF4-FFF2-40B4-BE49-F238E27FC236}">
                      <a16:creationId xmlns:a16="http://schemas.microsoft.com/office/drawing/2014/main" id="{333E5C41-F192-47D6-96BA-8F169ECAB5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5019" y="4051"/>
                  <a:ext cx="51" cy="0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373">
                  <a:extLst>
                    <a:ext uri="{FF2B5EF4-FFF2-40B4-BE49-F238E27FC236}">
                      <a16:creationId xmlns:a16="http://schemas.microsoft.com/office/drawing/2014/main" id="{3A870B95-A035-470F-9562-CDCB63F943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5031" y="3015"/>
                  <a:ext cx="119" cy="0"/>
                </a:xfrm>
                <a:prstGeom prst="line">
                  <a:avLst/>
                </a:prstGeom>
                <a:noFill/>
                <a:ln w="3810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Freeform 374">
                  <a:extLst>
                    <a:ext uri="{FF2B5EF4-FFF2-40B4-BE49-F238E27FC236}">
                      <a16:creationId xmlns:a16="http://schemas.microsoft.com/office/drawing/2014/main" id="{09432392-38C9-4A0A-BFFE-D3B3BB88C7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 flipV="1">
                  <a:off x="4908" y="2614"/>
                  <a:ext cx="305" cy="1575"/>
                </a:xfrm>
                <a:custGeom>
                  <a:avLst/>
                  <a:gdLst>
                    <a:gd name="T0" fmla="*/ 352 w 769"/>
                    <a:gd name="T1" fmla="*/ 0 h 3107"/>
                    <a:gd name="T2" fmla="*/ 69 w 769"/>
                    <a:gd name="T3" fmla="*/ 227 h 3107"/>
                    <a:gd name="T4" fmla="*/ 768 w 769"/>
                    <a:gd name="T5" fmla="*/ 756 h 3107"/>
                    <a:gd name="T6" fmla="*/ 60 w 769"/>
                    <a:gd name="T7" fmla="*/ 1379 h 3107"/>
                    <a:gd name="T8" fmla="*/ 749 w 769"/>
                    <a:gd name="T9" fmla="*/ 1908 h 3107"/>
                    <a:gd name="T10" fmla="*/ 60 w 769"/>
                    <a:gd name="T11" fmla="*/ 2493 h 3107"/>
                    <a:gd name="T12" fmla="*/ 759 w 769"/>
                    <a:gd name="T13" fmla="*/ 3107 h 3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69" h="3107">
                      <a:moveTo>
                        <a:pt x="352" y="0"/>
                      </a:moveTo>
                      <a:cubicBezTo>
                        <a:pt x="176" y="50"/>
                        <a:pt x="0" y="101"/>
                        <a:pt x="69" y="227"/>
                      </a:cubicBezTo>
                      <a:cubicBezTo>
                        <a:pt x="138" y="353"/>
                        <a:pt x="769" y="564"/>
                        <a:pt x="768" y="756"/>
                      </a:cubicBezTo>
                      <a:cubicBezTo>
                        <a:pt x="767" y="948"/>
                        <a:pt x="63" y="1187"/>
                        <a:pt x="60" y="1379"/>
                      </a:cubicBezTo>
                      <a:cubicBezTo>
                        <a:pt x="57" y="1571"/>
                        <a:pt x="749" y="1722"/>
                        <a:pt x="749" y="1908"/>
                      </a:cubicBezTo>
                      <a:cubicBezTo>
                        <a:pt x="749" y="2094"/>
                        <a:pt x="58" y="2293"/>
                        <a:pt x="60" y="2493"/>
                      </a:cubicBezTo>
                      <a:cubicBezTo>
                        <a:pt x="62" y="2693"/>
                        <a:pt x="643" y="3005"/>
                        <a:pt x="759" y="3107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CD88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Freeform 375">
                  <a:extLst>
                    <a:ext uri="{FF2B5EF4-FFF2-40B4-BE49-F238E27FC236}">
                      <a16:creationId xmlns:a16="http://schemas.microsoft.com/office/drawing/2014/main" id="{E4F0113E-A4ED-47B6-98E2-6A0572CB8A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 flipV="1">
                  <a:off x="4915" y="2599"/>
                  <a:ext cx="294" cy="1576"/>
                </a:xfrm>
                <a:custGeom>
                  <a:avLst/>
                  <a:gdLst>
                    <a:gd name="T0" fmla="*/ 107 w 744"/>
                    <a:gd name="T1" fmla="*/ 0 h 3106"/>
                    <a:gd name="T2" fmla="*/ 700 w 744"/>
                    <a:gd name="T3" fmla="*/ 455 h 3106"/>
                    <a:gd name="T4" fmla="*/ 1 w 744"/>
                    <a:gd name="T5" fmla="*/ 984 h 3106"/>
                    <a:gd name="T6" fmla="*/ 709 w 744"/>
                    <a:gd name="T7" fmla="*/ 1607 h 3106"/>
                    <a:gd name="T8" fmla="*/ 20 w 744"/>
                    <a:gd name="T9" fmla="*/ 2136 h 3106"/>
                    <a:gd name="T10" fmla="*/ 709 w 744"/>
                    <a:gd name="T11" fmla="*/ 2721 h 3106"/>
                    <a:gd name="T12" fmla="*/ 229 w 744"/>
                    <a:gd name="T13" fmla="*/ 3106 h 3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44" h="3106">
                      <a:moveTo>
                        <a:pt x="107" y="0"/>
                      </a:moveTo>
                      <a:cubicBezTo>
                        <a:pt x="207" y="76"/>
                        <a:pt x="718" y="291"/>
                        <a:pt x="700" y="455"/>
                      </a:cubicBezTo>
                      <a:cubicBezTo>
                        <a:pt x="682" y="619"/>
                        <a:pt x="0" y="792"/>
                        <a:pt x="1" y="984"/>
                      </a:cubicBezTo>
                      <a:cubicBezTo>
                        <a:pt x="2" y="1176"/>
                        <a:pt x="706" y="1415"/>
                        <a:pt x="709" y="1607"/>
                      </a:cubicBezTo>
                      <a:cubicBezTo>
                        <a:pt x="712" y="1799"/>
                        <a:pt x="20" y="1950"/>
                        <a:pt x="20" y="2136"/>
                      </a:cubicBezTo>
                      <a:cubicBezTo>
                        <a:pt x="20" y="2322"/>
                        <a:pt x="674" y="2559"/>
                        <a:pt x="709" y="2721"/>
                      </a:cubicBezTo>
                      <a:cubicBezTo>
                        <a:pt x="744" y="2883"/>
                        <a:pt x="329" y="3026"/>
                        <a:pt x="229" y="310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CD88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EA7E2FF4-6896-4622-A59D-A0033BAD6662}"/>
                  </a:ext>
                </a:extLst>
              </p:cNvPr>
              <p:cNvGrpSpPr/>
              <p:nvPr/>
            </p:nvGrpSpPr>
            <p:grpSpPr>
              <a:xfrm>
                <a:off x="345538" y="1328634"/>
                <a:ext cx="977903" cy="1063805"/>
                <a:chOff x="1833292" y="1426532"/>
                <a:chExt cx="2401032" cy="2611946"/>
              </a:xfrm>
            </p:grpSpPr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57AB8552-DD15-45E6-8B86-D6C55B13D215}"/>
                    </a:ext>
                  </a:extLst>
                </p:cNvPr>
                <p:cNvCxnSpPr/>
                <p:nvPr/>
              </p:nvCxnSpPr>
              <p:spPr>
                <a:xfrm flipV="1">
                  <a:off x="2004425" y="3281042"/>
                  <a:ext cx="234924" cy="126271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B14F5E6B-EC70-4ECC-AF6B-9030FB4FBA99}"/>
                    </a:ext>
                  </a:extLst>
                </p:cNvPr>
                <p:cNvCxnSpPr/>
                <p:nvPr/>
              </p:nvCxnSpPr>
              <p:spPr>
                <a:xfrm flipV="1">
                  <a:off x="2004425" y="2646375"/>
                  <a:ext cx="234924" cy="126271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C475651E-E048-4B3D-A74C-200A3622981D}"/>
                    </a:ext>
                  </a:extLst>
                </p:cNvPr>
                <p:cNvCxnSpPr/>
                <p:nvPr/>
              </p:nvCxnSpPr>
              <p:spPr>
                <a:xfrm flipV="1">
                  <a:off x="2004425" y="2007531"/>
                  <a:ext cx="234924" cy="126271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9" name="Group 178">
                  <a:extLst>
                    <a:ext uri="{FF2B5EF4-FFF2-40B4-BE49-F238E27FC236}">
                      <a16:creationId xmlns:a16="http://schemas.microsoft.com/office/drawing/2014/main" id="{27941D6E-BA69-49DE-825B-BDB6A6295A2B}"/>
                    </a:ext>
                  </a:extLst>
                </p:cNvPr>
                <p:cNvGrpSpPr/>
                <p:nvPr/>
              </p:nvGrpSpPr>
              <p:grpSpPr>
                <a:xfrm>
                  <a:off x="1833292" y="2061217"/>
                  <a:ext cx="1151329" cy="583638"/>
                  <a:chOff x="4011212" y="3521930"/>
                  <a:chExt cx="1795040" cy="909950"/>
                </a:xfrm>
              </p:grpSpPr>
              <p:sp>
                <p:nvSpPr>
                  <p:cNvPr id="183" name="AutoShape 48">
                    <a:extLst>
                      <a:ext uri="{FF2B5EF4-FFF2-40B4-BE49-F238E27FC236}">
                        <a16:creationId xmlns:a16="http://schemas.microsoft.com/office/drawing/2014/main" id="{DC7D0392-FB77-4DC1-9400-23141362CE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53379" y="4039911"/>
                    <a:ext cx="452772" cy="391969"/>
                  </a:xfrm>
                  <a:custGeom>
                    <a:avLst/>
                    <a:gdLst>
                      <a:gd name="connsiteX0" fmla="*/ 0 w 452772"/>
                      <a:gd name="connsiteY0" fmla="*/ 163892 h 429075"/>
                      <a:gd name="connsiteX1" fmla="*/ 226386 w 452772"/>
                      <a:gd name="connsiteY1" fmla="*/ 0 h 429075"/>
                      <a:gd name="connsiteX2" fmla="*/ 452772 w 452772"/>
                      <a:gd name="connsiteY2" fmla="*/ 163892 h 429075"/>
                      <a:gd name="connsiteX3" fmla="*/ 366300 w 452772"/>
                      <a:gd name="connsiteY3" fmla="*/ 429074 h 429075"/>
                      <a:gd name="connsiteX4" fmla="*/ 86472 w 452772"/>
                      <a:gd name="connsiteY4" fmla="*/ 429074 h 429075"/>
                      <a:gd name="connsiteX5" fmla="*/ 0 w 452772"/>
                      <a:gd name="connsiteY5" fmla="*/ 163892 h 429075"/>
                      <a:gd name="connsiteX0" fmla="*/ 226386 w 452772"/>
                      <a:gd name="connsiteY0" fmla="*/ 0 h 429074"/>
                      <a:gd name="connsiteX1" fmla="*/ 452772 w 452772"/>
                      <a:gd name="connsiteY1" fmla="*/ 163892 h 429074"/>
                      <a:gd name="connsiteX2" fmla="*/ 366300 w 452772"/>
                      <a:gd name="connsiteY2" fmla="*/ 429074 h 429074"/>
                      <a:gd name="connsiteX3" fmla="*/ 86472 w 452772"/>
                      <a:gd name="connsiteY3" fmla="*/ 429074 h 429074"/>
                      <a:gd name="connsiteX4" fmla="*/ 0 w 452772"/>
                      <a:gd name="connsiteY4" fmla="*/ 163892 h 429074"/>
                      <a:gd name="connsiteX5" fmla="*/ 317826 w 452772"/>
                      <a:gd name="connsiteY5" fmla="*/ 91440 h 429074"/>
                      <a:gd name="connsiteX0" fmla="*/ 226386 w 452772"/>
                      <a:gd name="connsiteY0" fmla="*/ 0 h 429074"/>
                      <a:gd name="connsiteX1" fmla="*/ 452772 w 452772"/>
                      <a:gd name="connsiteY1" fmla="*/ 163892 h 429074"/>
                      <a:gd name="connsiteX2" fmla="*/ 366300 w 452772"/>
                      <a:gd name="connsiteY2" fmla="*/ 429074 h 429074"/>
                      <a:gd name="connsiteX3" fmla="*/ 86472 w 452772"/>
                      <a:gd name="connsiteY3" fmla="*/ 429074 h 429074"/>
                      <a:gd name="connsiteX4" fmla="*/ 0 w 452772"/>
                      <a:gd name="connsiteY4" fmla="*/ 163892 h 429074"/>
                      <a:gd name="connsiteX5" fmla="*/ 158800 w 452772"/>
                      <a:gd name="connsiteY5" fmla="*/ 38431 h 429074"/>
                      <a:gd name="connsiteX0" fmla="*/ 295298 w 452772"/>
                      <a:gd name="connsiteY0" fmla="*/ 19878 h 390643"/>
                      <a:gd name="connsiteX1" fmla="*/ 452772 w 452772"/>
                      <a:gd name="connsiteY1" fmla="*/ 125461 h 390643"/>
                      <a:gd name="connsiteX2" fmla="*/ 366300 w 452772"/>
                      <a:gd name="connsiteY2" fmla="*/ 390643 h 390643"/>
                      <a:gd name="connsiteX3" fmla="*/ 86472 w 452772"/>
                      <a:gd name="connsiteY3" fmla="*/ 390643 h 390643"/>
                      <a:gd name="connsiteX4" fmla="*/ 0 w 452772"/>
                      <a:gd name="connsiteY4" fmla="*/ 125461 h 390643"/>
                      <a:gd name="connsiteX5" fmla="*/ 158800 w 452772"/>
                      <a:gd name="connsiteY5" fmla="*/ 0 h 390643"/>
                      <a:gd name="connsiteX0" fmla="*/ 276744 w 452772"/>
                      <a:gd name="connsiteY0" fmla="*/ 0 h 391969"/>
                      <a:gd name="connsiteX1" fmla="*/ 452772 w 452772"/>
                      <a:gd name="connsiteY1" fmla="*/ 126787 h 391969"/>
                      <a:gd name="connsiteX2" fmla="*/ 366300 w 452772"/>
                      <a:gd name="connsiteY2" fmla="*/ 391969 h 391969"/>
                      <a:gd name="connsiteX3" fmla="*/ 86472 w 452772"/>
                      <a:gd name="connsiteY3" fmla="*/ 391969 h 391969"/>
                      <a:gd name="connsiteX4" fmla="*/ 0 w 452772"/>
                      <a:gd name="connsiteY4" fmla="*/ 126787 h 391969"/>
                      <a:gd name="connsiteX5" fmla="*/ 158800 w 452772"/>
                      <a:gd name="connsiteY5" fmla="*/ 1326 h 391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2772" h="391969">
                        <a:moveTo>
                          <a:pt x="276744" y="0"/>
                        </a:moveTo>
                        <a:lnTo>
                          <a:pt x="452772" y="126787"/>
                        </a:lnTo>
                        <a:lnTo>
                          <a:pt x="366300" y="391969"/>
                        </a:lnTo>
                        <a:lnTo>
                          <a:pt x="86472" y="391969"/>
                        </a:lnTo>
                        <a:lnTo>
                          <a:pt x="0" y="126787"/>
                        </a:lnTo>
                        <a:cubicBezTo>
                          <a:pt x="75462" y="72156"/>
                          <a:pt x="158800" y="1326"/>
                          <a:pt x="158800" y="1326"/>
                        </a:cubicBezTo>
                      </a:path>
                    </a:pathLst>
                  </a:custGeom>
                  <a:solidFill>
                    <a:srgbClr val="0070C0"/>
                  </a:solid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>
                    <a:noAutofit/>
                  </a:bodyPr>
                  <a:lstStyle/>
                  <a:p>
                    <a:endParaRPr lang="en-US" sz="800" b="1"/>
                  </a:p>
                </p:txBody>
              </p:sp>
              <p:cxnSp>
                <p:nvCxnSpPr>
                  <p:cNvPr id="185" name="Straight Connector 184">
                    <a:extLst>
                      <a:ext uri="{FF2B5EF4-FFF2-40B4-BE49-F238E27FC236}">
                        <a16:creationId xmlns:a16="http://schemas.microsoft.com/office/drawing/2014/main" id="{FACEA502-0779-456E-B2A7-14A1370EACC0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551829" y="3883631"/>
                    <a:ext cx="0" cy="274843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Straight Connector 185">
                    <a:extLst>
                      <a:ext uri="{FF2B5EF4-FFF2-40B4-BE49-F238E27FC236}">
                        <a16:creationId xmlns:a16="http://schemas.microsoft.com/office/drawing/2014/main" id="{0E943851-8078-42C6-A2E3-74E7233F494A}"/>
                      </a:ext>
                    </a:extLst>
                  </p:cNvPr>
                  <p:cNvCxnSpPr/>
                  <p:nvPr/>
                </p:nvCxnSpPr>
                <p:spPr>
                  <a:xfrm rot="-2160000" flipH="1" flipV="1">
                    <a:off x="4392528" y="3662595"/>
                    <a:ext cx="90578" cy="263268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7" name="Oval 52">
                    <a:extLst>
                      <a:ext uri="{FF2B5EF4-FFF2-40B4-BE49-F238E27FC236}">
                        <a16:creationId xmlns:a16="http://schemas.microsoft.com/office/drawing/2014/main" id="{7DC2E7A8-F8ED-4B30-BC40-F8171DDDAC5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11212" y="3521930"/>
                    <a:ext cx="312592" cy="311702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9050">
                    <a:solidFill>
                      <a:srgbClr val="FFC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 anchorCtr="1">
                    <a:noAutofit/>
                  </a:bodyPr>
                  <a:lstStyle/>
                  <a:p>
                    <a:pPr algn="ctr"/>
                    <a:endParaRPr lang="en-US" sz="900" b="1" dirty="0">
                      <a:latin typeface="Calibri" pitchFamily="34" charset="0"/>
                    </a:endParaRPr>
                  </a:p>
                </p:txBody>
              </p:sp>
              <p:cxnSp>
                <p:nvCxnSpPr>
                  <p:cNvPr id="188" name="Straight Connector 187">
                    <a:extLst>
                      <a:ext uri="{FF2B5EF4-FFF2-40B4-BE49-F238E27FC236}">
                        <a16:creationId xmlns:a16="http://schemas.microsoft.com/office/drawing/2014/main" id="{C1C15DB0-4ACB-443E-966F-D61D3F4087C1}"/>
                      </a:ext>
                    </a:extLst>
                  </p:cNvPr>
                  <p:cNvCxnSpPr/>
                  <p:nvPr/>
                </p:nvCxnSpPr>
                <p:spPr>
                  <a:xfrm rot="16200000" flipH="1" flipV="1">
                    <a:off x="5098210" y="3981551"/>
                    <a:ext cx="90578" cy="263268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9" name="Text Box 50">
                    <a:extLst>
                      <a:ext uri="{FF2B5EF4-FFF2-40B4-BE49-F238E27FC236}">
                        <a16:creationId xmlns:a16="http://schemas.microsoft.com/office/drawing/2014/main" id="{01627C71-F76A-4F40-BB31-35EB12CCE3F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75133" y="3808943"/>
                    <a:ext cx="531119" cy="504482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0000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 anchorCtr="1">
                    <a:noAutofit/>
                  </a:bodyPr>
                  <a:lstStyle>
                    <a:defPPr>
                      <a:defRPr lang="en-US"/>
                    </a:defPPr>
                    <a:lvl1pPr algn="ctr">
                      <a:spcBef>
                        <a:spcPct val="50000"/>
                      </a:spcBef>
                      <a:defRPr sz="2000" b="1">
                        <a:solidFill>
                          <a:srgbClr val="663300"/>
                        </a:solidFill>
                        <a:latin typeface="Calibri" pitchFamily="34" charset="0"/>
                      </a:defRPr>
                    </a:lvl1pPr>
                  </a:lstStyle>
                  <a:p>
                    <a:endParaRPr lang="en-US" sz="900" dirty="0">
                      <a:solidFill>
                        <a:srgbClr val="0000FF"/>
                      </a:solidFill>
                    </a:endParaRPr>
                  </a:p>
                </p:txBody>
              </p:sp>
            </p:grp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52DA7B4F-E88F-4FF7-941E-0A40DD3DCD8A}"/>
                    </a:ext>
                  </a:extLst>
                </p:cNvPr>
                <p:cNvGrpSpPr/>
                <p:nvPr/>
              </p:nvGrpSpPr>
              <p:grpSpPr>
                <a:xfrm>
                  <a:off x="1833292" y="2703083"/>
                  <a:ext cx="1151329" cy="583638"/>
                  <a:chOff x="4011212" y="3521930"/>
                  <a:chExt cx="1795040" cy="909950"/>
                </a:xfrm>
              </p:grpSpPr>
              <p:sp>
                <p:nvSpPr>
                  <p:cNvPr id="172" name="AutoShape 48">
                    <a:extLst>
                      <a:ext uri="{FF2B5EF4-FFF2-40B4-BE49-F238E27FC236}">
                        <a16:creationId xmlns:a16="http://schemas.microsoft.com/office/drawing/2014/main" id="{1C942CAB-73F4-413C-82E5-A7DA5188844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53379" y="4039911"/>
                    <a:ext cx="452772" cy="391969"/>
                  </a:xfrm>
                  <a:custGeom>
                    <a:avLst/>
                    <a:gdLst>
                      <a:gd name="connsiteX0" fmla="*/ 0 w 452772"/>
                      <a:gd name="connsiteY0" fmla="*/ 163892 h 429075"/>
                      <a:gd name="connsiteX1" fmla="*/ 226386 w 452772"/>
                      <a:gd name="connsiteY1" fmla="*/ 0 h 429075"/>
                      <a:gd name="connsiteX2" fmla="*/ 452772 w 452772"/>
                      <a:gd name="connsiteY2" fmla="*/ 163892 h 429075"/>
                      <a:gd name="connsiteX3" fmla="*/ 366300 w 452772"/>
                      <a:gd name="connsiteY3" fmla="*/ 429074 h 429075"/>
                      <a:gd name="connsiteX4" fmla="*/ 86472 w 452772"/>
                      <a:gd name="connsiteY4" fmla="*/ 429074 h 429075"/>
                      <a:gd name="connsiteX5" fmla="*/ 0 w 452772"/>
                      <a:gd name="connsiteY5" fmla="*/ 163892 h 429075"/>
                      <a:gd name="connsiteX0" fmla="*/ 226386 w 452772"/>
                      <a:gd name="connsiteY0" fmla="*/ 0 h 429074"/>
                      <a:gd name="connsiteX1" fmla="*/ 452772 w 452772"/>
                      <a:gd name="connsiteY1" fmla="*/ 163892 h 429074"/>
                      <a:gd name="connsiteX2" fmla="*/ 366300 w 452772"/>
                      <a:gd name="connsiteY2" fmla="*/ 429074 h 429074"/>
                      <a:gd name="connsiteX3" fmla="*/ 86472 w 452772"/>
                      <a:gd name="connsiteY3" fmla="*/ 429074 h 429074"/>
                      <a:gd name="connsiteX4" fmla="*/ 0 w 452772"/>
                      <a:gd name="connsiteY4" fmla="*/ 163892 h 429074"/>
                      <a:gd name="connsiteX5" fmla="*/ 317826 w 452772"/>
                      <a:gd name="connsiteY5" fmla="*/ 91440 h 429074"/>
                      <a:gd name="connsiteX0" fmla="*/ 226386 w 452772"/>
                      <a:gd name="connsiteY0" fmla="*/ 0 h 429074"/>
                      <a:gd name="connsiteX1" fmla="*/ 452772 w 452772"/>
                      <a:gd name="connsiteY1" fmla="*/ 163892 h 429074"/>
                      <a:gd name="connsiteX2" fmla="*/ 366300 w 452772"/>
                      <a:gd name="connsiteY2" fmla="*/ 429074 h 429074"/>
                      <a:gd name="connsiteX3" fmla="*/ 86472 w 452772"/>
                      <a:gd name="connsiteY3" fmla="*/ 429074 h 429074"/>
                      <a:gd name="connsiteX4" fmla="*/ 0 w 452772"/>
                      <a:gd name="connsiteY4" fmla="*/ 163892 h 429074"/>
                      <a:gd name="connsiteX5" fmla="*/ 158800 w 452772"/>
                      <a:gd name="connsiteY5" fmla="*/ 38431 h 429074"/>
                      <a:gd name="connsiteX0" fmla="*/ 295298 w 452772"/>
                      <a:gd name="connsiteY0" fmla="*/ 19878 h 390643"/>
                      <a:gd name="connsiteX1" fmla="*/ 452772 w 452772"/>
                      <a:gd name="connsiteY1" fmla="*/ 125461 h 390643"/>
                      <a:gd name="connsiteX2" fmla="*/ 366300 w 452772"/>
                      <a:gd name="connsiteY2" fmla="*/ 390643 h 390643"/>
                      <a:gd name="connsiteX3" fmla="*/ 86472 w 452772"/>
                      <a:gd name="connsiteY3" fmla="*/ 390643 h 390643"/>
                      <a:gd name="connsiteX4" fmla="*/ 0 w 452772"/>
                      <a:gd name="connsiteY4" fmla="*/ 125461 h 390643"/>
                      <a:gd name="connsiteX5" fmla="*/ 158800 w 452772"/>
                      <a:gd name="connsiteY5" fmla="*/ 0 h 390643"/>
                      <a:gd name="connsiteX0" fmla="*/ 276744 w 452772"/>
                      <a:gd name="connsiteY0" fmla="*/ 0 h 391969"/>
                      <a:gd name="connsiteX1" fmla="*/ 452772 w 452772"/>
                      <a:gd name="connsiteY1" fmla="*/ 126787 h 391969"/>
                      <a:gd name="connsiteX2" fmla="*/ 366300 w 452772"/>
                      <a:gd name="connsiteY2" fmla="*/ 391969 h 391969"/>
                      <a:gd name="connsiteX3" fmla="*/ 86472 w 452772"/>
                      <a:gd name="connsiteY3" fmla="*/ 391969 h 391969"/>
                      <a:gd name="connsiteX4" fmla="*/ 0 w 452772"/>
                      <a:gd name="connsiteY4" fmla="*/ 126787 h 391969"/>
                      <a:gd name="connsiteX5" fmla="*/ 158800 w 452772"/>
                      <a:gd name="connsiteY5" fmla="*/ 1326 h 391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2772" h="391969">
                        <a:moveTo>
                          <a:pt x="276744" y="0"/>
                        </a:moveTo>
                        <a:lnTo>
                          <a:pt x="452772" y="126787"/>
                        </a:lnTo>
                        <a:lnTo>
                          <a:pt x="366300" y="391969"/>
                        </a:lnTo>
                        <a:lnTo>
                          <a:pt x="86472" y="391969"/>
                        </a:lnTo>
                        <a:lnTo>
                          <a:pt x="0" y="126787"/>
                        </a:lnTo>
                        <a:cubicBezTo>
                          <a:pt x="75462" y="72156"/>
                          <a:pt x="158800" y="1326"/>
                          <a:pt x="158800" y="1326"/>
                        </a:cubicBezTo>
                      </a:path>
                    </a:pathLst>
                  </a:custGeom>
                  <a:solidFill>
                    <a:srgbClr val="0070C0"/>
                  </a:solid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>
                    <a:noAutofit/>
                  </a:bodyPr>
                  <a:lstStyle/>
                  <a:p>
                    <a:endParaRPr lang="en-US" sz="800" b="1"/>
                  </a:p>
                </p:txBody>
              </p:sp>
              <p:cxnSp>
                <p:nvCxnSpPr>
                  <p:cNvPr id="174" name="Straight Connector 173">
                    <a:extLst>
                      <a:ext uri="{FF2B5EF4-FFF2-40B4-BE49-F238E27FC236}">
                        <a16:creationId xmlns:a16="http://schemas.microsoft.com/office/drawing/2014/main" id="{94D959D3-4EF9-4EFA-9A36-0D05E944AD2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551829" y="3883631"/>
                    <a:ext cx="0" cy="274843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174">
                    <a:extLst>
                      <a:ext uri="{FF2B5EF4-FFF2-40B4-BE49-F238E27FC236}">
                        <a16:creationId xmlns:a16="http://schemas.microsoft.com/office/drawing/2014/main" id="{BB9EE366-54CE-4092-9F70-50FD8D3C6F03}"/>
                      </a:ext>
                    </a:extLst>
                  </p:cNvPr>
                  <p:cNvCxnSpPr/>
                  <p:nvPr/>
                </p:nvCxnSpPr>
                <p:spPr>
                  <a:xfrm rot="-2160000" flipH="1" flipV="1">
                    <a:off x="4392528" y="3662595"/>
                    <a:ext cx="90578" cy="263268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6" name="Oval 52">
                    <a:extLst>
                      <a:ext uri="{FF2B5EF4-FFF2-40B4-BE49-F238E27FC236}">
                        <a16:creationId xmlns:a16="http://schemas.microsoft.com/office/drawing/2014/main" id="{6FB2A1F9-39AC-475E-808A-451490A8D66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11212" y="3521930"/>
                    <a:ext cx="312592" cy="311702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9050">
                    <a:solidFill>
                      <a:srgbClr val="FFC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 anchorCtr="1">
                    <a:noAutofit/>
                  </a:bodyPr>
                  <a:lstStyle/>
                  <a:p>
                    <a:pPr algn="ctr"/>
                    <a:endParaRPr lang="en-US" sz="900" b="1" dirty="0">
                      <a:latin typeface="Calibri" pitchFamily="34" charset="0"/>
                    </a:endParaRPr>
                  </a:p>
                </p:txBody>
              </p:sp>
              <p:cxnSp>
                <p:nvCxnSpPr>
                  <p:cNvPr id="177" name="Straight Connector 176">
                    <a:extLst>
                      <a:ext uri="{FF2B5EF4-FFF2-40B4-BE49-F238E27FC236}">
                        <a16:creationId xmlns:a16="http://schemas.microsoft.com/office/drawing/2014/main" id="{68E913F3-6358-4160-8782-60D84437E494}"/>
                      </a:ext>
                    </a:extLst>
                  </p:cNvPr>
                  <p:cNvCxnSpPr/>
                  <p:nvPr/>
                </p:nvCxnSpPr>
                <p:spPr>
                  <a:xfrm rot="16200000" flipH="1" flipV="1">
                    <a:off x="5098210" y="3981551"/>
                    <a:ext cx="90578" cy="263268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8" name="Text Box 50">
                    <a:extLst>
                      <a:ext uri="{FF2B5EF4-FFF2-40B4-BE49-F238E27FC236}">
                        <a16:creationId xmlns:a16="http://schemas.microsoft.com/office/drawing/2014/main" id="{D048DE34-9C44-44B4-BC45-250E5ED7CF5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75133" y="3808943"/>
                    <a:ext cx="531119" cy="504482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FF66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 anchorCtr="1">
                    <a:noAutofit/>
                  </a:bodyPr>
                  <a:lstStyle>
                    <a:defPPr>
                      <a:defRPr lang="en-US"/>
                    </a:defPPr>
                    <a:lvl1pPr algn="ctr">
                      <a:spcBef>
                        <a:spcPct val="50000"/>
                      </a:spcBef>
                      <a:defRPr sz="2000" b="1">
                        <a:solidFill>
                          <a:srgbClr val="FF6600"/>
                        </a:solidFill>
                        <a:latin typeface="Calibri" pitchFamily="34" charset="0"/>
                      </a:defRPr>
                    </a:lvl1pPr>
                  </a:lstStyle>
                  <a:p>
                    <a:endParaRPr lang="en-US" sz="900" dirty="0"/>
                  </a:p>
                </p:txBody>
              </p:sp>
            </p:grpSp>
            <p:grpSp>
              <p:nvGrpSpPr>
                <p:cNvPr id="157" name="Group 156">
                  <a:extLst>
                    <a:ext uri="{FF2B5EF4-FFF2-40B4-BE49-F238E27FC236}">
                      <a16:creationId xmlns:a16="http://schemas.microsoft.com/office/drawing/2014/main" id="{1C506560-F045-46CD-947C-8CE1DEEE0DC3}"/>
                    </a:ext>
                  </a:extLst>
                </p:cNvPr>
                <p:cNvGrpSpPr/>
                <p:nvPr/>
              </p:nvGrpSpPr>
              <p:grpSpPr>
                <a:xfrm>
                  <a:off x="1833292" y="3341821"/>
                  <a:ext cx="1151329" cy="583638"/>
                  <a:chOff x="4011212" y="3521930"/>
                  <a:chExt cx="1795040" cy="909950"/>
                </a:xfrm>
              </p:grpSpPr>
              <p:sp>
                <p:nvSpPr>
                  <p:cNvPr id="161" name="AutoShape 48">
                    <a:extLst>
                      <a:ext uri="{FF2B5EF4-FFF2-40B4-BE49-F238E27FC236}">
                        <a16:creationId xmlns:a16="http://schemas.microsoft.com/office/drawing/2014/main" id="{9CC7EF01-CCE4-41AC-B414-C79B2C1DC54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53379" y="4039911"/>
                    <a:ext cx="452772" cy="391969"/>
                  </a:xfrm>
                  <a:custGeom>
                    <a:avLst/>
                    <a:gdLst>
                      <a:gd name="connsiteX0" fmla="*/ 0 w 452772"/>
                      <a:gd name="connsiteY0" fmla="*/ 163892 h 429075"/>
                      <a:gd name="connsiteX1" fmla="*/ 226386 w 452772"/>
                      <a:gd name="connsiteY1" fmla="*/ 0 h 429075"/>
                      <a:gd name="connsiteX2" fmla="*/ 452772 w 452772"/>
                      <a:gd name="connsiteY2" fmla="*/ 163892 h 429075"/>
                      <a:gd name="connsiteX3" fmla="*/ 366300 w 452772"/>
                      <a:gd name="connsiteY3" fmla="*/ 429074 h 429075"/>
                      <a:gd name="connsiteX4" fmla="*/ 86472 w 452772"/>
                      <a:gd name="connsiteY4" fmla="*/ 429074 h 429075"/>
                      <a:gd name="connsiteX5" fmla="*/ 0 w 452772"/>
                      <a:gd name="connsiteY5" fmla="*/ 163892 h 429075"/>
                      <a:gd name="connsiteX0" fmla="*/ 226386 w 452772"/>
                      <a:gd name="connsiteY0" fmla="*/ 0 h 429074"/>
                      <a:gd name="connsiteX1" fmla="*/ 452772 w 452772"/>
                      <a:gd name="connsiteY1" fmla="*/ 163892 h 429074"/>
                      <a:gd name="connsiteX2" fmla="*/ 366300 w 452772"/>
                      <a:gd name="connsiteY2" fmla="*/ 429074 h 429074"/>
                      <a:gd name="connsiteX3" fmla="*/ 86472 w 452772"/>
                      <a:gd name="connsiteY3" fmla="*/ 429074 h 429074"/>
                      <a:gd name="connsiteX4" fmla="*/ 0 w 452772"/>
                      <a:gd name="connsiteY4" fmla="*/ 163892 h 429074"/>
                      <a:gd name="connsiteX5" fmla="*/ 317826 w 452772"/>
                      <a:gd name="connsiteY5" fmla="*/ 91440 h 429074"/>
                      <a:gd name="connsiteX0" fmla="*/ 226386 w 452772"/>
                      <a:gd name="connsiteY0" fmla="*/ 0 h 429074"/>
                      <a:gd name="connsiteX1" fmla="*/ 452772 w 452772"/>
                      <a:gd name="connsiteY1" fmla="*/ 163892 h 429074"/>
                      <a:gd name="connsiteX2" fmla="*/ 366300 w 452772"/>
                      <a:gd name="connsiteY2" fmla="*/ 429074 h 429074"/>
                      <a:gd name="connsiteX3" fmla="*/ 86472 w 452772"/>
                      <a:gd name="connsiteY3" fmla="*/ 429074 h 429074"/>
                      <a:gd name="connsiteX4" fmla="*/ 0 w 452772"/>
                      <a:gd name="connsiteY4" fmla="*/ 163892 h 429074"/>
                      <a:gd name="connsiteX5" fmla="*/ 158800 w 452772"/>
                      <a:gd name="connsiteY5" fmla="*/ 38431 h 429074"/>
                      <a:gd name="connsiteX0" fmla="*/ 295298 w 452772"/>
                      <a:gd name="connsiteY0" fmla="*/ 19878 h 390643"/>
                      <a:gd name="connsiteX1" fmla="*/ 452772 w 452772"/>
                      <a:gd name="connsiteY1" fmla="*/ 125461 h 390643"/>
                      <a:gd name="connsiteX2" fmla="*/ 366300 w 452772"/>
                      <a:gd name="connsiteY2" fmla="*/ 390643 h 390643"/>
                      <a:gd name="connsiteX3" fmla="*/ 86472 w 452772"/>
                      <a:gd name="connsiteY3" fmla="*/ 390643 h 390643"/>
                      <a:gd name="connsiteX4" fmla="*/ 0 w 452772"/>
                      <a:gd name="connsiteY4" fmla="*/ 125461 h 390643"/>
                      <a:gd name="connsiteX5" fmla="*/ 158800 w 452772"/>
                      <a:gd name="connsiteY5" fmla="*/ 0 h 390643"/>
                      <a:gd name="connsiteX0" fmla="*/ 276744 w 452772"/>
                      <a:gd name="connsiteY0" fmla="*/ 0 h 391969"/>
                      <a:gd name="connsiteX1" fmla="*/ 452772 w 452772"/>
                      <a:gd name="connsiteY1" fmla="*/ 126787 h 391969"/>
                      <a:gd name="connsiteX2" fmla="*/ 366300 w 452772"/>
                      <a:gd name="connsiteY2" fmla="*/ 391969 h 391969"/>
                      <a:gd name="connsiteX3" fmla="*/ 86472 w 452772"/>
                      <a:gd name="connsiteY3" fmla="*/ 391969 h 391969"/>
                      <a:gd name="connsiteX4" fmla="*/ 0 w 452772"/>
                      <a:gd name="connsiteY4" fmla="*/ 126787 h 391969"/>
                      <a:gd name="connsiteX5" fmla="*/ 158800 w 452772"/>
                      <a:gd name="connsiteY5" fmla="*/ 1326 h 391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2772" h="391969">
                        <a:moveTo>
                          <a:pt x="276744" y="0"/>
                        </a:moveTo>
                        <a:lnTo>
                          <a:pt x="452772" y="126787"/>
                        </a:lnTo>
                        <a:lnTo>
                          <a:pt x="366300" y="391969"/>
                        </a:lnTo>
                        <a:lnTo>
                          <a:pt x="86472" y="391969"/>
                        </a:lnTo>
                        <a:lnTo>
                          <a:pt x="0" y="126787"/>
                        </a:lnTo>
                        <a:cubicBezTo>
                          <a:pt x="75462" y="72156"/>
                          <a:pt x="158800" y="1326"/>
                          <a:pt x="158800" y="1326"/>
                        </a:cubicBezTo>
                      </a:path>
                    </a:pathLst>
                  </a:custGeom>
                  <a:solidFill>
                    <a:srgbClr val="0070C0"/>
                  </a:solid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>
                    <a:noAutofit/>
                  </a:bodyPr>
                  <a:lstStyle/>
                  <a:p>
                    <a:endParaRPr lang="en-US" sz="800" b="1"/>
                  </a:p>
                </p:txBody>
              </p:sp>
              <p:cxnSp>
                <p:nvCxnSpPr>
                  <p:cNvPr id="163" name="Straight Connector 162">
                    <a:extLst>
                      <a:ext uri="{FF2B5EF4-FFF2-40B4-BE49-F238E27FC236}">
                        <a16:creationId xmlns:a16="http://schemas.microsoft.com/office/drawing/2014/main" id="{BC1D2D08-F2F2-4099-9C67-33B49AFD51D3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551829" y="3883631"/>
                    <a:ext cx="0" cy="274843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63">
                    <a:extLst>
                      <a:ext uri="{FF2B5EF4-FFF2-40B4-BE49-F238E27FC236}">
                        <a16:creationId xmlns:a16="http://schemas.microsoft.com/office/drawing/2014/main" id="{A18DAF61-A525-4BD2-A799-C97462A7708E}"/>
                      </a:ext>
                    </a:extLst>
                  </p:cNvPr>
                  <p:cNvCxnSpPr/>
                  <p:nvPr/>
                </p:nvCxnSpPr>
                <p:spPr>
                  <a:xfrm rot="-2160000" flipH="1" flipV="1">
                    <a:off x="4392528" y="3662595"/>
                    <a:ext cx="90578" cy="263268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5" name="Oval 52">
                    <a:extLst>
                      <a:ext uri="{FF2B5EF4-FFF2-40B4-BE49-F238E27FC236}">
                        <a16:creationId xmlns:a16="http://schemas.microsoft.com/office/drawing/2014/main" id="{39DF096C-5E8C-4EC7-8ADA-AAC318020C9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11212" y="3521930"/>
                    <a:ext cx="312592" cy="311702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9050">
                    <a:solidFill>
                      <a:srgbClr val="FFC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 anchorCtr="1">
                    <a:noAutofit/>
                  </a:bodyPr>
                  <a:lstStyle/>
                  <a:p>
                    <a:pPr algn="ctr"/>
                    <a:endParaRPr lang="en-US" sz="900" b="1" dirty="0">
                      <a:latin typeface="Calibri" pitchFamily="34" charset="0"/>
                    </a:endParaRPr>
                  </a:p>
                </p:txBody>
              </p:sp>
              <p:cxnSp>
                <p:nvCxnSpPr>
                  <p:cNvPr id="166" name="Straight Connector 165">
                    <a:extLst>
                      <a:ext uri="{FF2B5EF4-FFF2-40B4-BE49-F238E27FC236}">
                        <a16:creationId xmlns:a16="http://schemas.microsoft.com/office/drawing/2014/main" id="{ED8BAF92-3E9D-48CF-B1DC-2C8501AE7CC7}"/>
                      </a:ext>
                    </a:extLst>
                  </p:cNvPr>
                  <p:cNvCxnSpPr/>
                  <p:nvPr/>
                </p:nvCxnSpPr>
                <p:spPr>
                  <a:xfrm rot="16200000" flipH="1" flipV="1">
                    <a:off x="5098210" y="3981551"/>
                    <a:ext cx="90578" cy="263268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7" name="Text Box 50">
                    <a:extLst>
                      <a:ext uri="{FF2B5EF4-FFF2-40B4-BE49-F238E27FC236}">
                        <a16:creationId xmlns:a16="http://schemas.microsoft.com/office/drawing/2014/main" id="{03256CA9-505E-4C26-AB2A-C0047B912F9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75133" y="3808943"/>
                    <a:ext cx="531119" cy="504482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008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 anchorCtr="1">
                    <a:noAutofit/>
                  </a:bodyPr>
                  <a:lstStyle>
                    <a:defPPr>
                      <a:defRPr lang="en-US"/>
                    </a:defPPr>
                    <a:lvl1pPr algn="ctr">
                      <a:spcBef>
                        <a:spcPct val="50000"/>
                      </a:spcBef>
                      <a:defRPr sz="2000" b="1">
                        <a:solidFill>
                          <a:srgbClr val="663300"/>
                        </a:solidFill>
                        <a:latin typeface="Calibri" pitchFamily="34" charset="0"/>
                      </a:defRPr>
                    </a:lvl1pPr>
                  </a:lstStyle>
                  <a:p>
                    <a:endParaRPr lang="en-US" sz="900" dirty="0">
                      <a:solidFill>
                        <a:srgbClr val="008000"/>
                      </a:solidFill>
                    </a:endParaRPr>
                  </a:p>
                </p:txBody>
              </p:sp>
            </p:grp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5BD37C4E-6523-4F6B-B6F2-B814EF034414}"/>
                    </a:ext>
                  </a:extLst>
                </p:cNvPr>
                <p:cNvGrpSpPr/>
                <p:nvPr/>
              </p:nvGrpSpPr>
              <p:grpSpPr>
                <a:xfrm>
                  <a:off x="1833292" y="1426532"/>
                  <a:ext cx="1151329" cy="643744"/>
                  <a:chOff x="3597201" y="3193316"/>
                  <a:chExt cx="2505648" cy="1400985"/>
                </a:xfrm>
              </p:grpSpPr>
              <p:grpSp>
                <p:nvGrpSpPr>
                  <p:cNvPr id="146" name="Group 145">
                    <a:extLst>
                      <a:ext uri="{FF2B5EF4-FFF2-40B4-BE49-F238E27FC236}">
                        <a16:creationId xmlns:a16="http://schemas.microsoft.com/office/drawing/2014/main" id="{1273EEAB-D358-477E-A10A-73F93544B5D3}"/>
                      </a:ext>
                    </a:extLst>
                  </p:cNvPr>
                  <p:cNvGrpSpPr/>
                  <p:nvPr/>
                </p:nvGrpSpPr>
                <p:grpSpPr>
                  <a:xfrm>
                    <a:off x="3597201" y="3193316"/>
                    <a:ext cx="2505648" cy="1270175"/>
                    <a:chOff x="4011212" y="3521930"/>
                    <a:chExt cx="1795040" cy="909950"/>
                  </a:xfrm>
                </p:grpSpPr>
                <p:sp>
                  <p:nvSpPr>
                    <p:cNvPr id="150" name="AutoShape 48">
                      <a:extLst>
                        <a:ext uri="{FF2B5EF4-FFF2-40B4-BE49-F238E27FC236}">
                          <a16:creationId xmlns:a16="http://schemas.microsoft.com/office/drawing/2014/main" id="{083142A4-AF90-4519-82B6-A0D9047E63D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53379" y="4039911"/>
                      <a:ext cx="452772" cy="391969"/>
                    </a:xfrm>
                    <a:custGeom>
                      <a:avLst/>
                      <a:gdLst>
                        <a:gd name="connsiteX0" fmla="*/ 0 w 452772"/>
                        <a:gd name="connsiteY0" fmla="*/ 163892 h 429075"/>
                        <a:gd name="connsiteX1" fmla="*/ 226386 w 452772"/>
                        <a:gd name="connsiteY1" fmla="*/ 0 h 429075"/>
                        <a:gd name="connsiteX2" fmla="*/ 452772 w 452772"/>
                        <a:gd name="connsiteY2" fmla="*/ 163892 h 429075"/>
                        <a:gd name="connsiteX3" fmla="*/ 366300 w 452772"/>
                        <a:gd name="connsiteY3" fmla="*/ 429074 h 429075"/>
                        <a:gd name="connsiteX4" fmla="*/ 86472 w 452772"/>
                        <a:gd name="connsiteY4" fmla="*/ 429074 h 429075"/>
                        <a:gd name="connsiteX5" fmla="*/ 0 w 452772"/>
                        <a:gd name="connsiteY5" fmla="*/ 163892 h 429075"/>
                        <a:gd name="connsiteX0" fmla="*/ 226386 w 452772"/>
                        <a:gd name="connsiteY0" fmla="*/ 0 h 429074"/>
                        <a:gd name="connsiteX1" fmla="*/ 452772 w 452772"/>
                        <a:gd name="connsiteY1" fmla="*/ 163892 h 429074"/>
                        <a:gd name="connsiteX2" fmla="*/ 366300 w 452772"/>
                        <a:gd name="connsiteY2" fmla="*/ 429074 h 429074"/>
                        <a:gd name="connsiteX3" fmla="*/ 86472 w 452772"/>
                        <a:gd name="connsiteY3" fmla="*/ 429074 h 429074"/>
                        <a:gd name="connsiteX4" fmla="*/ 0 w 452772"/>
                        <a:gd name="connsiteY4" fmla="*/ 163892 h 429074"/>
                        <a:gd name="connsiteX5" fmla="*/ 317826 w 452772"/>
                        <a:gd name="connsiteY5" fmla="*/ 91440 h 429074"/>
                        <a:gd name="connsiteX0" fmla="*/ 226386 w 452772"/>
                        <a:gd name="connsiteY0" fmla="*/ 0 h 429074"/>
                        <a:gd name="connsiteX1" fmla="*/ 452772 w 452772"/>
                        <a:gd name="connsiteY1" fmla="*/ 163892 h 429074"/>
                        <a:gd name="connsiteX2" fmla="*/ 366300 w 452772"/>
                        <a:gd name="connsiteY2" fmla="*/ 429074 h 429074"/>
                        <a:gd name="connsiteX3" fmla="*/ 86472 w 452772"/>
                        <a:gd name="connsiteY3" fmla="*/ 429074 h 429074"/>
                        <a:gd name="connsiteX4" fmla="*/ 0 w 452772"/>
                        <a:gd name="connsiteY4" fmla="*/ 163892 h 429074"/>
                        <a:gd name="connsiteX5" fmla="*/ 158800 w 452772"/>
                        <a:gd name="connsiteY5" fmla="*/ 38431 h 429074"/>
                        <a:gd name="connsiteX0" fmla="*/ 295298 w 452772"/>
                        <a:gd name="connsiteY0" fmla="*/ 19878 h 390643"/>
                        <a:gd name="connsiteX1" fmla="*/ 452772 w 452772"/>
                        <a:gd name="connsiteY1" fmla="*/ 125461 h 390643"/>
                        <a:gd name="connsiteX2" fmla="*/ 366300 w 452772"/>
                        <a:gd name="connsiteY2" fmla="*/ 390643 h 390643"/>
                        <a:gd name="connsiteX3" fmla="*/ 86472 w 452772"/>
                        <a:gd name="connsiteY3" fmla="*/ 390643 h 390643"/>
                        <a:gd name="connsiteX4" fmla="*/ 0 w 452772"/>
                        <a:gd name="connsiteY4" fmla="*/ 125461 h 390643"/>
                        <a:gd name="connsiteX5" fmla="*/ 158800 w 452772"/>
                        <a:gd name="connsiteY5" fmla="*/ 0 h 390643"/>
                        <a:gd name="connsiteX0" fmla="*/ 276744 w 452772"/>
                        <a:gd name="connsiteY0" fmla="*/ 0 h 391969"/>
                        <a:gd name="connsiteX1" fmla="*/ 452772 w 452772"/>
                        <a:gd name="connsiteY1" fmla="*/ 126787 h 391969"/>
                        <a:gd name="connsiteX2" fmla="*/ 366300 w 452772"/>
                        <a:gd name="connsiteY2" fmla="*/ 391969 h 391969"/>
                        <a:gd name="connsiteX3" fmla="*/ 86472 w 452772"/>
                        <a:gd name="connsiteY3" fmla="*/ 391969 h 391969"/>
                        <a:gd name="connsiteX4" fmla="*/ 0 w 452772"/>
                        <a:gd name="connsiteY4" fmla="*/ 126787 h 391969"/>
                        <a:gd name="connsiteX5" fmla="*/ 158800 w 452772"/>
                        <a:gd name="connsiteY5" fmla="*/ 1326 h 3919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52772" h="391969">
                          <a:moveTo>
                            <a:pt x="276744" y="0"/>
                          </a:moveTo>
                          <a:lnTo>
                            <a:pt x="452772" y="126787"/>
                          </a:lnTo>
                          <a:lnTo>
                            <a:pt x="366300" y="391969"/>
                          </a:lnTo>
                          <a:lnTo>
                            <a:pt x="86472" y="391969"/>
                          </a:lnTo>
                          <a:lnTo>
                            <a:pt x="0" y="126787"/>
                          </a:lnTo>
                          <a:cubicBezTo>
                            <a:pt x="75462" y="72156"/>
                            <a:pt x="158800" y="1326"/>
                            <a:pt x="158800" y="1326"/>
                          </a:cubicBezTo>
                        </a:path>
                      </a:pathLst>
                    </a:custGeom>
                    <a:solidFill>
                      <a:srgbClr val="0070C0"/>
                    </a:solidFill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 anchorCtr="1">
                      <a:noAutofit/>
                    </a:bodyPr>
                    <a:lstStyle/>
                    <a:p>
                      <a:endParaRPr lang="en-US" sz="800" b="1"/>
                    </a:p>
                  </p:txBody>
                </p:sp>
                <p:cxnSp>
                  <p:nvCxnSpPr>
                    <p:cNvPr id="152" name="Straight Connector 151">
                      <a:extLst>
                        <a:ext uri="{FF2B5EF4-FFF2-40B4-BE49-F238E27FC236}">
                          <a16:creationId xmlns:a16="http://schemas.microsoft.com/office/drawing/2014/main" id="{413198F1-ACA9-4C65-A1EA-42E21E6E0B4D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4551829" y="3883631"/>
                      <a:ext cx="0" cy="274843"/>
                    </a:xfrm>
                    <a:prstGeom prst="line">
                      <a:avLst/>
                    </a:prstGeom>
                    <a:ln w="19050" cap="rnd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" name="Straight Connector 152">
                      <a:extLst>
                        <a:ext uri="{FF2B5EF4-FFF2-40B4-BE49-F238E27FC236}">
                          <a16:creationId xmlns:a16="http://schemas.microsoft.com/office/drawing/2014/main" id="{41EA0DB7-9F27-421A-BAA9-13A51BF6FB58}"/>
                        </a:ext>
                      </a:extLst>
                    </p:cNvPr>
                    <p:cNvCxnSpPr/>
                    <p:nvPr/>
                  </p:nvCxnSpPr>
                  <p:spPr>
                    <a:xfrm rot="-2160000" flipH="1" flipV="1">
                      <a:off x="4392528" y="3662595"/>
                      <a:ext cx="90578" cy="263268"/>
                    </a:xfrm>
                    <a:prstGeom prst="line">
                      <a:avLst/>
                    </a:prstGeom>
                    <a:ln w="19050" cap="rnd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54" name="Oval 52">
                      <a:extLst>
                        <a:ext uri="{FF2B5EF4-FFF2-40B4-BE49-F238E27FC236}">
                          <a16:creationId xmlns:a16="http://schemas.microsoft.com/office/drawing/2014/main" id="{149B93C2-5249-49D6-BA31-D14E32BCEC1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11212" y="3521930"/>
                      <a:ext cx="312592" cy="31170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 w="19050">
                      <a:solidFill>
                        <a:srgbClr val="FFC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 anchorCtr="1">
                      <a:noAutofit/>
                    </a:bodyPr>
                    <a:lstStyle/>
                    <a:p>
                      <a:pPr algn="ctr"/>
                      <a:r>
                        <a:rPr lang="en-US" sz="900" b="1" dirty="0">
                          <a:latin typeface="Calibri" pitchFamily="34" charset="0"/>
                        </a:rPr>
                        <a:t>P</a:t>
                      </a:r>
                    </a:p>
                  </p:txBody>
                </p:sp>
                <p:cxnSp>
                  <p:nvCxnSpPr>
                    <p:cNvPr id="155" name="Straight Connector 154">
                      <a:extLst>
                        <a:ext uri="{FF2B5EF4-FFF2-40B4-BE49-F238E27FC236}">
                          <a16:creationId xmlns:a16="http://schemas.microsoft.com/office/drawing/2014/main" id="{03AB1798-460B-4EAA-943F-A47219C2F8D1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 flipV="1">
                      <a:off x="5098210" y="3981551"/>
                      <a:ext cx="90578" cy="263268"/>
                    </a:xfrm>
                    <a:prstGeom prst="line">
                      <a:avLst/>
                    </a:prstGeom>
                    <a:ln w="19050" cap="rnd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56" name="Text Box 50">
                      <a:extLst>
                        <a:ext uri="{FF2B5EF4-FFF2-40B4-BE49-F238E27FC236}">
                          <a16:creationId xmlns:a16="http://schemas.microsoft.com/office/drawing/2014/main" id="{B285D39D-65F1-42EB-9701-5D5DBF03850C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275133" y="3808943"/>
                      <a:ext cx="531119" cy="50448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 anchorCtr="1">
                      <a:no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endParaRPr lang="en-US" sz="900" b="1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p:txBody>
                </p:sp>
              </p:grpSp>
              <p:cxnSp>
                <p:nvCxnSpPr>
                  <p:cNvPr id="149" name="Straight Connector 148">
                    <a:extLst>
                      <a:ext uri="{FF2B5EF4-FFF2-40B4-BE49-F238E27FC236}">
                        <a16:creationId xmlns:a16="http://schemas.microsoft.com/office/drawing/2014/main" id="{EC47DB3B-DAA1-4A4C-B9A8-1F0322DD8E3A}"/>
                      </a:ext>
                    </a:extLst>
                  </p:cNvPr>
                  <p:cNvCxnSpPr/>
                  <p:nvPr/>
                </p:nvCxnSpPr>
                <p:spPr>
                  <a:xfrm>
                    <a:off x="4865306" y="4463492"/>
                    <a:ext cx="108343" cy="130809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AB9E449D-BBE3-48AD-8E8D-835C91C4429A}"/>
                    </a:ext>
                  </a:extLst>
                </p:cNvPr>
                <p:cNvCxnSpPr/>
                <p:nvPr/>
              </p:nvCxnSpPr>
              <p:spPr>
                <a:xfrm flipH="1">
                  <a:off x="2186968" y="3920937"/>
                  <a:ext cx="49782" cy="60106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AB658C05-4796-4A4F-BE72-E5D792965C03}"/>
                    </a:ext>
                  </a:extLst>
                </p:cNvPr>
                <p:cNvGrpSpPr/>
                <p:nvPr/>
              </p:nvGrpSpPr>
              <p:grpSpPr>
                <a:xfrm rot="10800000">
                  <a:off x="3082995" y="1483967"/>
                  <a:ext cx="1151329" cy="2554511"/>
                  <a:chOff x="6181152" y="764081"/>
                  <a:chExt cx="2505648" cy="5559405"/>
                </a:xfrm>
              </p:grpSpPr>
              <p:cxnSp>
                <p:nvCxnSpPr>
                  <p:cNvPr id="90" name="Straight Connector 89">
                    <a:extLst>
                      <a:ext uri="{FF2B5EF4-FFF2-40B4-BE49-F238E27FC236}">
                        <a16:creationId xmlns:a16="http://schemas.microsoft.com/office/drawing/2014/main" id="{3CE1D0AC-2EAE-4011-893A-F78CAD37A172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553590" y="4800068"/>
                    <a:ext cx="511268" cy="274804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>
                    <a:extLst>
                      <a:ext uri="{FF2B5EF4-FFF2-40B4-BE49-F238E27FC236}">
                        <a16:creationId xmlns:a16="http://schemas.microsoft.com/office/drawing/2014/main" id="{53FB71B8-8602-4625-8F87-EF508D890A31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553590" y="3418837"/>
                    <a:ext cx="511268" cy="274804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>
                    <a:extLst>
                      <a:ext uri="{FF2B5EF4-FFF2-40B4-BE49-F238E27FC236}">
                        <a16:creationId xmlns:a16="http://schemas.microsoft.com/office/drawing/2014/main" id="{A0AEBC6C-0C20-4254-944E-571DCDB6734A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553590" y="2028515"/>
                    <a:ext cx="511268" cy="274804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33" name="Group 132">
                    <a:extLst>
                      <a:ext uri="{FF2B5EF4-FFF2-40B4-BE49-F238E27FC236}">
                        <a16:creationId xmlns:a16="http://schemas.microsoft.com/office/drawing/2014/main" id="{1DE5DA4F-5215-4A73-860B-4C39B6010921}"/>
                      </a:ext>
                    </a:extLst>
                  </p:cNvPr>
                  <p:cNvGrpSpPr/>
                  <p:nvPr/>
                </p:nvGrpSpPr>
                <p:grpSpPr>
                  <a:xfrm>
                    <a:off x="6181152" y="2145349"/>
                    <a:ext cx="2505648" cy="1270179"/>
                    <a:chOff x="4011212" y="3521928"/>
                    <a:chExt cx="1795040" cy="909952"/>
                  </a:xfrm>
                </p:grpSpPr>
                <p:sp>
                  <p:nvSpPr>
                    <p:cNvPr id="137" name="AutoShape 48">
                      <a:extLst>
                        <a:ext uri="{FF2B5EF4-FFF2-40B4-BE49-F238E27FC236}">
                          <a16:creationId xmlns:a16="http://schemas.microsoft.com/office/drawing/2014/main" id="{7B8254F2-1DD3-4BC5-8AA0-BCFBA1CDE53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53379" y="4039911"/>
                      <a:ext cx="452772" cy="391969"/>
                    </a:xfrm>
                    <a:custGeom>
                      <a:avLst/>
                      <a:gdLst>
                        <a:gd name="connsiteX0" fmla="*/ 0 w 452772"/>
                        <a:gd name="connsiteY0" fmla="*/ 163892 h 429075"/>
                        <a:gd name="connsiteX1" fmla="*/ 226386 w 452772"/>
                        <a:gd name="connsiteY1" fmla="*/ 0 h 429075"/>
                        <a:gd name="connsiteX2" fmla="*/ 452772 w 452772"/>
                        <a:gd name="connsiteY2" fmla="*/ 163892 h 429075"/>
                        <a:gd name="connsiteX3" fmla="*/ 366300 w 452772"/>
                        <a:gd name="connsiteY3" fmla="*/ 429074 h 429075"/>
                        <a:gd name="connsiteX4" fmla="*/ 86472 w 452772"/>
                        <a:gd name="connsiteY4" fmla="*/ 429074 h 429075"/>
                        <a:gd name="connsiteX5" fmla="*/ 0 w 452772"/>
                        <a:gd name="connsiteY5" fmla="*/ 163892 h 429075"/>
                        <a:gd name="connsiteX0" fmla="*/ 226386 w 452772"/>
                        <a:gd name="connsiteY0" fmla="*/ 0 h 429074"/>
                        <a:gd name="connsiteX1" fmla="*/ 452772 w 452772"/>
                        <a:gd name="connsiteY1" fmla="*/ 163892 h 429074"/>
                        <a:gd name="connsiteX2" fmla="*/ 366300 w 452772"/>
                        <a:gd name="connsiteY2" fmla="*/ 429074 h 429074"/>
                        <a:gd name="connsiteX3" fmla="*/ 86472 w 452772"/>
                        <a:gd name="connsiteY3" fmla="*/ 429074 h 429074"/>
                        <a:gd name="connsiteX4" fmla="*/ 0 w 452772"/>
                        <a:gd name="connsiteY4" fmla="*/ 163892 h 429074"/>
                        <a:gd name="connsiteX5" fmla="*/ 317826 w 452772"/>
                        <a:gd name="connsiteY5" fmla="*/ 91440 h 429074"/>
                        <a:gd name="connsiteX0" fmla="*/ 226386 w 452772"/>
                        <a:gd name="connsiteY0" fmla="*/ 0 h 429074"/>
                        <a:gd name="connsiteX1" fmla="*/ 452772 w 452772"/>
                        <a:gd name="connsiteY1" fmla="*/ 163892 h 429074"/>
                        <a:gd name="connsiteX2" fmla="*/ 366300 w 452772"/>
                        <a:gd name="connsiteY2" fmla="*/ 429074 h 429074"/>
                        <a:gd name="connsiteX3" fmla="*/ 86472 w 452772"/>
                        <a:gd name="connsiteY3" fmla="*/ 429074 h 429074"/>
                        <a:gd name="connsiteX4" fmla="*/ 0 w 452772"/>
                        <a:gd name="connsiteY4" fmla="*/ 163892 h 429074"/>
                        <a:gd name="connsiteX5" fmla="*/ 158800 w 452772"/>
                        <a:gd name="connsiteY5" fmla="*/ 38431 h 429074"/>
                        <a:gd name="connsiteX0" fmla="*/ 295298 w 452772"/>
                        <a:gd name="connsiteY0" fmla="*/ 19878 h 390643"/>
                        <a:gd name="connsiteX1" fmla="*/ 452772 w 452772"/>
                        <a:gd name="connsiteY1" fmla="*/ 125461 h 390643"/>
                        <a:gd name="connsiteX2" fmla="*/ 366300 w 452772"/>
                        <a:gd name="connsiteY2" fmla="*/ 390643 h 390643"/>
                        <a:gd name="connsiteX3" fmla="*/ 86472 w 452772"/>
                        <a:gd name="connsiteY3" fmla="*/ 390643 h 390643"/>
                        <a:gd name="connsiteX4" fmla="*/ 0 w 452772"/>
                        <a:gd name="connsiteY4" fmla="*/ 125461 h 390643"/>
                        <a:gd name="connsiteX5" fmla="*/ 158800 w 452772"/>
                        <a:gd name="connsiteY5" fmla="*/ 0 h 390643"/>
                        <a:gd name="connsiteX0" fmla="*/ 276744 w 452772"/>
                        <a:gd name="connsiteY0" fmla="*/ 0 h 391969"/>
                        <a:gd name="connsiteX1" fmla="*/ 452772 w 452772"/>
                        <a:gd name="connsiteY1" fmla="*/ 126787 h 391969"/>
                        <a:gd name="connsiteX2" fmla="*/ 366300 w 452772"/>
                        <a:gd name="connsiteY2" fmla="*/ 391969 h 391969"/>
                        <a:gd name="connsiteX3" fmla="*/ 86472 w 452772"/>
                        <a:gd name="connsiteY3" fmla="*/ 391969 h 391969"/>
                        <a:gd name="connsiteX4" fmla="*/ 0 w 452772"/>
                        <a:gd name="connsiteY4" fmla="*/ 126787 h 391969"/>
                        <a:gd name="connsiteX5" fmla="*/ 158800 w 452772"/>
                        <a:gd name="connsiteY5" fmla="*/ 1326 h 3919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52772" h="391969">
                          <a:moveTo>
                            <a:pt x="276744" y="0"/>
                          </a:moveTo>
                          <a:lnTo>
                            <a:pt x="452772" y="126787"/>
                          </a:lnTo>
                          <a:lnTo>
                            <a:pt x="366300" y="391969"/>
                          </a:lnTo>
                          <a:lnTo>
                            <a:pt x="86472" y="391969"/>
                          </a:lnTo>
                          <a:lnTo>
                            <a:pt x="0" y="126787"/>
                          </a:lnTo>
                          <a:cubicBezTo>
                            <a:pt x="75462" y="72156"/>
                            <a:pt x="158800" y="1326"/>
                            <a:pt x="158800" y="1326"/>
                          </a:cubicBezTo>
                        </a:path>
                      </a:pathLst>
                    </a:custGeom>
                    <a:solidFill>
                      <a:srgbClr val="0070C0"/>
                    </a:solidFill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 anchorCtr="1">
                      <a:noAutofit/>
                    </a:bodyPr>
                    <a:lstStyle/>
                    <a:p>
                      <a:endParaRPr lang="en-US" sz="800" b="1"/>
                    </a:p>
                  </p:txBody>
                </p:sp>
                <p:cxnSp>
                  <p:nvCxnSpPr>
                    <p:cNvPr id="139" name="Straight Connector 138">
                      <a:extLst>
                        <a:ext uri="{FF2B5EF4-FFF2-40B4-BE49-F238E27FC236}">
                          <a16:creationId xmlns:a16="http://schemas.microsoft.com/office/drawing/2014/main" id="{AF283B8A-02D4-4C16-BFC0-42A2CECD4B08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4551829" y="3883631"/>
                      <a:ext cx="0" cy="274843"/>
                    </a:xfrm>
                    <a:prstGeom prst="line">
                      <a:avLst/>
                    </a:prstGeom>
                    <a:ln w="19050" cap="rnd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0" name="Straight Connector 139">
                      <a:extLst>
                        <a:ext uri="{FF2B5EF4-FFF2-40B4-BE49-F238E27FC236}">
                          <a16:creationId xmlns:a16="http://schemas.microsoft.com/office/drawing/2014/main" id="{A5233551-8EE3-4B94-AC6A-C9C574638E0A}"/>
                        </a:ext>
                      </a:extLst>
                    </p:cNvPr>
                    <p:cNvCxnSpPr/>
                    <p:nvPr/>
                  </p:nvCxnSpPr>
                  <p:spPr>
                    <a:xfrm rot="-2160000" flipH="1" flipV="1">
                      <a:off x="4392528" y="3662595"/>
                      <a:ext cx="90578" cy="263268"/>
                    </a:xfrm>
                    <a:prstGeom prst="line">
                      <a:avLst/>
                    </a:prstGeom>
                    <a:ln w="19050" cap="rnd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41" name="Oval 52">
                      <a:extLst>
                        <a:ext uri="{FF2B5EF4-FFF2-40B4-BE49-F238E27FC236}">
                          <a16:creationId xmlns:a16="http://schemas.microsoft.com/office/drawing/2014/main" id="{ACFF9241-5947-4E54-B747-5E3C4B89C06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11212" y="3521928"/>
                      <a:ext cx="312592" cy="31170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 w="19050">
                      <a:solidFill>
                        <a:srgbClr val="FFC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 anchorCtr="1">
                      <a:noAutofit/>
                    </a:bodyPr>
                    <a:lstStyle/>
                    <a:p>
                      <a:pPr algn="ctr"/>
                      <a:endParaRPr lang="en-US" sz="900" b="1" dirty="0">
                        <a:latin typeface="Calibri" pitchFamily="34" charset="0"/>
                      </a:endParaRPr>
                    </a:p>
                  </p:txBody>
                </p:sp>
                <p:cxnSp>
                  <p:nvCxnSpPr>
                    <p:cNvPr id="142" name="Straight Connector 141">
                      <a:extLst>
                        <a:ext uri="{FF2B5EF4-FFF2-40B4-BE49-F238E27FC236}">
                          <a16:creationId xmlns:a16="http://schemas.microsoft.com/office/drawing/2014/main" id="{92A5AC49-3F6C-4EA3-82F0-57EF2F1200E6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 flipV="1">
                      <a:off x="5098210" y="3981551"/>
                      <a:ext cx="90578" cy="263268"/>
                    </a:xfrm>
                    <a:prstGeom prst="line">
                      <a:avLst/>
                    </a:prstGeom>
                    <a:ln w="19050" cap="rnd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43" name="Text Box 50">
                      <a:extLst>
                        <a:ext uri="{FF2B5EF4-FFF2-40B4-BE49-F238E27FC236}">
                          <a16:creationId xmlns:a16="http://schemas.microsoft.com/office/drawing/2014/main" id="{AABA6659-090B-471C-88B7-3AA9A43252D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275133" y="3808943"/>
                      <a:ext cx="531119" cy="50448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rgbClr val="0000FF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 anchorCtr="1">
                      <a:noAutofit/>
                    </a:bodyPr>
                    <a:lstStyle>
                      <a:defPPr>
                        <a:defRPr lang="en-US"/>
                      </a:defPPr>
                      <a:lvl1pPr algn="ctr">
                        <a:spcBef>
                          <a:spcPct val="50000"/>
                        </a:spcBef>
                        <a:defRPr sz="2000" b="1"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1pPr>
                    </a:lstStyle>
                    <a:p>
                      <a:endParaRPr lang="en-US" sz="900" dirty="0">
                        <a:solidFill>
                          <a:srgbClr val="0000FF"/>
                        </a:solidFill>
                      </a:endParaRPr>
                    </a:p>
                  </p:txBody>
                </p:sp>
              </p:grpSp>
              <p:grpSp>
                <p:nvGrpSpPr>
                  <p:cNvPr id="122" name="Group 121">
                    <a:extLst>
                      <a:ext uri="{FF2B5EF4-FFF2-40B4-BE49-F238E27FC236}">
                        <a16:creationId xmlns:a16="http://schemas.microsoft.com/office/drawing/2014/main" id="{E2B54FD7-4CD6-4FCC-A722-AB94E111B861}"/>
                      </a:ext>
                    </a:extLst>
                  </p:cNvPr>
                  <p:cNvGrpSpPr/>
                  <p:nvPr/>
                </p:nvGrpSpPr>
                <p:grpSpPr>
                  <a:xfrm>
                    <a:off x="6181152" y="3542250"/>
                    <a:ext cx="2505648" cy="1270176"/>
                    <a:chOff x="4011212" y="3521930"/>
                    <a:chExt cx="1795040" cy="909950"/>
                  </a:xfrm>
                </p:grpSpPr>
                <p:sp>
                  <p:nvSpPr>
                    <p:cNvPr id="126" name="AutoShape 48">
                      <a:extLst>
                        <a:ext uri="{FF2B5EF4-FFF2-40B4-BE49-F238E27FC236}">
                          <a16:creationId xmlns:a16="http://schemas.microsoft.com/office/drawing/2014/main" id="{C51983E1-823E-4F08-97E8-050E4C03A7D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53379" y="4039911"/>
                      <a:ext cx="452772" cy="391969"/>
                    </a:xfrm>
                    <a:custGeom>
                      <a:avLst/>
                      <a:gdLst>
                        <a:gd name="connsiteX0" fmla="*/ 0 w 452772"/>
                        <a:gd name="connsiteY0" fmla="*/ 163892 h 429075"/>
                        <a:gd name="connsiteX1" fmla="*/ 226386 w 452772"/>
                        <a:gd name="connsiteY1" fmla="*/ 0 h 429075"/>
                        <a:gd name="connsiteX2" fmla="*/ 452772 w 452772"/>
                        <a:gd name="connsiteY2" fmla="*/ 163892 h 429075"/>
                        <a:gd name="connsiteX3" fmla="*/ 366300 w 452772"/>
                        <a:gd name="connsiteY3" fmla="*/ 429074 h 429075"/>
                        <a:gd name="connsiteX4" fmla="*/ 86472 w 452772"/>
                        <a:gd name="connsiteY4" fmla="*/ 429074 h 429075"/>
                        <a:gd name="connsiteX5" fmla="*/ 0 w 452772"/>
                        <a:gd name="connsiteY5" fmla="*/ 163892 h 429075"/>
                        <a:gd name="connsiteX0" fmla="*/ 226386 w 452772"/>
                        <a:gd name="connsiteY0" fmla="*/ 0 h 429074"/>
                        <a:gd name="connsiteX1" fmla="*/ 452772 w 452772"/>
                        <a:gd name="connsiteY1" fmla="*/ 163892 h 429074"/>
                        <a:gd name="connsiteX2" fmla="*/ 366300 w 452772"/>
                        <a:gd name="connsiteY2" fmla="*/ 429074 h 429074"/>
                        <a:gd name="connsiteX3" fmla="*/ 86472 w 452772"/>
                        <a:gd name="connsiteY3" fmla="*/ 429074 h 429074"/>
                        <a:gd name="connsiteX4" fmla="*/ 0 w 452772"/>
                        <a:gd name="connsiteY4" fmla="*/ 163892 h 429074"/>
                        <a:gd name="connsiteX5" fmla="*/ 317826 w 452772"/>
                        <a:gd name="connsiteY5" fmla="*/ 91440 h 429074"/>
                        <a:gd name="connsiteX0" fmla="*/ 226386 w 452772"/>
                        <a:gd name="connsiteY0" fmla="*/ 0 h 429074"/>
                        <a:gd name="connsiteX1" fmla="*/ 452772 w 452772"/>
                        <a:gd name="connsiteY1" fmla="*/ 163892 h 429074"/>
                        <a:gd name="connsiteX2" fmla="*/ 366300 w 452772"/>
                        <a:gd name="connsiteY2" fmla="*/ 429074 h 429074"/>
                        <a:gd name="connsiteX3" fmla="*/ 86472 w 452772"/>
                        <a:gd name="connsiteY3" fmla="*/ 429074 h 429074"/>
                        <a:gd name="connsiteX4" fmla="*/ 0 w 452772"/>
                        <a:gd name="connsiteY4" fmla="*/ 163892 h 429074"/>
                        <a:gd name="connsiteX5" fmla="*/ 158800 w 452772"/>
                        <a:gd name="connsiteY5" fmla="*/ 38431 h 429074"/>
                        <a:gd name="connsiteX0" fmla="*/ 295298 w 452772"/>
                        <a:gd name="connsiteY0" fmla="*/ 19878 h 390643"/>
                        <a:gd name="connsiteX1" fmla="*/ 452772 w 452772"/>
                        <a:gd name="connsiteY1" fmla="*/ 125461 h 390643"/>
                        <a:gd name="connsiteX2" fmla="*/ 366300 w 452772"/>
                        <a:gd name="connsiteY2" fmla="*/ 390643 h 390643"/>
                        <a:gd name="connsiteX3" fmla="*/ 86472 w 452772"/>
                        <a:gd name="connsiteY3" fmla="*/ 390643 h 390643"/>
                        <a:gd name="connsiteX4" fmla="*/ 0 w 452772"/>
                        <a:gd name="connsiteY4" fmla="*/ 125461 h 390643"/>
                        <a:gd name="connsiteX5" fmla="*/ 158800 w 452772"/>
                        <a:gd name="connsiteY5" fmla="*/ 0 h 390643"/>
                        <a:gd name="connsiteX0" fmla="*/ 276744 w 452772"/>
                        <a:gd name="connsiteY0" fmla="*/ 0 h 391969"/>
                        <a:gd name="connsiteX1" fmla="*/ 452772 w 452772"/>
                        <a:gd name="connsiteY1" fmla="*/ 126787 h 391969"/>
                        <a:gd name="connsiteX2" fmla="*/ 366300 w 452772"/>
                        <a:gd name="connsiteY2" fmla="*/ 391969 h 391969"/>
                        <a:gd name="connsiteX3" fmla="*/ 86472 w 452772"/>
                        <a:gd name="connsiteY3" fmla="*/ 391969 h 391969"/>
                        <a:gd name="connsiteX4" fmla="*/ 0 w 452772"/>
                        <a:gd name="connsiteY4" fmla="*/ 126787 h 391969"/>
                        <a:gd name="connsiteX5" fmla="*/ 158800 w 452772"/>
                        <a:gd name="connsiteY5" fmla="*/ 1326 h 3919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52772" h="391969">
                          <a:moveTo>
                            <a:pt x="276744" y="0"/>
                          </a:moveTo>
                          <a:lnTo>
                            <a:pt x="452772" y="126787"/>
                          </a:lnTo>
                          <a:lnTo>
                            <a:pt x="366300" y="391969"/>
                          </a:lnTo>
                          <a:lnTo>
                            <a:pt x="86472" y="391969"/>
                          </a:lnTo>
                          <a:lnTo>
                            <a:pt x="0" y="126787"/>
                          </a:lnTo>
                          <a:cubicBezTo>
                            <a:pt x="75462" y="72156"/>
                            <a:pt x="158800" y="1326"/>
                            <a:pt x="158800" y="1326"/>
                          </a:cubicBezTo>
                        </a:path>
                      </a:pathLst>
                    </a:custGeom>
                    <a:solidFill>
                      <a:srgbClr val="0070C0"/>
                    </a:solidFill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 anchorCtr="1">
                      <a:noAutofit/>
                    </a:bodyPr>
                    <a:lstStyle/>
                    <a:p>
                      <a:endParaRPr lang="en-US" sz="800" b="1"/>
                    </a:p>
                  </p:txBody>
                </p:sp>
                <p:cxnSp>
                  <p:nvCxnSpPr>
                    <p:cNvPr id="128" name="Straight Connector 127">
                      <a:extLst>
                        <a:ext uri="{FF2B5EF4-FFF2-40B4-BE49-F238E27FC236}">
                          <a16:creationId xmlns:a16="http://schemas.microsoft.com/office/drawing/2014/main" id="{3B6B96BC-1C06-47C3-AFD8-539A4D29976A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4551829" y="3883631"/>
                      <a:ext cx="0" cy="274843"/>
                    </a:xfrm>
                    <a:prstGeom prst="line">
                      <a:avLst/>
                    </a:prstGeom>
                    <a:ln w="19050" cap="rnd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" name="Straight Connector 128">
                      <a:extLst>
                        <a:ext uri="{FF2B5EF4-FFF2-40B4-BE49-F238E27FC236}">
                          <a16:creationId xmlns:a16="http://schemas.microsoft.com/office/drawing/2014/main" id="{DE8076B4-69FC-47DB-859E-9157E1920C3E}"/>
                        </a:ext>
                      </a:extLst>
                    </p:cNvPr>
                    <p:cNvCxnSpPr/>
                    <p:nvPr/>
                  </p:nvCxnSpPr>
                  <p:spPr>
                    <a:xfrm rot="-2160000" flipH="1" flipV="1">
                      <a:off x="4392528" y="3662595"/>
                      <a:ext cx="90578" cy="263268"/>
                    </a:xfrm>
                    <a:prstGeom prst="line">
                      <a:avLst/>
                    </a:prstGeom>
                    <a:ln w="19050" cap="rnd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30" name="Oval 52">
                      <a:extLst>
                        <a:ext uri="{FF2B5EF4-FFF2-40B4-BE49-F238E27FC236}">
                          <a16:creationId xmlns:a16="http://schemas.microsoft.com/office/drawing/2014/main" id="{62AFBBC8-C645-403B-B887-1973F15AF6E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11212" y="3521930"/>
                      <a:ext cx="312592" cy="31170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 w="19050">
                      <a:solidFill>
                        <a:srgbClr val="FFC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 anchorCtr="1">
                      <a:noAutofit/>
                    </a:bodyPr>
                    <a:lstStyle/>
                    <a:p>
                      <a:pPr algn="ctr"/>
                      <a:endParaRPr lang="en-US" sz="900" b="1" dirty="0">
                        <a:latin typeface="Calibri" pitchFamily="34" charset="0"/>
                      </a:endParaRPr>
                    </a:p>
                  </p:txBody>
                </p:sp>
                <p:cxnSp>
                  <p:nvCxnSpPr>
                    <p:cNvPr id="131" name="Straight Connector 130">
                      <a:extLst>
                        <a:ext uri="{FF2B5EF4-FFF2-40B4-BE49-F238E27FC236}">
                          <a16:creationId xmlns:a16="http://schemas.microsoft.com/office/drawing/2014/main" id="{DC66B833-3DAA-48D3-B67E-C43438B567E7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 flipV="1">
                      <a:off x="5098210" y="3981551"/>
                      <a:ext cx="90578" cy="263268"/>
                    </a:xfrm>
                    <a:prstGeom prst="line">
                      <a:avLst/>
                    </a:prstGeom>
                    <a:ln w="19050" cap="rnd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32" name="Text Box 50">
                      <a:extLst>
                        <a:ext uri="{FF2B5EF4-FFF2-40B4-BE49-F238E27FC236}">
                          <a16:creationId xmlns:a16="http://schemas.microsoft.com/office/drawing/2014/main" id="{DB2A87C4-0BC8-41B0-874E-79AEA04B00C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275133" y="3808943"/>
                      <a:ext cx="531119" cy="50448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rgbClr val="FF66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 anchorCtr="1">
                      <a:noAutofit/>
                    </a:bodyPr>
                    <a:lstStyle>
                      <a:defPPr>
                        <a:defRPr lang="en-US"/>
                      </a:defPPr>
                      <a:lvl1pPr algn="ctr">
                        <a:spcBef>
                          <a:spcPct val="50000"/>
                        </a:spcBef>
                        <a:defRPr sz="2000" b="1"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1pPr>
                    </a:lstStyle>
                    <a:p>
                      <a:endParaRPr lang="en-US" sz="900" dirty="0">
                        <a:solidFill>
                          <a:srgbClr val="FF6600"/>
                        </a:solidFill>
                      </a:endParaRPr>
                    </a:p>
                  </p:txBody>
                </p:sp>
              </p:grpSp>
              <p:grpSp>
                <p:nvGrpSpPr>
                  <p:cNvPr id="111" name="Group 110">
                    <a:extLst>
                      <a:ext uri="{FF2B5EF4-FFF2-40B4-BE49-F238E27FC236}">
                        <a16:creationId xmlns:a16="http://schemas.microsoft.com/office/drawing/2014/main" id="{16989AD7-1399-4D46-80CB-0FAA7FF2DBBF}"/>
                      </a:ext>
                    </a:extLst>
                  </p:cNvPr>
                  <p:cNvGrpSpPr/>
                  <p:nvPr/>
                </p:nvGrpSpPr>
                <p:grpSpPr>
                  <a:xfrm>
                    <a:off x="6181152" y="4932343"/>
                    <a:ext cx="2505648" cy="1270174"/>
                    <a:chOff x="4011212" y="3521930"/>
                    <a:chExt cx="1795040" cy="909950"/>
                  </a:xfrm>
                </p:grpSpPr>
                <p:sp>
                  <p:nvSpPr>
                    <p:cNvPr id="115" name="AutoShape 48">
                      <a:extLst>
                        <a:ext uri="{FF2B5EF4-FFF2-40B4-BE49-F238E27FC236}">
                          <a16:creationId xmlns:a16="http://schemas.microsoft.com/office/drawing/2014/main" id="{74E28430-5455-470E-B5C1-DD634758EB8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53379" y="4039911"/>
                      <a:ext cx="452772" cy="391969"/>
                    </a:xfrm>
                    <a:custGeom>
                      <a:avLst/>
                      <a:gdLst>
                        <a:gd name="connsiteX0" fmla="*/ 0 w 452772"/>
                        <a:gd name="connsiteY0" fmla="*/ 163892 h 429075"/>
                        <a:gd name="connsiteX1" fmla="*/ 226386 w 452772"/>
                        <a:gd name="connsiteY1" fmla="*/ 0 h 429075"/>
                        <a:gd name="connsiteX2" fmla="*/ 452772 w 452772"/>
                        <a:gd name="connsiteY2" fmla="*/ 163892 h 429075"/>
                        <a:gd name="connsiteX3" fmla="*/ 366300 w 452772"/>
                        <a:gd name="connsiteY3" fmla="*/ 429074 h 429075"/>
                        <a:gd name="connsiteX4" fmla="*/ 86472 w 452772"/>
                        <a:gd name="connsiteY4" fmla="*/ 429074 h 429075"/>
                        <a:gd name="connsiteX5" fmla="*/ 0 w 452772"/>
                        <a:gd name="connsiteY5" fmla="*/ 163892 h 429075"/>
                        <a:gd name="connsiteX0" fmla="*/ 226386 w 452772"/>
                        <a:gd name="connsiteY0" fmla="*/ 0 h 429074"/>
                        <a:gd name="connsiteX1" fmla="*/ 452772 w 452772"/>
                        <a:gd name="connsiteY1" fmla="*/ 163892 h 429074"/>
                        <a:gd name="connsiteX2" fmla="*/ 366300 w 452772"/>
                        <a:gd name="connsiteY2" fmla="*/ 429074 h 429074"/>
                        <a:gd name="connsiteX3" fmla="*/ 86472 w 452772"/>
                        <a:gd name="connsiteY3" fmla="*/ 429074 h 429074"/>
                        <a:gd name="connsiteX4" fmla="*/ 0 w 452772"/>
                        <a:gd name="connsiteY4" fmla="*/ 163892 h 429074"/>
                        <a:gd name="connsiteX5" fmla="*/ 317826 w 452772"/>
                        <a:gd name="connsiteY5" fmla="*/ 91440 h 429074"/>
                        <a:gd name="connsiteX0" fmla="*/ 226386 w 452772"/>
                        <a:gd name="connsiteY0" fmla="*/ 0 h 429074"/>
                        <a:gd name="connsiteX1" fmla="*/ 452772 w 452772"/>
                        <a:gd name="connsiteY1" fmla="*/ 163892 h 429074"/>
                        <a:gd name="connsiteX2" fmla="*/ 366300 w 452772"/>
                        <a:gd name="connsiteY2" fmla="*/ 429074 h 429074"/>
                        <a:gd name="connsiteX3" fmla="*/ 86472 w 452772"/>
                        <a:gd name="connsiteY3" fmla="*/ 429074 h 429074"/>
                        <a:gd name="connsiteX4" fmla="*/ 0 w 452772"/>
                        <a:gd name="connsiteY4" fmla="*/ 163892 h 429074"/>
                        <a:gd name="connsiteX5" fmla="*/ 158800 w 452772"/>
                        <a:gd name="connsiteY5" fmla="*/ 38431 h 429074"/>
                        <a:gd name="connsiteX0" fmla="*/ 295298 w 452772"/>
                        <a:gd name="connsiteY0" fmla="*/ 19878 h 390643"/>
                        <a:gd name="connsiteX1" fmla="*/ 452772 w 452772"/>
                        <a:gd name="connsiteY1" fmla="*/ 125461 h 390643"/>
                        <a:gd name="connsiteX2" fmla="*/ 366300 w 452772"/>
                        <a:gd name="connsiteY2" fmla="*/ 390643 h 390643"/>
                        <a:gd name="connsiteX3" fmla="*/ 86472 w 452772"/>
                        <a:gd name="connsiteY3" fmla="*/ 390643 h 390643"/>
                        <a:gd name="connsiteX4" fmla="*/ 0 w 452772"/>
                        <a:gd name="connsiteY4" fmla="*/ 125461 h 390643"/>
                        <a:gd name="connsiteX5" fmla="*/ 158800 w 452772"/>
                        <a:gd name="connsiteY5" fmla="*/ 0 h 390643"/>
                        <a:gd name="connsiteX0" fmla="*/ 276744 w 452772"/>
                        <a:gd name="connsiteY0" fmla="*/ 0 h 391969"/>
                        <a:gd name="connsiteX1" fmla="*/ 452772 w 452772"/>
                        <a:gd name="connsiteY1" fmla="*/ 126787 h 391969"/>
                        <a:gd name="connsiteX2" fmla="*/ 366300 w 452772"/>
                        <a:gd name="connsiteY2" fmla="*/ 391969 h 391969"/>
                        <a:gd name="connsiteX3" fmla="*/ 86472 w 452772"/>
                        <a:gd name="connsiteY3" fmla="*/ 391969 h 391969"/>
                        <a:gd name="connsiteX4" fmla="*/ 0 w 452772"/>
                        <a:gd name="connsiteY4" fmla="*/ 126787 h 391969"/>
                        <a:gd name="connsiteX5" fmla="*/ 158800 w 452772"/>
                        <a:gd name="connsiteY5" fmla="*/ 1326 h 3919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52772" h="391969">
                          <a:moveTo>
                            <a:pt x="276744" y="0"/>
                          </a:moveTo>
                          <a:lnTo>
                            <a:pt x="452772" y="126787"/>
                          </a:lnTo>
                          <a:lnTo>
                            <a:pt x="366300" y="391969"/>
                          </a:lnTo>
                          <a:lnTo>
                            <a:pt x="86472" y="391969"/>
                          </a:lnTo>
                          <a:lnTo>
                            <a:pt x="0" y="126787"/>
                          </a:lnTo>
                          <a:cubicBezTo>
                            <a:pt x="75462" y="72156"/>
                            <a:pt x="158800" y="1326"/>
                            <a:pt x="158800" y="1326"/>
                          </a:cubicBezTo>
                        </a:path>
                      </a:pathLst>
                    </a:custGeom>
                    <a:solidFill>
                      <a:srgbClr val="0070C0"/>
                    </a:solidFill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 anchorCtr="1">
                      <a:noAutofit/>
                    </a:bodyPr>
                    <a:lstStyle/>
                    <a:p>
                      <a:endParaRPr lang="en-US" sz="800" b="1"/>
                    </a:p>
                  </p:txBody>
                </p:sp>
                <p:cxnSp>
                  <p:nvCxnSpPr>
                    <p:cNvPr id="117" name="Straight Connector 116">
                      <a:extLst>
                        <a:ext uri="{FF2B5EF4-FFF2-40B4-BE49-F238E27FC236}">
                          <a16:creationId xmlns:a16="http://schemas.microsoft.com/office/drawing/2014/main" id="{DC02D624-AD8C-4E78-A8A5-2C3610AFF1D9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4551829" y="3883631"/>
                      <a:ext cx="0" cy="274843"/>
                    </a:xfrm>
                    <a:prstGeom prst="line">
                      <a:avLst/>
                    </a:prstGeom>
                    <a:ln w="19050" cap="rnd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" name="Straight Connector 117">
                      <a:extLst>
                        <a:ext uri="{FF2B5EF4-FFF2-40B4-BE49-F238E27FC236}">
                          <a16:creationId xmlns:a16="http://schemas.microsoft.com/office/drawing/2014/main" id="{BDC9606E-28F1-4A12-844A-7A73A3BF45CE}"/>
                        </a:ext>
                      </a:extLst>
                    </p:cNvPr>
                    <p:cNvCxnSpPr/>
                    <p:nvPr/>
                  </p:nvCxnSpPr>
                  <p:spPr>
                    <a:xfrm rot="-2160000" flipH="1" flipV="1">
                      <a:off x="4392528" y="3662595"/>
                      <a:ext cx="90578" cy="263268"/>
                    </a:xfrm>
                    <a:prstGeom prst="line">
                      <a:avLst/>
                    </a:prstGeom>
                    <a:ln w="19050" cap="rnd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19" name="Oval 52">
                      <a:extLst>
                        <a:ext uri="{FF2B5EF4-FFF2-40B4-BE49-F238E27FC236}">
                          <a16:creationId xmlns:a16="http://schemas.microsoft.com/office/drawing/2014/main" id="{CD3F4EFD-408E-46E5-836A-D9E0AEFE48D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11212" y="3521930"/>
                      <a:ext cx="312592" cy="31170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 w="19050">
                      <a:solidFill>
                        <a:srgbClr val="FFC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 anchorCtr="1">
                      <a:noAutofit/>
                    </a:bodyPr>
                    <a:lstStyle/>
                    <a:p>
                      <a:pPr algn="ctr"/>
                      <a:endParaRPr lang="en-US" sz="900" b="1" dirty="0">
                        <a:latin typeface="Calibri" pitchFamily="34" charset="0"/>
                      </a:endParaRPr>
                    </a:p>
                  </p:txBody>
                </p:sp>
                <p:cxnSp>
                  <p:nvCxnSpPr>
                    <p:cNvPr id="120" name="Straight Connector 119">
                      <a:extLst>
                        <a:ext uri="{FF2B5EF4-FFF2-40B4-BE49-F238E27FC236}">
                          <a16:creationId xmlns:a16="http://schemas.microsoft.com/office/drawing/2014/main" id="{B21C29DB-F70F-4F3D-89C9-74D328DE26F8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 flipV="1">
                      <a:off x="5098210" y="3981551"/>
                      <a:ext cx="90578" cy="263268"/>
                    </a:xfrm>
                    <a:prstGeom prst="line">
                      <a:avLst/>
                    </a:prstGeom>
                    <a:ln w="19050" cap="rnd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21" name="Text Box 50">
                      <a:extLst>
                        <a:ext uri="{FF2B5EF4-FFF2-40B4-BE49-F238E27FC236}">
                          <a16:creationId xmlns:a16="http://schemas.microsoft.com/office/drawing/2014/main" id="{788FEE09-7E02-47FF-B073-CBAFABDA5AD7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275133" y="3808943"/>
                      <a:ext cx="531119" cy="50448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rgbClr val="008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 anchorCtr="1">
                      <a:noAutofit/>
                    </a:bodyPr>
                    <a:lstStyle>
                      <a:defPPr>
                        <a:defRPr lang="en-US"/>
                      </a:defPPr>
                      <a:lvl1pPr algn="ctr">
                        <a:spcBef>
                          <a:spcPct val="50000"/>
                        </a:spcBef>
                        <a:defRPr sz="2000" b="1"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1pPr>
                    </a:lstStyle>
                    <a:p>
                      <a:endParaRPr lang="en-US" sz="900" dirty="0">
                        <a:solidFill>
                          <a:srgbClr val="008000"/>
                        </a:solidFill>
                      </a:endParaRPr>
                    </a:p>
                  </p:txBody>
                </p:sp>
              </p:grpSp>
              <p:grpSp>
                <p:nvGrpSpPr>
                  <p:cNvPr id="100" name="Group 99">
                    <a:extLst>
                      <a:ext uri="{FF2B5EF4-FFF2-40B4-BE49-F238E27FC236}">
                        <a16:creationId xmlns:a16="http://schemas.microsoft.com/office/drawing/2014/main" id="{3C67D7DF-0137-4277-AF4D-8A2CB38DAA8E}"/>
                      </a:ext>
                    </a:extLst>
                  </p:cNvPr>
                  <p:cNvGrpSpPr/>
                  <p:nvPr/>
                </p:nvGrpSpPr>
                <p:grpSpPr>
                  <a:xfrm>
                    <a:off x="6181152" y="764081"/>
                    <a:ext cx="2505648" cy="1270176"/>
                    <a:chOff x="4011212" y="3521930"/>
                    <a:chExt cx="1795040" cy="909950"/>
                  </a:xfrm>
                </p:grpSpPr>
                <p:sp>
                  <p:nvSpPr>
                    <p:cNvPr id="104" name="AutoShape 48">
                      <a:extLst>
                        <a:ext uri="{FF2B5EF4-FFF2-40B4-BE49-F238E27FC236}">
                          <a16:creationId xmlns:a16="http://schemas.microsoft.com/office/drawing/2014/main" id="{23FB2BEE-34F4-475E-866F-E78A3FECDE3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53379" y="4039911"/>
                      <a:ext cx="452772" cy="391969"/>
                    </a:xfrm>
                    <a:custGeom>
                      <a:avLst/>
                      <a:gdLst>
                        <a:gd name="connsiteX0" fmla="*/ 0 w 452772"/>
                        <a:gd name="connsiteY0" fmla="*/ 163892 h 429075"/>
                        <a:gd name="connsiteX1" fmla="*/ 226386 w 452772"/>
                        <a:gd name="connsiteY1" fmla="*/ 0 h 429075"/>
                        <a:gd name="connsiteX2" fmla="*/ 452772 w 452772"/>
                        <a:gd name="connsiteY2" fmla="*/ 163892 h 429075"/>
                        <a:gd name="connsiteX3" fmla="*/ 366300 w 452772"/>
                        <a:gd name="connsiteY3" fmla="*/ 429074 h 429075"/>
                        <a:gd name="connsiteX4" fmla="*/ 86472 w 452772"/>
                        <a:gd name="connsiteY4" fmla="*/ 429074 h 429075"/>
                        <a:gd name="connsiteX5" fmla="*/ 0 w 452772"/>
                        <a:gd name="connsiteY5" fmla="*/ 163892 h 429075"/>
                        <a:gd name="connsiteX0" fmla="*/ 226386 w 452772"/>
                        <a:gd name="connsiteY0" fmla="*/ 0 h 429074"/>
                        <a:gd name="connsiteX1" fmla="*/ 452772 w 452772"/>
                        <a:gd name="connsiteY1" fmla="*/ 163892 h 429074"/>
                        <a:gd name="connsiteX2" fmla="*/ 366300 w 452772"/>
                        <a:gd name="connsiteY2" fmla="*/ 429074 h 429074"/>
                        <a:gd name="connsiteX3" fmla="*/ 86472 w 452772"/>
                        <a:gd name="connsiteY3" fmla="*/ 429074 h 429074"/>
                        <a:gd name="connsiteX4" fmla="*/ 0 w 452772"/>
                        <a:gd name="connsiteY4" fmla="*/ 163892 h 429074"/>
                        <a:gd name="connsiteX5" fmla="*/ 317826 w 452772"/>
                        <a:gd name="connsiteY5" fmla="*/ 91440 h 429074"/>
                        <a:gd name="connsiteX0" fmla="*/ 226386 w 452772"/>
                        <a:gd name="connsiteY0" fmla="*/ 0 h 429074"/>
                        <a:gd name="connsiteX1" fmla="*/ 452772 w 452772"/>
                        <a:gd name="connsiteY1" fmla="*/ 163892 h 429074"/>
                        <a:gd name="connsiteX2" fmla="*/ 366300 w 452772"/>
                        <a:gd name="connsiteY2" fmla="*/ 429074 h 429074"/>
                        <a:gd name="connsiteX3" fmla="*/ 86472 w 452772"/>
                        <a:gd name="connsiteY3" fmla="*/ 429074 h 429074"/>
                        <a:gd name="connsiteX4" fmla="*/ 0 w 452772"/>
                        <a:gd name="connsiteY4" fmla="*/ 163892 h 429074"/>
                        <a:gd name="connsiteX5" fmla="*/ 158800 w 452772"/>
                        <a:gd name="connsiteY5" fmla="*/ 38431 h 429074"/>
                        <a:gd name="connsiteX0" fmla="*/ 295298 w 452772"/>
                        <a:gd name="connsiteY0" fmla="*/ 19878 h 390643"/>
                        <a:gd name="connsiteX1" fmla="*/ 452772 w 452772"/>
                        <a:gd name="connsiteY1" fmla="*/ 125461 h 390643"/>
                        <a:gd name="connsiteX2" fmla="*/ 366300 w 452772"/>
                        <a:gd name="connsiteY2" fmla="*/ 390643 h 390643"/>
                        <a:gd name="connsiteX3" fmla="*/ 86472 w 452772"/>
                        <a:gd name="connsiteY3" fmla="*/ 390643 h 390643"/>
                        <a:gd name="connsiteX4" fmla="*/ 0 w 452772"/>
                        <a:gd name="connsiteY4" fmla="*/ 125461 h 390643"/>
                        <a:gd name="connsiteX5" fmla="*/ 158800 w 452772"/>
                        <a:gd name="connsiteY5" fmla="*/ 0 h 390643"/>
                        <a:gd name="connsiteX0" fmla="*/ 276744 w 452772"/>
                        <a:gd name="connsiteY0" fmla="*/ 0 h 391969"/>
                        <a:gd name="connsiteX1" fmla="*/ 452772 w 452772"/>
                        <a:gd name="connsiteY1" fmla="*/ 126787 h 391969"/>
                        <a:gd name="connsiteX2" fmla="*/ 366300 w 452772"/>
                        <a:gd name="connsiteY2" fmla="*/ 391969 h 391969"/>
                        <a:gd name="connsiteX3" fmla="*/ 86472 w 452772"/>
                        <a:gd name="connsiteY3" fmla="*/ 391969 h 391969"/>
                        <a:gd name="connsiteX4" fmla="*/ 0 w 452772"/>
                        <a:gd name="connsiteY4" fmla="*/ 126787 h 391969"/>
                        <a:gd name="connsiteX5" fmla="*/ 158800 w 452772"/>
                        <a:gd name="connsiteY5" fmla="*/ 1326 h 3919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52772" h="391969">
                          <a:moveTo>
                            <a:pt x="276744" y="0"/>
                          </a:moveTo>
                          <a:lnTo>
                            <a:pt x="452772" y="126787"/>
                          </a:lnTo>
                          <a:lnTo>
                            <a:pt x="366300" y="391969"/>
                          </a:lnTo>
                          <a:lnTo>
                            <a:pt x="86472" y="391969"/>
                          </a:lnTo>
                          <a:lnTo>
                            <a:pt x="0" y="126787"/>
                          </a:lnTo>
                          <a:cubicBezTo>
                            <a:pt x="75462" y="72156"/>
                            <a:pt x="158800" y="1326"/>
                            <a:pt x="158800" y="1326"/>
                          </a:cubicBezTo>
                        </a:path>
                      </a:pathLst>
                    </a:custGeom>
                    <a:solidFill>
                      <a:srgbClr val="0070C0"/>
                    </a:solidFill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 anchorCtr="1">
                      <a:noAutofit/>
                    </a:bodyPr>
                    <a:lstStyle/>
                    <a:p>
                      <a:endParaRPr lang="en-US" sz="800" b="1"/>
                    </a:p>
                  </p:txBody>
                </p:sp>
                <p:cxnSp>
                  <p:nvCxnSpPr>
                    <p:cNvPr id="106" name="Straight Connector 105">
                      <a:extLst>
                        <a:ext uri="{FF2B5EF4-FFF2-40B4-BE49-F238E27FC236}">
                          <a16:creationId xmlns:a16="http://schemas.microsoft.com/office/drawing/2014/main" id="{8C339F42-D6C6-439C-AA11-B95ED80B1898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4551829" y="3883631"/>
                      <a:ext cx="0" cy="274843"/>
                    </a:xfrm>
                    <a:prstGeom prst="line">
                      <a:avLst/>
                    </a:prstGeom>
                    <a:ln w="19050" cap="rnd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7" name="Straight Connector 106">
                      <a:extLst>
                        <a:ext uri="{FF2B5EF4-FFF2-40B4-BE49-F238E27FC236}">
                          <a16:creationId xmlns:a16="http://schemas.microsoft.com/office/drawing/2014/main" id="{B5B32645-493F-43E4-A59F-A69AB852A9B9}"/>
                        </a:ext>
                      </a:extLst>
                    </p:cNvPr>
                    <p:cNvCxnSpPr/>
                    <p:nvPr/>
                  </p:nvCxnSpPr>
                  <p:spPr>
                    <a:xfrm rot="-2160000" flipH="1" flipV="1">
                      <a:off x="4392528" y="3662595"/>
                      <a:ext cx="90578" cy="263268"/>
                    </a:xfrm>
                    <a:prstGeom prst="line">
                      <a:avLst/>
                    </a:prstGeom>
                    <a:ln w="19050" cap="rnd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8" name="Oval 52">
                      <a:extLst>
                        <a:ext uri="{FF2B5EF4-FFF2-40B4-BE49-F238E27FC236}">
                          <a16:creationId xmlns:a16="http://schemas.microsoft.com/office/drawing/2014/main" id="{9FACAE7F-1649-464B-A45F-D44E4C7F30F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11212" y="3521930"/>
                      <a:ext cx="312592" cy="31170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 w="19050">
                      <a:solidFill>
                        <a:srgbClr val="FFC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 anchorCtr="1">
                      <a:noAutofit/>
                    </a:bodyPr>
                    <a:lstStyle/>
                    <a:p>
                      <a:pPr algn="ctr"/>
                      <a:endParaRPr lang="en-US" sz="900" b="1" dirty="0">
                        <a:latin typeface="Calibri" pitchFamily="34" charset="0"/>
                      </a:endParaRPr>
                    </a:p>
                  </p:txBody>
                </p:sp>
                <p:cxnSp>
                  <p:nvCxnSpPr>
                    <p:cNvPr id="109" name="Straight Connector 108">
                      <a:extLst>
                        <a:ext uri="{FF2B5EF4-FFF2-40B4-BE49-F238E27FC236}">
                          <a16:creationId xmlns:a16="http://schemas.microsoft.com/office/drawing/2014/main" id="{0E82635E-0F51-4BB9-B7D6-166BEE0F0911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 flipV="1">
                      <a:off x="5098210" y="3981551"/>
                      <a:ext cx="90578" cy="263268"/>
                    </a:xfrm>
                    <a:prstGeom prst="line">
                      <a:avLst/>
                    </a:prstGeom>
                    <a:ln w="19050" cap="rnd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10" name="Text Box 50">
                      <a:extLst>
                        <a:ext uri="{FF2B5EF4-FFF2-40B4-BE49-F238E27FC236}">
                          <a16:creationId xmlns:a16="http://schemas.microsoft.com/office/drawing/2014/main" id="{99850008-5637-418A-BCB6-DEC6AF5E8D7F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275133" y="3808943"/>
                      <a:ext cx="531119" cy="50448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 anchorCtr="1">
                      <a:noAutofit/>
                    </a:bodyPr>
                    <a:lstStyle>
                      <a:defPPr>
                        <a:defRPr lang="en-US"/>
                      </a:defPPr>
                      <a:lvl1pPr algn="ctr">
                        <a:spcBef>
                          <a:spcPct val="50000"/>
                        </a:spcBef>
                        <a:defRPr sz="2000" b="1"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1pPr>
                    </a:lstStyle>
                    <a:p>
                      <a:endParaRPr lang="en-US" sz="900" dirty="0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  <p:cxnSp>
                <p:nvCxnSpPr>
                  <p:cNvPr id="99" name="Straight Connector 98">
                    <a:extLst>
                      <a:ext uri="{FF2B5EF4-FFF2-40B4-BE49-F238E27FC236}">
                        <a16:creationId xmlns:a16="http://schemas.microsoft.com/office/drawing/2014/main" id="{F6849851-CC5E-44E4-8590-4FB37127D2F4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950860" y="6192677"/>
                    <a:ext cx="108341" cy="130809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B8B175EB-94BD-47E1-BDC6-21F33B7A57E5}"/>
                    </a:ext>
                  </a:extLst>
                </p:cNvPr>
                <p:cNvGrpSpPr/>
                <p:nvPr/>
              </p:nvGrpSpPr>
              <p:grpSpPr>
                <a:xfrm>
                  <a:off x="1833292" y="1426532"/>
                  <a:ext cx="810672" cy="583638"/>
                  <a:chOff x="4011212" y="3521930"/>
                  <a:chExt cx="1263921" cy="909950"/>
                </a:xfrm>
              </p:grpSpPr>
              <p:sp>
                <p:nvSpPr>
                  <p:cNvPr id="74" name="AutoShape 48">
                    <a:extLst>
                      <a:ext uri="{FF2B5EF4-FFF2-40B4-BE49-F238E27FC236}">
                        <a16:creationId xmlns:a16="http://schemas.microsoft.com/office/drawing/2014/main" id="{C58A908C-487B-445E-AA70-29905EF6919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53379" y="4039911"/>
                    <a:ext cx="452772" cy="391969"/>
                  </a:xfrm>
                  <a:custGeom>
                    <a:avLst/>
                    <a:gdLst>
                      <a:gd name="connsiteX0" fmla="*/ 0 w 452772"/>
                      <a:gd name="connsiteY0" fmla="*/ 163892 h 429075"/>
                      <a:gd name="connsiteX1" fmla="*/ 226386 w 452772"/>
                      <a:gd name="connsiteY1" fmla="*/ 0 h 429075"/>
                      <a:gd name="connsiteX2" fmla="*/ 452772 w 452772"/>
                      <a:gd name="connsiteY2" fmla="*/ 163892 h 429075"/>
                      <a:gd name="connsiteX3" fmla="*/ 366300 w 452772"/>
                      <a:gd name="connsiteY3" fmla="*/ 429074 h 429075"/>
                      <a:gd name="connsiteX4" fmla="*/ 86472 w 452772"/>
                      <a:gd name="connsiteY4" fmla="*/ 429074 h 429075"/>
                      <a:gd name="connsiteX5" fmla="*/ 0 w 452772"/>
                      <a:gd name="connsiteY5" fmla="*/ 163892 h 429075"/>
                      <a:gd name="connsiteX0" fmla="*/ 226386 w 452772"/>
                      <a:gd name="connsiteY0" fmla="*/ 0 h 429074"/>
                      <a:gd name="connsiteX1" fmla="*/ 452772 w 452772"/>
                      <a:gd name="connsiteY1" fmla="*/ 163892 h 429074"/>
                      <a:gd name="connsiteX2" fmla="*/ 366300 w 452772"/>
                      <a:gd name="connsiteY2" fmla="*/ 429074 h 429074"/>
                      <a:gd name="connsiteX3" fmla="*/ 86472 w 452772"/>
                      <a:gd name="connsiteY3" fmla="*/ 429074 h 429074"/>
                      <a:gd name="connsiteX4" fmla="*/ 0 w 452772"/>
                      <a:gd name="connsiteY4" fmla="*/ 163892 h 429074"/>
                      <a:gd name="connsiteX5" fmla="*/ 317826 w 452772"/>
                      <a:gd name="connsiteY5" fmla="*/ 91440 h 429074"/>
                      <a:gd name="connsiteX0" fmla="*/ 226386 w 452772"/>
                      <a:gd name="connsiteY0" fmla="*/ 0 h 429074"/>
                      <a:gd name="connsiteX1" fmla="*/ 452772 w 452772"/>
                      <a:gd name="connsiteY1" fmla="*/ 163892 h 429074"/>
                      <a:gd name="connsiteX2" fmla="*/ 366300 w 452772"/>
                      <a:gd name="connsiteY2" fmla="*/ 429074 h 429074"/>
                      <a:gd name="connsiteX3" fmla="*/ 86472 w 452772"/>
                      <a:gd name="connsiteY3" fmla="*/ 429074 h 429074"/>
                      <a:gd name="connsiteX4" fmla="*/ 0 w 452772"/>
                      <a:gd name="connsiteY4" fmla="*/ 163892 h 429074"/>
                      <a:gd name="connsiteX5" fmla="*/ 158800 w 452772"/>
                      <a:gd name="connsiteY5" fmla="*/ 38431 h 429074"/>
                      <a:gd name="connsiteX0" fmla="*/ 295298 w 452772"/>
                      <a:gd name="connsiteY0" fmla="*/ 19878 h 390643"/>
                      <a:gd name="connsiteX1" fmla="*/ 452772 w 452772"/>
                      <a:gd name="connsiteY1" fmla="*/ 125461 h 390643"/>
                      <a:gd name="connsiteX2" fmla="*/ 366300 w 452772"/>
                      <a:gd name="connsiteY2" fmla="*/ 390643 h 390643"/>
                      <a:gd name="connsiteX3" fmla="*/ 86472 w 452772"/>
                      <a:gd name="connsiteY3" fmla="*/ 390643 h 390643"/>
                      <a:gd name="connsiteX4" fmla="*/ 0 w 452772"/>
                      <a:gd name="connsiteY4" fmla="*/ 125461 h 390643"/>
                      <a:gd name="connsiteX5" fmla="*/ 158800 w 452772"/>
                      <a:gd name="connsiteY5" fmla="*/ 0 h 390643"/>
                      <a:gd name="connsiteX0" fmla="*/ 276744 w 452772"/>
                      <a:gd name="connsiteY0" fmla="*/ 0 h 391969"/>
                      <a:gd name="connsiteX1" fmla="*/ 452772 w 452772"/>
                      <a:gd name="connsiteY1" fmla="*/ 126787 h 391969"/>
                      <a:gd name="connsiteX2" fmla="*/ 366300 w 452772"/>
                      <a:gd name="connsiteY2" fmla="*/ 391969 h 391969"/>
                      <a:gd name="connsiteX3" fmla="*/ 86472 w 452772"/>
                      <a:gd name="connsiteY3" fmla="*/ 391969 h 391969"/>
                      <a:gd name="connsiteX4" fmla="*/ 0 w 452772"/>
                      <a:gd name="connsiteY4" fmla="*/ 126787 h 391969"/>
                      <a:gd name="connsiteX5" fmla="*/ 158800 w 452772"/>
                      <a:gd name="connsiteY5" fmla="*/ 1326 h 391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2772" h="391969">
                        <a:moveTo>
                          <a:pt x="276744" y="0"/>
                        </a:moveTo>
                        <a:lnTo>
                          <a:pt x="452772" y="126787"/>
                        </a:lnTo>
                        <a:lnTo>
                          <a:pt x="366300" y="391969"/>
                        </a:lnTo>
                        <a:lnTo>
                          <a:pt x="86472" y="391969"/>
                        </a:lnTo>
                        <a:lnTo>
                          <a:pt x="0" y="126787"/>
                        </a:lnTo>
                        <a:cubicBezTo>
                          <a:pt x="75462" y="72156"/>
                          <a:pt x="158800" y="1326"/>
                          <a:pt x="158800" y="1326"/>
                        </a:cubicBezTo>
                      </a:path>
                    </a:pathLst>
                  </a:custGeom>
                  <a:solidFill>
                    <a:srgbClr val="0070C0"/>
                  </a:solid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>
                    <a:noAutofit/>
                  </a:bodyPr>
                  <a:lstStyle/>
                  <a:p>
                    <a:endParaRPr lang="en-US" sz="800" b="1"/>
                  </a:p>
                </p:txBody>
              </p:sp>
              <p:cxnSp>
                <p:nvCxnSpPr>
                  <p:cNvPr id="76" name="Straight Connector 75">
                    <a:extLst>
                      <a:ext uri="{FF2B5EF4-FFF2-40B4-BE49-F238E27FC236}">
                        <a16:creationId xmlns:a16="http://schemas.microsoft.com/office/drawing/2014/main" id="{0181039D-B0F0-4E70-8084-5CB9C1E60F4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551829" y="3883631"/>
                    <a:ext cx="0" cy="274843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>
                    <a:extLst>
                      <a:ext uri="{FF2B5EF4-FFF2-40B4-BE49-F238E27FC236}">
                        <a16:creationId xmlns:a16="http://schemas.microsoft.com/office/drawing/2014/main" id="{FC32685C-FD94-4997-B0BE-8C148254346A}"/>
                      </a:ext>
                    </a:extLst>
                  </p:cNvPr>
                  <p:cNvCxnSpPr/>
                  <p:nvPr/>
                </p:nvCxnSpPr>
                <p:spPr>
                  <a:xfrm rot="-2160000" flipH="1" flipV="1">
                    <a:off x="4392528" y="3662595"/>
                    <a:ext cx="90578" cy="263268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8" name="Oval 52">
                    <a:extLst>
                      <a:ext uri="{FF2B5EF4-FFF2-40B4-BE49-F238E27FC236}">
                        <a16:creationId xmlns:a16="http://schemas.microsoft.com/office/drawing/2014/main" id="{C6363FB0-1324-45FA-8E23-8095F3DEE0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11212" y="3521930"/>
                    <a:ext cx="312592" cy="311702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9050">
                    <a:solidFill>
                      <a:srgbClr val="FFC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 anchorCtr="1">
                    <a:noAutofit/>
                  </a:bodyPr>
                  <a:lstStyle/>
                  <a:p>
                    <a:pPr algn="ctr"/>
                    <a:endParaRPr lang="en-US" sz="900" b="1" dirty="0">
                      <a:latin typeface="Calibri" pitchFamily="34" charset="0"/>
                    </a:endParaRPr>
                  </a:p>
                </p:txBody>
              </p:sp>
              <p:cxnSp>
                <p:nvCxnSpPr>
                  <p:cNvPr id="79" name="Straight Connector 78">
                    <a:extLst>
                      <a:ext uri="{FF2B5EF4-FFF2-40B4-BE49-F238E27FC236}">
                        <a16:creationId xmlns:a16="http://schemas.microsoft.com/office/drawing/2014/main" id="{F5429678-10E1-4EB8-8EFC-147A5DDD2234}"/>
                      </a:ext>
                    </a:extLst>
                  </p:cNvPr>
                  <p:cNvCxnSpPr/>
                  <p:nvPr/>
                </p:nvCxnSpPr>
                <p:spPr>
                  <a:xfrm rot="16200000" flipH="1" flipV="1">
                    <a:off x="5098210" y="3981551"/>
                    <a:ext cx="90578" cy="263268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9" name="Arrow: Right 8">
                <a:extLst>
                  <a:ext uri="{FF2B5EF4-FFF2-40B4-BE49-F238E27FC236}">
                    <a16:creationId xmlns:a16="http://schemas.microsoft.com/office/drawing/2014/main" id="{4D0732A0-8496-40D4-9306-892A020ACA3C}"/>
                  </a:ext>
                </a:extLst>
              </p:cNvPr>
              <p:cNvSpPr/>
              <p:nvPr/>
            </p:nvSpPr>
            <p:spPr>
              <a:xfrm>
                <a:off x="1415483" y="1727426"/>
                <a:ext cx="292848" cy="208762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867D840-79F2-4234-AFF1-808B701153F4}"/>
                </a:ext>
              </a:extLst>
            </p:cNvPr>
            <p:cNvSpPr txBox="1"/>
            <p:nvPr/>
          </p:nvSpPr>
          <p:spPr>
            <a:xfrm>
              <a:off x="5994342" y="846633"/>
              <a:ext cx="793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DNA</a:t>
              </a:r>
            </a:p>
          </p:txBody>
        </p:sp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id="{9FEF6866-93E0-4706-BC54-C5CCED20D09B}"/>
                </a:ext>
              </a:extLst>
            </p:cNvPr>
            <p:cNvSpPr txBox="1"/>
            <p:nvPr/>
          </p:nvSpPr>
          <p:spPr>
            <a:xfrm>
              <a:off x="7317706" y="867175"/>
              <a:ext cx="793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RNA</a:t>
              </a:r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96A7618A-B970-4014-8B8F-5614B64661E0}"/>
                </a:ext>
              </a:extLst>
            </p:cNvPr>
            <p:cNvSpPr txBox="1"/>
            <p:nvPr/>
          </p:nvSpPr>
          <p:spPr>
            <a:xfrm>
              <a:off x="6568339" y="2568243"/>
              <a:ext cx="793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ATP</a:t>
              </a:r>
            </a:p>
          </p:txBody>
        </p:sp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58ED90CE-623C-4951-A174-04FA472FC430}"/>
              </a:ext>
            </a:extLst>
          </p:cNvPr>
          <p:cNvGrpSpPr/>
          <p:nvPr/>
        </p:nvGrpSpPr>
        <p:grpSpPr>
          <a:xfrm>
            <a:off x="414442" y="4221116"/>
            <a:ext cx="3791556" cy="2568461"/>
            <a:chOff x="414442" y="4221116"/>
            <a:chExt cx="3791556" cy="2568461"/>
          </a:xfrm>
        </p:grpSpPr>
        <p:grpSp>
          <p:nvGrpSpPr>
            <p:cNvPr id="301" name="Group 300">
              <a:extLst>
                <a:ext uri="{FF2B5EF4-FFF2-40B4-BE49-F238E27FC236}">
                  <a16:creationId xmlns:a16="http://schemas.microsoft.com/office/drawing/2014/main" id="{D241B761-5AE0-4CFD-99EE-73715A464AE4}"/>
                </a:ext>
              </a:extLst>
            </p:cNvPr>
            <p:cNvGrpSpPr/>
            <p:nvPr/>
          </p:nvGrpSpPr>
          <p:grpSpPr>
            <a:xfrm>
              <a:off x="1345357" y="4221116"/>
              <a:ext cx="1970087" cy="1488311"/>
              <a:chOff x="1345357" y="4322683"/>
              <a:chExt cx="1970087" cy="1488311"/>
            </a:xfrm>
          </p:grpSpPr>
          <p:pic>
            <p:nvPicPr>
              <p:cNvPr id="7" name="Picture 55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861" t="7408" r="1036" b="60185"/>
              <a:stretch>
                <a:fillRect/>
              </a:stretch>
            </p:blipFill>
            <p:spPr bwMode="auto">
              <a:xfrm>
                <a:off x="1345357" y="4634657"/>
                <a:ext cx="1970087" cy="1176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6" name="TextBox 295">
                <a:extLst>
                  <a:ext uri="{FF2B5EF4-FFF2-40B4-BE49-F238E27FC236}">
                    <a16:creationId xmlns:a16="http://schemas.microsoft.com/office/drawing/2014/main" id="{DEAB255F-FE57-4AF5-A7E7-684D65FD432F}"/>
                  </a:ext>
                </a:extLst>
              </p:cNvPr>
              <p:cNvSpPr txBox="1"/>
              <p:nvPr/>
            </p:nvSpPr>
            <p:spPr>
              <a:xfrm>
                <a:off x="1630698" y="4322683"/>
                <a:ext cx="10833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Glucose</a:t>
                </a:r>
              </a:p>
            </p:txBody>
          </p:sp>
        </p:grpSp>
        <p:grpSp>
          <p:nvGrpSpPr>
            <p:cNvPr id="300" name="Group 299">
              <a:extLst>
                <a:ext uri="{FF2B5EF4-FFF2-40B4-BE49-F238E27FC236}">
                  <a16:creationId xmlns:a16="http://schemas.microsoft.com/office/drawing/2014/main" id="{A183BE7A-8435-48E8-8283-3BB135B9A7F6}"/>
                </a:ext>
              </a:extLst>
            </p:cNvPr>
            <p:cNvGrpSpPr/>
            <p:nvPr/>
          </p:nvGrpSpPr>
          <p:grpSpPr>
            <a:xfrm>
              <a:off x="414442" y="5858542"/>
              <a:ext cx="3791556" cy="931035"/>
              <a:chOff x="414442" y="5858542"/>
              <a:chExt cx="3791556" cy="931035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DB1C64AE-9BDC-4EB9-A05B-222A756B2A80}"/>
                  </a:ext>
                </a:extLst>
              </p:cNvPr>
              <p:cNvGrpSpPr/>
              <p:nvPr/>
            </p:nvGrpSpPr>
            <p:grpSpPr>
              <a:xfrm>
                <a:off x="414442" y="5862235"/>
                <a:ext cx="1142550" cy="927342"/>
                <a:chOff x="236685" y="5719657"/>
                <a:chExt cx="1318216" cy="1069920"/>
              </a:xfrm>
            </p:grpSpPr>
            <p:pic>
              <p:nvPicPr>
                <p:cNvPr id="295" name="Picture 507" descr="bro32215_0308">
                  <a:extLst>
                    <a:ext uri="{FF2B5EF4-FFF2-40B4-BE49-F238E27FC236}">
                      <a16:creationId xmlns:a16="http://schemas.microsoft.com/office/drawing/2014/main" id="{E221D882-2CE8-4D97-AF73-32E69AB538E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7770" t="33782" b="33862"/>
                <a:stretch/>
              </p:blipFill>
              <p:spPr bwMode="auto">
                <a:xfrm>
                  <a:off x="417140" y="6073353"/>
                  <a:ext cx="957306" cy="716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97" name="TextBox 296">
                  <a:extLst>
                    <a:ext uri="{FF2B5EF4-FFF2-40B4-BE49-F238E27FC236}">
                      <a16:creationId xmlns:a16="http://schemas.microsoft.com/office/drawing/2014/main" id="{FFEA1846-1CC2-4547-96AD-F8A7CA3BFD18}"/>
                    </a:ext>
                  </a:extLst>
                </p:cNvPr>
                <p:cNvSpPr txBox="1"/>
                <p:nvPr/>
              </p:nvSpPr>
              <p:spPr>
                <a:xfrm>
                  <a:off x="236685" y="5719657"/>
                  <a:ext cx="1318216" cy="4261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Glycogen</a:t>
                  </a:r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3288DA-8A42-4CDC-89A7-3A906BB45CAE}"/>
                  </a:ext>
                </a:extLst>
              </p:cNvPr>
              <p:cNvGrpSpPr/>
              <p:nvPr/>
            </p:nvGrpSpPr>
            <p:grpSpPr>
              <a:xfrm>
                <a:off x="1726458" y="5858542"/>
                <a:ext cx="1142552" cy="917706"/>
                <a:chOff x="1482687" y="5719657"/>
                <a:chExt cx="1318217" cy="1058802"/>
              </a:xfrm>
            </p:grpSpPr>
            <p:pic>
              <p:nvPicPr>
                <p:cNvPr id="293" name="Picture 507" descr="bro32215_0308">
                  <a:extLst>
                    <a:ext uri="{FF2B5EF4-FFF2-40B4-BE49-F238E27FC236}">
                      <a16:creationId xmlns:a16="http://schemas.microsoft.com/office/drawing/2014/main" id="{28DC2BAC-E703-4699-A7F0-B37909857DE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7770" b="68649"/>
                <a:stretch/>
              </p:blipFill>
              <p:spPr bwMode="auto">
                <a:xfrm>
                  <a:off x="1663142" y="6084472"/>
                  <a:ext cx="957306" cy="6939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98" name="TextBox 297">
                  <a:extLst>
                    <a:ext uri="{FF2B5EF4-FFF2-40B4-BE49-F238E27FC236}">
                      <a16:creationId xmlns:a16="http://schemas.microsoft.com/office/drawing/2014/main" id="{8FFA8F1E-8541-4B11-BAEE-EE11BD9FD339}"/>
                    </a:ext>
                  </a:extLst>
                </p:cNvPr>
                <p:cNvSpPr txBox="1"/>
                <p:nvPr/>
              </p:nvSpPr>
              <p:spPr>
                <a:xfrm>
                  <a:off x="1482687" y="5719657"/>
                  <a:ext cx="1318217" cy="4261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Starch</a:t>
                  </a: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4F1D034E-CCB7-49D1-9240-F7C0F4681C51}"/>
                  </a:ext>
                </a:extLst>
              </p:cNvPr>
              <p:cNvGrpSpPr/>
              <p:nvPr/>
            </p:nvGrpSpPr>
            <p:grpSpPr>
              <a:xfrm>
                <a:off x="3063448" y="5860163"/>
                <a:ext cx="1142550" cy="913873"/>
                <a:chOff x="2567501" y="5719657"/>
                <a:chExt cx="1318216" cy="1054380"/>
              </a:xfrm>
            </p:grpSpPr>
            <p:pic>
              <p:nvPicPr>
                <p:cNvPr id="294" name="Picture 507" descr="bro32215_0308">
                  <a:extLst>
                    <a:ext uri="{FF2B5EF4-FFF2-40B4-BE49-F238E27FC236}">
                      <a16:creationId xmlns:a16="http://schemas.microsoft.com/office/drawing/2014/main" id="{5355C175-14E3-4ED8-93F1-62F3F057BAB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7770" t="69140" b="-91"/>
                <a:stretch/>
              </p:blipFill>
              <p:spPr bwMode="auto">
                <a:xfrm>
                  <a:off x="2747956" y="6088893"/>
                  <a:ext cx="957306" cy="685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99" name="TextBox 298">
                  <a:extLst>
                    <a:ext uri="{FF2B5EF4-FFF2-40B4-BE49-F238E27FC236}">
                      <a16:creationId xmlns:a16="http://schemas.microsoft.com/office/drawing/2014/main" id="{6BFBD78E-7BFF-4A74-8116-33D21C02BF1C}"/>
                    </a:ext>
                  </a:extLst>
                </p:cNvPr>
                <p:cNvSpPr txBox="1"/>
                <p:nvPr/>
              </p:nvSpPr>
              <p:spPr>
                <a:xfrm>
                  <a:off x="2567501" y="5719657"/>
                  <a:ext cx="1318216" cy="4261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Cellulose</a:t>
                  </a:r>
                </a:p>
              </p:txBody>
            </p:sp>
          </p:grpSp>
        </p:grpSp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62124CB0-9421-472F-B932-E19B364D5982}"/>
              </a:ext>
            </a:extLst>
          </p:cNvPr>
          <p:cNvGrpSpPr/>
          <p:nvPr/>
        </p:nvGrpSpPr>
        <p:grpSpPr>
          <a:xfrm>
            <a:off x="4876771" y="4559076"/>
            <a:ext cx="4163864" cy="2175845"/>
            <a:chOff x="4876771" y="4559076"/>
            <a:chExt cx="4163864" cy="2175845"/>
          </a:xfrm>
        </p:grpSpPr>
        <p:pic>
          <p:nvPicPr>
            <p:cNvPr id="262" name="Picture 42">
              <a:extLst>
                <a:ext uri="{FF2B5EF4-FFF2-40B4-BE49-F238E27FC236}">
                  <a16:creationId xmlns:a16="http://schemas.microsoft.com/office/drawing/2014/main" id="{FDA2A359-5C58-4381-8174-43F264805E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65" t="45584" r="2522" b="26250"/>
            <a:stretch>
              <a:fillRect/>
            </a:stretch>
          </p:blipFill>
          <p:spPr bwMode="auto">
            <a:xfrm rot="5400000">
              <a:off x="6076892" y="5529847"/>
              <a:ext cx="1772953" cy="637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3" name="Picture 262">
              <a:extLst>
                <a:ext uri="{FF2B5EF4-FFF2-40B4-BE49-F238E27FC236}">
                  <a16:creationId xmlns:a16="http://schemas.microsoft.com/office/drawing/2014/main" id="{3384C08B-F6A6-416F-B2F0-BC8F0DB77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400000">
              <a:off x="4639247" y="5607136"/>
              <a:ext cx="1263930" cy="542854"/>
            </a:xfrm>
            <a:prstGeom prst="rect">
              <a:avLst/>
            </a:prstGeom>
          </p:spPr>
        </p:pic>
        <p:grpSp>
          <p:nvGrpSpPr>
            <p:cNvPr id="266" name="Group 366">
              <a:extLst>
                <a:ext uri="{FF2B5EF4-FFF2-40B4-BE49-F238E27FC236}">
                  <a16:creationId xmlns:a16="http://schemas.microsoft.com/office/drawing/2014/main" id="{6C290E13-8543-443D-9A05-34746D632E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88381" y="5278377"/>
              <a:ext cx="1052254" cy="788607"/>
              <a:chOff x="3054" y="1213"/>
              <a:chExt cx="902" cy="676"/>
            </a:xfrm>
          </p:grpSpPr>
          <p:sp>
            <p:nvSpPr>
              <p:cNvPr id="267" name="AutoShape 27">
                <a:extLst>
                  <a:ext uri="{FF2B5EF4-FFF2-40B4-BE49-F238E27FC236}">
                    <a16:creationId xmlns:a16="http://schemas.microsoft.com/office/drawing/2014/main" id="{B71D5085-9F77-4D0C-A322-938E5AC8AF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274" y="1596"/>
                <a:ext cx="189" cy="163"/>
              </a:xfrm>
              <a:prstGeom prst="hexagon">
                <a:avLst>
                  <a:gd name="adj" fmla="val 28988"/>
                  <a:gd name="vf" fmla="val 115470"/>
                </a:avLst>
              </a:prstGeom>
              <a:solidFill>
                <a:srgbClr val="00008E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" name="AutoShape 28">
                <a:extLst>
                  <a:ext uri="{FF2B5EF4-FFF2-40B4-BE49-F238E27FC236}">
                    <a16:creationId xmlns:a16="http://schemas.microsoft.com/office/drawing/2014/main" id="{BEF3B999-6FAF-400E-B11A-189F477795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433" y="1596"/>
                <a:ext cx="189" cy="163"/>
              </a:xfrm>
              <a:prstGeom prst="hexagon">
                <a:avLst>
                  <a:gd name="adj" fmla="val 28988"/>
                  <a:gd name="vf" fmla="val 115470"/>
                </a:avLst>
              </a:prstGeom>
              <a:solidFill>
                <a:srgbClr val="00008E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9" name="AutoShape 29">
                <a:extLst>
                  <a:ext uri="{FF2B5EF4-FFF2-40B4-BE49-F238E27FC236}">
                    <a16:creationId xmlns:a16="http://schemas.microsoft.com/office/drawing/2014/main" id="{8C9B8B85-6D4A-402F-B559-A749DB60CB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515" y="1455"/>
                <a:ext cx="189" cy="163"/>
              </a:xfrm>
              <a:prstGeom prst="hexagon">
                <a:avLst>
                  <a:gd name="adj" fmla="val 28988"/>
                  <a:gd name="vf" fmla="val 115470"/>
                </a:avLst>
              </a:prstGeom>
              <a:solidFill>
                <a:srgbClr val="00008E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0" name="AutoShape 30">
                <a:extLst>
                  <a:ext uri="{FF2B5EF4-FFF2-40B4-BE49-F238E27FC236}">
                    <a16:creationId xmlns:a16="http://schemas.microsoft.com/office/drawing/2014/main" id="{781B52F4-A00B-4B48-8AC1-96D2B7EA2B4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130139">
                <a:off x="3683" y="1456"/>
                <a:ext cx="151" cy="145"/>
              </a:xfrm>
              <a:prstGeom prst="pentagon">
                <a:avLst/>
              </a:prstGeom>
              <a:solidFill>
                <a:srgbClr val="00008E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1" name="Line 31">
                <a:extLst>
                  <a:ext uri="{FF2B5EF4-FFF2-40B4-BE49-F238E27FC236}">
                    <a16:creationId xmlns:a16="http://schemas.microsoft.com/office/drawing/2014/main" id="{5F9BDD0B-D444-41E4-8B8A-E83190AC08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46" y="1533"/>
                <a:ext cx="0" cy="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Line 32">
                <a:extLst>
                  <a:ext uri="{FF2B5EF4-FFF2-40B4-BE49-F238E27FC236}">
                    <a16:creationId xmlns:a16="http://schemas.microsoft.com/office/drawing/2014/main" id="{082B7A7C-926D-4662-818B-601AAF9A61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1403"/>
                <a:ext cx="0" cy="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Line 33">
                <a:extLst>
                  <a:ext uri="{FF2B5EF4-FFF2-40B4-BE49-F238E27FC236}">
                    <a16:creationId xmlns:a16="http://schemas.microsoft.com/office/drawing/2014/main" id="{A73C446C-3B3A-4670-A585-CBEB2864AD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82" y="1361"/>
                <a:ext cx="0" cy="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Line 44">
                <a:extLst>
                  <a:ext uri="{FF2B5EF4-FFF2-40B4-BE49-F238E27FC236}">
                    <a16:creationId xmlns:a16="http://schemas.microsoft.com/office/drawing/2014/main" id="{2825DA22-2771-4908-98A5-67D4322700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3546535" flipH="1" flipV="1">
                <a:off x="3497" y="1700"/>
                <a:ext cx="0" cy="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5" name="Group 229">
                <a:extLst>
                  <a:ext uri="{FF2B5EF4-FFF2-40B4-BE49-F238E27FC236}">
                    <a16:creationId xmlns:a16="http://schemas.microsoft.com/office/drawing/2014/main" id="{7C4775DC-253E-4CF7-9E57-8C5DDA8A36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54" y="1716"/>
                <a:ext cx="249" cy="173"/>
                <a:chOff x="3054" y="1716"/>
                <a:chExt cx="249" cy="173"/>
              </a:xfrm>
            </p:grpSpPr>
            <p:sp>
              <p:nvSpPr>
                <p:cNvPr id="277" name="Line 42">
                  <a:extLst>
                    <a:ext uri="{FF2B5EF4-FFF2-40B4-BE49-F238E27FC236}">
                      <a16:creationId xmlns:a16="http://schemas.microsoft.com/office/drawing/2014/main" id="{D48AB6A9-9B4A-4830-9E1F-58B6567BF2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3450468" flipV="1">
                  <a:off x="3240" y="1691"/>
                  <a:ext cx="1" cy="9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" name="Text Box 43">
                  <a:extLst>
                    <a:ext uri="{FF2B5EF4-FFF2-40B4-BE49-F238E27FC236}">
                      <a16:creationId xmlns:a16="http://schemas.microsoft.com/office/drawing/2014/main" id="{F4482322-5D48-4FBA-BD17-716ECA25A20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54" y="1716"/>
                  <a:ext cx="191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200"/>
                    <a:t>O</a:t>
                  </a:r>
                </a:p>
              </p:txBody>
            </p:sp>
            <p:sp>
              <p:nvSpPr>
                <p:cNvPr id="279" name="Line 227">
                  <a:extLst>
                    <a:ext uri="{FF2B5EF4-FFF2-40B4-BE49-F238E27FC236}">
                      <a16:creationId xmlns:a16="http://schemas.microsoft.com/office/drawing/2014/main" id="{310E2DB3-2CC0-493A-B866-4707FD2052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3450468" flipV="1">
                  <a:off x="3253" y="1711"/>
                  <a:ext cx="1" cy="9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6" name="Text Box 230">
                <a:extLst>
                  <a:ext uri="{FF2B5EF4-FFF2-40B4-BE49-F238E27FC236}">
                    <a16:creationId xmlns:a16="http://schemas.microsoft.com/office/drawing/2014/main" id="{834CE0F3-813B-4204-BA02-8FF72C3947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6" y="1213"/>
                <a:ext cx="260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OH</a:t>
                </a:r>
              </a:p>
            </p:txBody>
          </p:sp>
        </p:grpSp>
        <p:grpSp>
          <p:nvGrpSpPr>
            <p:cNvPr id="282" name="Group 364">
              <a:extLst>
                <a:ext uri="{FF2B5EF4-FFF2-40B4-BE49-F238E27FC236}">
                  <a16:creationId xmlns:a16="http://schemas.microsoft.com/office/drawing/2014/main" id="{75622DD1-0867-4192-83BE-7D2CE5A877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96548" y="5898117"/>
              <a:ext cx="1035921" cy="822438"/>
              <a:chOff x="4299" y="1213"/>
              <a:chExt cx="888" cy="705"/>
            </a:xfrm>
          </p:grpSpPr>
          <p:sp>
            <p:nvSpPr>
              <p:cNvPr id="283" name="AutoShape 47">
                <a:extLst>
                  <a:ext uri="{FF2B5EF4-FFF2-40B4-BE49-F238E27FC236}">
                    <a16:creationId xmlns:a16="http://schemas.microsoft.com/office/drawing/2014/main" id="{4D520050-05F4-4AE2-9403-CE52B73328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515" y="1596"/>
                <a:ext cx="189" cy="163"/>
              </a:xfrm>
              <a:prstGeom prst="hexagon">
                <a:avLst>
                  <a:gd name="adj" fmla="val 28988"/>
                  <a:gd name="vf" fmla="val 115470"/>
                </a:avLst>
              </a:prstGeom>
              <a:solidFill>
                <a:srgbClr val="A20083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4" name="AutoShape 48">
                <a:extLst>
                  <a:ext uri="{FF2B5EF4-FFF2-40B4-BE49-F238E27FC236}">
                    <a16:creationId xmlns:a16="http://schemas.microsoft.com/office/drawing/2014/main" id="{698B24A9-242C-4D0C-9DCB-70477C982F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674" y="1596"/>
                <a:ext cx="189" cy="163"/>
              </a:xfrm>
              <a:prstGeom prst="hexagon">
                <a:avLst>
                  <a:gd name="adj" fmla="val 28988"/>
                  <a:gd name="vf" fmla="val 115470"/>
                </a:avLst>
              </a:prstGeom>
              <a:solidFill>
                <a:srgbClr val="A20083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" name="AutoShape 49">
                <a:extLst>
                  <a:ext uri="{FF2B5EF4-FFF2-40B4-BE49-F238E27FC236}">
                    <a16:creationId xmlns:a16="http://schemas.microsoft.com/office/drawing/2014/main" id="{A0D23762-46E7-4133-B6B8-D397C23E41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756" y="1455"/>
                <a:ext cx="189" cy="163"/>
              </a:xfrm>
              <a:prstGeom prst="hexagon">
                <a:avLst>
                  <a:gd name="adj" fmla="val 28988"/>
                  <a:gd name="vf" fmla="val 115470"/>
                </a:avLst>
              </a:prstGeom>
              <a:solidFill>
                <a:srgbClr val="A20083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" name="AutoShape 50">
                <a:extLst>
                  <a:ext uri="{FF2B5EF4-FFF2-40B4-BE49-F238E27FC236}">
                    <a16:creationId xmlns:a16="http://schemas.microsoft.com/office/drawing/2014/main" id="{31690563-0938-4F97-BDA2-8D532212953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130139">
                <a:off x="4924" y="1456"/>
                <a:ext cx="151" cy="145"/>
              </a:xfrm>
              <a:prstGeom prst="pentagon">
                <a:avLst/>
              </a:prstGeom>
              <a:solidFill>
                <a:srgbClr val="A20083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" name="Line 52">
                <a:extLst>
                  <a:ext uri="{FF2B5EF4-FFF2-40B4-BE49-F238E27FC236}">
                    <a16:creationId xmlns:a16="http://schemas.microsoft.com/office/drawing/2014/main" id="{55D22078-4847-4385-A8B8-37D0BC60A7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32" y="1403"/>
                <a:ext cx="0" cy="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Line 53">
                <a:extLst>
                  <a:ext uri="{FF2B5EF4-FFF2-40B4-BE49-F238E27FC236}">
                    <a16:creationId xmlns:a16="http://schemas.microsoft.com/office/drawing/2014/main" id="{F4CD6B07-E8EF-4A7D-B52D-5043C67FDD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23" y="1361"/>
                <a:ext cx="0" cy="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Line 62">
                <a:extLst>
                  <a:ext uri="{FF2B5EF4-FFF2-40B4-BE49-F238E27FC236}">
                    <a16:creationId xmlns:a16="http://schemas.microsoft.com/office/drawing/2014/main" id="{1196AC8C-A545-4610-AD61-15EA65A3CE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3450468" flipV="1">
                <a:off x="4485" y="1702"/>
                <a:ext cx="1" cy="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Text Box 63">
                <a:extLst>
                  <a:ext uri="{FF2B5EF4-FFF2-40B4-BE49-F238E27FC236}">
                    <a16:creationId xmlns:a16="http://schemas.microsoft.com/office/drawing/2014/main" id="{15CD1F74-3A53-4A71-BD2E-73D42BB221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99" y="1745"/>
                <a:ext cx="260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OH</a:t>
                </a:r>
              </a:p>
            </p:txBody>
          </p:sp>
          <p:sp>
            <p:nvSpPr>
              <p:cNvPr id="291" name="Oval 236">
                <a:extLst>
                  <a:ext uri="{FF2B5EF4-FFF2-40B4-BE49-F238E27FC236}">
                    <a16:creationId xmlns:a16="http://schemas.microsoft.com/office/drawing/2014/main" id="{76186C05-D4A3-4174-A283-70CE16BF45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5" y="1622"/>
                <a:ext cx="106" cy="10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2" name="Text Box 237">
                <a:extLst>
                  <a:ext uri="{FF2B5EF4-FFF2-40B4-BE49-F238E27FC236}">
                    <a16:creationId xmlns:a16="http://schemas.microsoft.com/office/drawing/2014/main" id="{F4C53D43-D181-4B58-B3B0-1532BB1570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27" y="1213"/>
                <a:ext cx="260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OH</a:t>
                </a:r>
              </a:p>
            </p:txBody>
          </p:sp>
        </p:grpSp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4656EE68-5753-4EF9-9D7B-14A3BBBD8A3C}"/>
                </a:ext>
              </a:extLst>
            </p:cNvPr>
            <p:cNvSpPr txBox="1"/>
            <p:nvPr/>
          </p:nvSpPr>
          <p:spPr>
            <a:xfrm>
              <a:off x="4876771" y="4559076"/>
              <a:ext cx="793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Fats</a:t>
              </a:r>
            </a:p>
          </p:txBody>
        </p:sp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B28E89E8-9979-43C3-952F-B58F4196DA2F}"/>
                </a:ext>
              </a:extLst>
            </p:cNvPr>
            <p:cNvSpPr txBox="1"/>
            <p:nvPr/>
          </p:nvSpPr>
          <p:spPr>
            <a:xfrm>
              <a:off x="6138204" y="4559076"/>
              <a:ext cx="16503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Phospholipids</a:t>
              </a:r>
            </a:p>
          </p:txBody>
        </p: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A7A44404-3AD9-47DD-8F65-89E1DB28CD7A}"/>
                </a:ext>
              </a:extLst>
            </p:cNvPr>
            <p:cNvSpPr txBox="1"/>
            <p:nvPr/>
          </p:nvSpPr>
          <p:spPr>
            <a:xfrm>
              <a:off x="7996547" y="4559076"/>
              <a:ext cx="10359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Steroids</a:t>
              </a:r>
            </a:p>
          </p:txBody>
        </p:sp>
      </p:grpSp>
      <p:sp>
        <p:nvSpPr>
          <p:cNvPr id="310" name="TextBox 309">
            <a:extLst>
              <a:ext uri="{FF2B5EF4-FFF2-40B4-BE49-F238E27FC236}">
                <a16:creationId xmlns:a16="http://schemas.microsoft.com/office/drawing/2014/main" id="{4CDC1FA7-D59B-402B-A0C4-F1966A4CE738}"/>
              </a:ext>
            </a:extLst>
          </p:cNvPr>
          <p:cNvSpPr txBox="1"/>
          <p:nvPr/>
        </p:nvSpPr>
        <p:spPr>
          <a:xfrm>
            <a:off x="163955" y="347472"/>
            <a:ext cx="4333381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latin typeface="Calibri" pitchFamily="34" charset="0"/>
                <a:cs typeface="Calibri" pitchFamily="34" charset="0"/>
              </a:rPr>
              <a:t>Proteins</a:t>
            </a:r>
          </a:p>
        </p:txBody>
      </p: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2147CA3F-EEDB-4718-8F1B-4398A8256BE6}"/>
              </a:ext>
            </a:extLst>
          </p:cNvPr>
          <p:cNvGrpSpPr/>
          <p:nvPr/>
        </p:nvGrpSpPr>
        <p:grpSpPr>
          <a:xfrm>
            <a:off x="516778" y="915822"/>
            <a:ext cx="3604170" cy="2637683"/>
            <a:chOff x="516778" y="915822"/>
            <a:chExt cx="3604170" cy="2637683"/>
          </a:xfrm>
        </p:grpSpPr>
        <p:sp>
          <p:nvSpPr>
            <p:cNvPr id="309" name="TextBox 308">
              <a:extLst>
                <a:ext uri="{FF2B5EF4-FFF2-40B4-BE49-F238E27FC236}">
                  <a16:creationId xmlns:a16="http://schemas.microsoft.com/office/drawing/2014/main" id="{02A25C7F-8EA2-42C2-A1EF-BAA3BBCCD817}"/>
                </a:ext>
              </a:extLst>
            </p:cNvPr>
            <p:cNvSpPr txBox="1"/>
            <p:nvPr/>
          </p:nvSpPr>
          <p:spPr>
            <a:xfrm>
              <a:off x="516778" y="915822"/>
              <a:ext cx="239584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69863" indent="-169863">
                <a:buFont typeface="Arial" panose="020B0604020202020204" pitchFamily="34" charset="0"/>
                <a:buChar char="•"/>
              </a:pPr>
              <a:r>
                <a:rPr lang="en-US" sz="2000" dirty="0"/>
                <a:t>Enzymes</a:t>
              </a:r>
            </a:p>
            <a:p>
              <a:pPr marL="169863" indent="-169863">
                <a:buFont typeface="Arial" panose="020B0604020202020204" pitchFamily="34" charset="0"/>
                <a:buChar char="•"/>
              </a:pPr>
              <a:r>
                <a:rPr lang="en-US" sz="2000" dirty="0"/>
                <a:t>Structural Molecules</a:t>
              </a:r>
            </a:p>
            <a:p>
              <a:pPr marL="169863" indent="-169863">
                <a:buFont typeface="Arial" panose="020B0604020202020204" pitchFamily="34" charset="0"/>
                <a:buChar char="•"/>
              </a:pPr>
              <a:r>
                <a:rPr lang="en-US" sz="2000" dirty="0"/>
                <a:t>DNA Regulation</a:t>
              </a:r>
            </a:p>
            <a:p>
              <a:pPr marL="169863" indent="-169863">
                <a:buFont typeface="Arial" panose="020B0604020202020204" pitchFamily="34" charset="0"/>
                <a:buChar char="•"/>
              </a:pPr>
              <a:r>
                <a:rPr lang="en-US" sz="2000" dirty="0"/>
                <a:t>Hormones</a:t>
              </a:r>
            </a:p>
            <a:p>
              <a:pPr marL="169863" indent="-169863">
                <a:buFont typeface="Arial" panose="020B0604020202020204" pitchFamily="34" charset="0"/>
                <a:buChar char="•"/>
              </a:pPr>
              <a:r>
                <a:rPr lang="en-US" sz="2000" dirty="0"/>
                <a:t>Adhesion</a:t>
              </a:r>
            </a:p>
            <a:p>
              <a:pPr marL="169863" indent="-169863">
                <a:buFont typeface="Arial" panose="020B0604020202020204" pitchFamily="34" charset="0"/>
                <a:buChar char="•"/>
              </a:pPr>
              <a:r>
                <a:rPr lang="en-US" sz="2000" dirty="0"/>
                <a:t>Cell Recognition</a:t>
              </a:r>
            </a:p>
            <a:p>
              <a:pPr marL="169863" indent="-169863">
                <a:buFont typeface="Arial" panose="020B0604020202020204" pitchFamily="34" charset="0"/>
                <a:buChar char="•"/>
              </a:pPr>
              <a:r>
                <a:rPr lang="en-US" sz="2000" dirty="0"/>
                <a:t>Etc.</a:t>
              </a:r>
            </a:p>
          </p:txBody>
        </p:sp>
        <p:grpSp>
          <p:nvGrpSpPr>
            <p:cNvPr id="311" name="Group 310">
              <a:extLst>
                <a:ext uri="{FF2B5EF4-FFF2-40B4-BE49-F238E27FC236}">
                  <a16:creationId xmlns:a16="http://schemas.microsoft.com/office/drawing/2014/main" id="{06E0D9DA-C345-4EF0-8610-23830269DE30}"/>
                </a:ext>
              </a:extLst>
            </p:cNvPr>
            <p:cNvGrpSpPr/>
            <p:nvPr/>
          </p:nvGrpSpPr>
          <p:grpSpPr>
            <a:xfrm>
              <a:off x="2994357" y="1083279"/>
              <a:ext cx="975117" cy="1036653"/>
              <a:chOff x="5263639" y="2313182"/>
              <a:chExt cx="975117" cy="1036653"/>
            </a:xfrm>
          </p:grpSpPr>
          <p:pic>
            <p:nvPicPr>
              <p:cNvPr id="312" name="Picture 49">
                <a:extLst>
                  <a:ext uri="{FF2B5EF4-FFF2-40B4-BE49-F238E27FC236}">
                    <a16:creationId xmlns:a16="http://schemas.microsoft.com/office/drawing/2014/main" id="{D365D0CF-C46A-48DA-9094-A043C852E2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3639" y="2313182"/>
                <a:ext cx="975117" cy="3754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>
                        <a:alpha val="20000"/>
                      </a:srgbClr>
                    </a:solidFill>
                  </a14:hiddenFill>
                </a:ext>
              </a:extLst>
            </p:spPr>
          </p:pic>
          <p:pic>
            <p:nvPicPr>
              <p:cNvPr id="313" name="Picture 50">
                <a:extLst>
                  <a:ext uri="{FF2B5EF4-FFF2-40B4-BE49-F238E27FC236}">
                    <a16:creationId xmlns:a16="http://schemas.microsoft.com/office/drawing/2014/main" id="{F5ABD25C-FFDF-4F52-B214-4B9B2DED84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11664" y="2805435"/>
                <a:ext cx="879066" cy="279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>
                        <a:alpha val="20000"/>
                      </a:srgbClr>
                    </a:solidFill>
                  </a14:hiddenFill>
                </a:ext>
              </a:extLst>
            </p:spPr>
          </p:pic>
          <p:pic>
            <p:nvPicPr>
              <p:cNvPr id="314" name="Picture 51">
                <a:extLst>
                  <a:ext uri="{FF2B5EF4-FFF2-40B4-BE49-F238E27FC236}">
                    <a16:creationId xmlns:a16="http://schemas.microsoft.com/office/drawing/2014/main" id="{32BA8049-CF84-49AE-A12D-941E327178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8808" y="3201742"/>
                <a:ext cx="824777" cy="1480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>
                        <a:alpha val="20000"/>
                      </a:srgbClr>
                    </a:solidFill>
                  </a14:hiddenFill>
                </a:ext>
              </a:extLst>
            </p:spPr>
          </p:pic>
        </p:grpSp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148B0CE4-CA6A-42FB-8017-F0392F075D1E}"/>
                </a:ext>
              </a:extLst>
            </p:cNvPr>
            <p:cNvGrpSpPr/>
            <p:nvPr/>
          </p:nvGrpSpPr>
          <p:grpSpPr>
            <a:xfrm>
              <a:off x="2842883" y="2301474"/>
              <a:ext cx="1278065" cy="1252031"/>
              <a:chOff x="6926335" y="2138040"/>
              <a:chExt cx="1278065" cy="1252031"/>
            </a:xfrm>
          </p:grpSpPr>
          <p:pic>
            <p:nvPicPr>
              <p:cNvPr id="316" name="Picture 53" descr="protein-art">
                <a:extLst>
                  <a:ext uri="{FF2B5EF4-FFF2-40B4-BE49-F238E27FC236}">
                    <a16:creationId xmlns:a16="http://schemas.microsoft.com/office/drawing/2014/main" id="{92416A4D-6904-428E-A93D-2A43B7521E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98" r="66885" b="47789"/>
              <a:stretch>
                <a:fillRect/>
              </a:stretch>
            </p:blipFill>
            <p:spPr bwMode="auto">
              <a:xfrm>
                <a:off x="7410935" y="2573143"/>
                <a:ext cx="793465" cy="8169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7" name="Picture 54" descr="INSR Protein - Front">
                <a:extLst>
                  <a:ext uri="{FF2B5EF4-FFF2-40B4-BE49-F238E27FC236}">
                    <a16:creationId xmlns:a16="http://schemas.microsoft.com/office/drawing/2014/main" id="{B0BCD632-7CC9-491F-9D52-81AE4FA94B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26335" y="2138040"/>
                <a:ext cx="768615" cy="7689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94760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73D3C-0B2F-4123-99B6-5E08BBC5D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Nucleic Acids</a:t>
            </a:r>
          </a:p>
        </p:txBody>
      </p:sp>
      <p:grpSp>
        <p:nvGrpSpPr>
          <p:cNvPr id="522" name="Group 521">
            <a:extLst>
              <a:ext uri="{FF2B5EF4-FFF2-40B4-BE49-F238E27FC236}">
                <a16:creationId xmlns:a16="http://schemas.microsoft.com/office/drawing/2014/main" id="{7022C60F-8B79-4AF8-8C90-2E6615055C25}"/>
              </a:ext>
            </a:extLst>
          </p:cNvPr>
          <p:cNvGrpSpPr/>
          <p:nvPr/>
        </p:nvGrpSpPr>
        <p:grpSpPr>
          <a:xfrm>
            <a:off x="3364208" y="1744215"/>
            <a:ext cx="2748610" cy="3287182"/>
            <a:chOff x="3364208" y="1744215"/>
            <a:chExt cx="2748610" cy="3287182"/>
          </a:xfrm>
          <a:solidFill>
            <a:schemeClr val="bg1">
              <a:lumMod val="95000"/>
            </a:schemeClr>
          </a:solidFill>
        </p:grpSpPr>
        <p:sp>
          <p:nvSpPr>
            <p:cNvPr id="239" name="Rounded Rectangle 101">
              <a:extLst>
                <a:ext uri="{FF2B5EF4-FFF2-40B4-BE49-F238E27FC236}">
                  <a16:creationId xmlns:a16="http://schemas.microsoft.com/office/drawing/2014/main" id="{FDC17B3D-C24B-4C70-8350-07F50A0FA0BC}"/>
                </a:ext>
              </a:extLst>
            </p:cNvPr>
            <p:cNvSpPr/>
            <p:nvPr/>
          </p:nvSpPr>
          <p:spPr>
            <a:xfrm>
              <a:off x="3364208" y="1744215"/>
              <a:ext cx="2748610" cy="3197203"/>
            </a:xfrm>
            <a:prstGeom prst="round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4" name="Oval 483">
              <a:extLst>
                <a:ext uri="{FF2B5EF4-FFF2-40B4-BE49-F238E27FC236}">
                  <a16:creationId xmlns:a16="http://schemas.microsoft.com/office/drawing/2014/main" id="{BDFE9422-B0F4-431A-96F3-FAE1B27DAB98}"/>
                </a:ext>
              </a:extLst>
            </p:cNvPr>
            <p:cNvSpPr/>
            <p:nvPr/>
          </p:nvSpPr>
          <p:spPr>
            <a:xfrm>
              <a:off x="3851457" y="1894958"/>
              <a:ext cx="1512182" cy="981385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DB2AB418-75E8-4BB1-B6DA-85FDF54D97CA}"/>
                </a:ext>
              </a:extLst>
            </p:cNvPr>
            <p:cNvGrpSpPr/>
            <p:nvPr/>
          </p:nvGrpSpPr>
          <p:grpSpPr>
            <a:xfrm rot="232632">
              <a:off x="4307912" y="2806035"/>
              <a:ext cx="191195" cy="62558"/>
              <a:chOff x="4073355" y="2396239"/>
              <a:chExt cx="440017" cy="143971"/>
            </a:xfrm>
            <a:grpFill/>
          </p:grpSpPr>
          <p:sp>
            <p:nvSpPr>
              <p:cNvPr id="471" name="Freeform 33">
                <a:extLst>
                  <a:ext uri="{FF2B5EF4-FFF2-40B4-BE49-F238E27FC236}">
                    <a16:creationId xmlns:a16="http://schemas.microsoft.com/office/drawing/2014/main" id="{2209CAA0-0BB0-4E0F-9EA4-4D71E363259D}"/>
                  </a:ext>
                </a:extLst>
              </p:cNvPr>
              <p:cNvSpPr/>
              <p:nvPr/>
            </p:nvSpPr>
            <p:spPr>
              <a:xfrm>
                <a:off x="4179218" y="2396239"/>
                <a:ext cx="218096" cy="143971"/>
              </a:xfrm>
              <a:custGeom>
                <a:avLst/>
                <a:gdLst>
                  <a:gd name="connsiteX0" fmla="*/ 995 w 151036"/>
                  <a:gd name="connsiteY0" fmla="*/ 4707 h 117919"/>
                  <a:gd name="connsiteX1" fmla="*/ 43858 w 151036"/>
                  <a:gd name="connsiteY1" fmla="*/ 52332 h 117919"/>
                  <a:gd name="connsiteX2" fmla="*/ 995 w 151036"/>
                  <a:gd name="connsiteY2" fmla="*/ 90432 h 117919"/>
                  <a:gd name="connsiteX3" fmla="*/ 60526 w 151036"/>
                  <a:gd name="connsiteY3" fmla="*/ 116626 h 117919"/>
                  <a:gd name="connsiteX4" fmla="*/ 141489 w 151036"/>
                  <a:gd name="connsiteY4" fmla="*/ 109482 h 117919"/>
                  <a:gd name="connsiteX5" fmla="*/ 103389 w 151036"/>
                  <a:gd name="connsiteY5" fmla="*/ 71382 h 117919"/>
                  <a:gd name="connsiteX6" fmla="*/ 151014 w 151036"/>
                  <a:gd name="connsiteY6" fmla="*/ 35664 h 117919"/>
                  <a:gd name="connsiteX7" fmla="*/ 96245 w 151036"/>
                  <a:gd name="connsiteY7" fmla="*/ 4707 h 117919"/>
                  <a:gd name="connsiteX8" fmla="*/ 995 w 151036"/>
                  <a:gd name="connsiteY8" fmla="*/ 4707 h 117919"/>
                  <a:gd name="connsiteX0" fmla="*/ 4161 w 154202"/>
                  <a:gd name="connsiteY0" fmla="*/ 19223 h 132435"/>
                  <a:gd name="connsiteX1" fmla="*/ 47024 w 154202"/>
                  <a:gd name="connsiteY1" fmla="*/ 66848 h 132435"/>
                  <a:gd name="connsiteX2" fmla="*/ 4161 w 154202"/>
                  <a:gd name="connsiteY2" fmla="*/ 104948 h 132435"/>
                  <a:gd name="connsiteX3" fmla="*/ 63692 w 154202"/>
                  <a:gd name="connsiteY3" fmla="*/ 131142 h 132435"/>
                  <a:gd name="connsiteX4" fmla="*/ 144655 w 154202"/>
                  <a:gd name="connsiteY4" fmla="*/ 123998 h 132435"/>
                  <a:gd name="connsiteX5" fmla="*/ 106555 w 154202"/>
                  <a:gd name="connsiteY5" fmla="*/ 85898 h 132435"/>
                  <a:gd name="connsiteX6" fmla="*/ 154180 w 154202"/>
                  <a:gd name="connsiteY6" fmla="*/ 50180 h 132435"/>
                  <a:gd name="connsiteX7" fmla="*/ 17024 w 154202"/>
                  <a:gd name="connsiteY7" fmla="*/ 939 h 132435"/>
                  <a:gd name="connsiteX8" fmla="*/ 4161 w 154202"/>
                  <a:gd name="connsiteY8" fmla="*/ 19223 h 132435"/>
                  <a:gd name="connsiteX0" fmla="*/ 4362 w 157720"/>
                  <a:gd name="connsiteY0" fmla="*/ 18294 h 131506"/>
                  <a:gd name="connsiteX1" fmla="*/ 47225 w 157720"/>
                  <a:gd name="connsiteY1" fmla="*/ 65919 h 131506"/>
                  <a:gd name="connsiteX2" fmla="*/ 4362 w 157720"/>
                  <a:gd name="connsiteY2" fmla="*/ 104019 h 131506"/>
                  <a:gd name="connsiteX3" fmla="*/ 63893 w 157720"/>
                  <a:gd name="connsiteY3" fmla="*/ 130213 h 131506"/>
                  <a:gd name="connsiteX4" fmla="*/ 144856 w 157720"/>
                  <a:gd name="connsiteY4" fmla="*/ 123069 h 131506"/>
                  <a:gd name="connsiteX5" fmla="*/ 106756 w 157720"/>
                  <a:gd name="connsiteY5" fmla="*/ 84969 h 131506"/>
                  <a:gd name="connsiteX6" fmla="*/ 154381 w 157720"/>
                  <a:gd name="connsiteY6" fmla="*/ 49251 h 131506"/>
                  <a:gd name="connsiteX7" fmla="*/ 143961 w 157720"/>
                  <a:gd name="connsiteY7" fmla="*/ 20204 h 131506"/>
                  <a:gd name="connsiteX8" fmla="*/ 17225 w 157720"/>
                  <a:gd name="connsiteY8" fmla="*/ 10 h 131506"/>
                  <a:gd name="connsiteX9" fmla="*/ 4362 w 157720"/>
                  <a:gd name="connsiteY9" fmla="*/ 18294 h 131506"/>
                  <a:gd name="connsiteX0" fmla="*/ 12662 w 166020"/>
                  <a:gd name="connsiteY0" fmla="*/ 18294 h 126426"/>
                  <a:gd name="connsiteX1" fmla="*/ 55525 w 166020"/>
                  <a:gd name="connsiteY1" fmla="*/ 65919 h 126426"/>
                  <a:gd name="connsiteX2" fmla="*/ 12662 w 166020"/>
                  <a:gd name="connsiteY2" fmla="*/ 104019 h 126426"/>
                  <a:gd name="connsiteX3" fmla="*/ 11993 w 166020"/>
                  <a:gd name="connsiteY3" fmla="*/ 122359 h 126426"/>
                  <a:gd name="connsiteX4" fmla="*/ 153156 w 166020"/>
                  <a:gd name="connsiteY4" fmla="*/ 123069 h 126426"/>
                  <a:gd name="connsiteX5" fmla="*/ 115056 w 166020"/>
                  <a:gd name="connsiteY5" fmla="*/ 84969 h 126426"/>
                  <a:gd name="connsiteX6" fmla="*/ 162681 w 166020"/>
                  <a:gd name="connsiteY6" fmla="*/ 49251 h 126426"/>
                  <a:gd name="connsiteX7" fmla="*/ 152261 w 166020"/>
                  <a:gd name="connsiteY7" fmla="*/ 20204 h 126426"/>
                  <a:gd name="connsiteX8" fmla="*/ 25525 w 166020"/>
                  <a:gd name="connsiteY8" fmla="*/ 10 h 126426"/>
                  <a:gd name="connsiteX9" fmla="*/ 12662 w 166020"/>
                  <a:gd name="connsiteY9" fmla="*/ 18294 h 126426"/>
                  <a:gd name="connsiteX0" fmla="*/ 11846 w 165204"/>
                  <a:gd name="connsiteY0" fmla="*/ 18294 h 149786"/>
                  <a:gd name="connsiteX1" fmla="*/ 54709 w 165204"/>
                  <a:gd name="connsiteY1" fmla="*/ 65919 h 149786"/>
                  <a:gd name="connsiteX2" fmla="*/ 11846 w 165204"/>
                  <a:gd name="connsiteY2" fmla="*/ 104019 h 149786"/>
                  <a:gd name="connsiteX3" fmla="*/ 11177 w 165204"/>
                  <a:gd name="connsiteY3" fmla="*/ 122359 h 149786"/>
                  <a:gd name="connsiteX4" fmla="*/ 141134 w 165204"/>
                  <a:gd name="connsiteY4" fmla="*/ 149786 h 149786"/>
                  <a:gd name="connsiteX5" fmla="*/ 152340 w 165204"/>
                  <a:gd name="connsiteY5" fmla="*/ 123069 h 149786"/>
                  <a:gd name="connsiteX6" fmla="*/ 114240 w 165204"/>
                  <a:gd name="connsiteY6" fmla="*/ 84969 h 149786"/>
                  <a:gd name="connsiteX7" fmla="*/ 161865 w 165204"/>
                  <a:gd name="connsiteY7" fmla="*/ 49251 h 149786"/>
                  <a:gd name="connsiteX8" fmla="*/ 151445 w 165204"/>
                  <a:gd name="connsiteY8" fmla="*/ 20204 h 149786"/>
                  <a:gd name="connsiteX9" fmla="*/ 24709 w 165204"/>
                  <a:gd name="connsiteY9" fmla="*/ 10 h 149786"/>
                  <a:gd name="connsiteX10" fmla="*/ 11846 w 165204"/>
                  <a:gd name="connsiteY10" fmla="*/ 18294 h 149786"/>
                  <a:gd name="connsiteX0" fmla="*/ 11846 w 165204"/>
                  <a:gd name="connsiteY0" fmla="*/ 18294 h 149786"/>
                  <a:gd name="connsiteX1" fmla="*/ 54709 w 165204"/>
                  <a:gd name="connsiteY1" fmla="*/ 65919 h 149786"/>
                  <a:gd name="connsiteX2" fmla="*/ 11846 w 165204"/>
                  <a:gd name="connsiteY2" fmla="*/ 104019 h 149786"/>
                  <a:gd name="connsiteX3" fmla="*/ 11177 w 165204"/>
                  <a:gd name="connsiteY3" fmla="*/ 122359 h 149786"/>
                  <a:gd name="connsiteX4" fmla="*/ 141134 w 165204"/>
                  <a:gd name="connsiteY4" fmla="*/ 149786 h 149786"/>
                  <a:gd name="connsiteX5" fmla="*/ 152340 w 165204"/>
                  <a:gd name="connsiteY5" fmla="*/ 123069 h 149786"/>
                  <a:gd name="connsiteX6" fmla="*/ 114240 w 165204"/>
                  <a:gd name="connsiteY6" fmla="*/ 84969 h 149786"/>
                  <a:gd name="connsiteX7" fmla="*/ 161865 w 165204"/>
                  <a:gd name="connsiteY7" fmla="*/ 49251 h 149786"/>
                  <a:gd name="connsiteX8" fmla="*/ 151445 w 165204"/>
                  <a:gd name="connsiteY8" fmla="*/ 20204 h 149786"/>
                  <a:gd name="connsiteX9" fmla="*/ 24709 w 165204"/>
                  <a:gd name="connsiteY9" fmla="*/ 10 h 149786"/>
                  <a:gd name="connsiteX10" fmla="*/ 11846 w 165204"/>
                  <a:gd name="connsiteY10" fmla="*/ 18294 h 149786"/>
                  <a:gd name="connsiteX0" fmla="*/ 11257 w 164615"/>
                  <a:gd name="connsiteY0" fmla="*/ 18294 h 136015"/>
                  <a:gd name="connsiteX1" fmla="*/ 54120 w 164615"/>
                  <a:gd name="connsiteY1" fmla="*/ 65919 h 136015"/>
                  <a:gd name="connsiteX2" fmla="*/ 11257 w 164615"/>
                  <a:gd name="connsiteY2" fmla="*/ 104019 h 136015"/>
                  <a:gd name="connsiteX3" fmla="*/ 10588 w 164615"/>
                  <a:gd name="connsiteY3" fmla="*/ 122359 h 136015"/>
                  <a:gd name="connsiteX4" fmla="*/ 132452 w 164615"/>
                  <a:gd name="connsiteY4" fmla="*/ 136013 h 136015"/>
                  <a:gd name="connsiteX5" fmla="*/ 151751 w 164615"/>
                  <a:gd name="connsiteY5" fmla="*/ 123069 h 136015"/>
                  <a:gd name="connsiteX6" fmla="*/ 113651 w 164615"/>
                  <a:gd name="connsiteY6" fmla="*/ 84969 h 136015"/>
                  <a:gd name="connsiteX7" fmla="*/ 161276 w 164615"/>
                  <a:gd name="connsiteY7" fmla="*/ 49251 h 136015"/>
                  <a:gd name="connsiteX8" fmla="*/ 150856 w 164615"/>
                  <a:gd name="connsiteY8" fmla="*/ 20204 h 136015"/>
                  <a:gd name="connsiteX9" fmla="*/ 24120 w 164615"/>
                  <a:gd name="connsiteY9" fmla="*/ 10 h 136015"/>
                  <a:gd name="connsiteX10" fmla="*/ 11257 w 164615"/>
                  <a:gd name="connsiteY10" fmla="*/ 18294 h 136015"/>
                  <a:gd name="connsiteX0" fmla="*/ 12156 w 165514"/>
                  <a:gd name="connsiteY0" fmla="*/ 18294 h 142337"/>
                  <a:gd name="connsiteX1" fmla="*/ 55019 w 165514"/>
                  <a:gd name="connsiteY1" fmla="*/ 65919 h 142337"/>
                  <a:gd name="connsiteX2" fmla="*/ 12156 w 165514"/>
                  <a:gd name="connsiteY2" fmla="*/ 104019 h 142337"/>
                  <a:gd name="connsiteX3" fmla="*/ 11487 w 165514"/>
                  <a:gd name="connsiteY3" fmla="*/ 122359 h 142337"/>
                  <a:gd name="connsiteX4" fmla="*/ 145713 w 165514"/>
                  <a:gd name="connsiteY4" fmla="*/ 142336 h 142337"/>
                  <a:gd name="connsiteX5" fmla="*/ 152650 w 165514"/>
                  <a:gd name="connsiteY5" fmla="*/ 123069 h 142337"/>
                  <a:gd name="connsiteX6" fmla="*/ 114550 w 165514"/>
                  <a:gd name="connsiteY6" fmla="*/ 84969 h 142337"/>
                  <a:gd name="connsiteX7" fmla="*/ 162175 w 165514"/>
                  <a:gd name="connsiteY7" fmla="*/ 49251 h 142337"/>
                  <a:gd name="connsiteX8" fmla="*/ 151755 w 165514"/>
                  <a:gd name="connsiteY8" fmla="*/ 20204 h 142337"/>
                  <a:gd name="connsiteX9" fmla="*/ 25019 w 165514"/>
                  <a:gd name="connsiteY9" fmla="*/ 10 h 142337"/>
                  <a:gd name="connsiteX10" fmla="*/ 12156 w 165514"/>
                  <a:gd name="connsiteY10" fmla="*/ 18294 h 142337"/>
                  <a:gd name="connsiteX0" fmla="*/ 12156 w 165514"/>
                  <a:gd name="connsiteY0" fmla="*/ 18294 h 142337"/>
                  <a:gd name="connsiteX1" fmla="*/ 55019 w 165514"/>
                  <a:gd name="connsiteY1" fmla="*/ 65919 h 142337"/>
                  <a:gd name="connsiteX2" fmla="*/ 12156 w 165514"/>
                  <a:gd name="connsiteY2" fmla="*/ 104019 h 142337"/>
                  <a:gd name="connsiteX3" fmla="*/ 11487 w 165514"/>
                  <a:gd name="connsiteY3" fmla="*/ 122359 h 142337"/>
                  <a:gd name="connsiteX4" fmla="*/ 145713 w 165514"/>
                  <a:gd name="connsiteY4" fmla="*/ 142336 h 142337"/>
                  <a:gd name="connsiteX5" fmla="*/ 152650 w 165514"/>
                  <a:gd name="connsiteY5" fmla="*/ 123069 h 142337"/>
                  <a:gd name="connsiteX6" fmla="*/ 143040 w 165514"/>
                  <a:gd name="connsiteY6" fmla="*/ 85090 h 142337"/>
                  <a:gd name="connsiteX7" fmla="*/ 162175 w 165514"/>
                  <a:gd name="connsiteY7" fmla="*/ 49251 h 142337"/>
                  <a:gd name="connsiteX8" fmla="*/ 151755 w 165514"/>
                  <a:gd name="connsiteY8" fmla="*/ 20204 h 142337"/>
                  <a:gd name="connsiteX9" fmla="*/ 25019 w 165514"/>
                  <a:gd name="connsiteY9" fmla="*/ 10 h 142337"/>
                  <a:gd name="connsiteX10" fmla="*/ 12156 w 165514"/>
                  <a:gd name="connsiteY10" fmla="*/ 18294 h 142337"/>
                  <a:gd name="connsiteX0" fmla="*/ 12156 w 180539"/>
                  <a:gd name="connsiteY0" fmla="*/ 18294 h 142337"/>
                  <a:gd name="connsiteX1" fmla="*/ 55019 w 180539"/>
                  <a:gd name="connsiteY1" fmla="*/ 65919 h 142337"/>
                  <a:gd name="connsiteX2" fmla="*/ 12156 w 180539"/>
                  <a:gd name="connsiteY2" fmla="*/ 104019 h 142337"/>
                  <a:gd name="connsiteX3" fmla="*/ 11487 w 180539"/>
                  <a:gd name="connsiteY3" fmla="*/ 122359 h 142337"/>
                  <a:gd name="connsiteX4" fmla="*/ 145713 w 180539"/>
                  <a:gd name="connsiteY4" fmla="*/ 142336 h 142337"/>
                  <a:gd name="connsiteX5" fmla="*/ 152650 w 180539"/>
                  <a:gd name="connsiteY5" fmla="*/ 123069 h 142337"/>
                  <a:gd name="connsiteX6" fmla="*/ 143040 w 180539"/>
                  <a:gd name="connsiteY6" fmla="*/ 85090 h 142337"/>
                  <a:gd name="connsiteX7" fmla="*/ 180539 w 180539"/>
                  <a:gd name="connsiteY7" fmla="*/ 50179 h 142337"/>
                  <a:gd name="connsiteX8" fmla="*/ 151755 w 180539"/>
                  <a:gd name="connsiteY8" fmla="*/ 20204 h 142337"/>
                  <a:gd name="connsiteX9" fmla="*/ 25019 w 180539"/>
                  <a:gd name="connsiteY9" fmla="*/ 10 h 142337"/>
                  <a:gd name="connsiteX10" fmla="*/ 12156 w 180539"/>
                  <a:gd name="connsiteY10" fmla="*/ 18294 h 142337"/>
                  <a:gd name="connsiteX0" fmla="*/ 12156 w 173916"/>
                  <a:gd name="connsiteY0" fmla="*/ 18294 h 142337"/>
                  <a:gd name="connsiteX1" fmla="*/ 55019 w 173916"/>
                  <a:gd name="connsiteY1" fmla="*/ 65919 h 142337"/>
                  <a:gd name="connsiteX2" fmla="*/ 12156 w 173916"/>
                  <a:gd name="connsiteY2" fmla="*/ 104019 h 142337"/>
                  <a:gd name="connsiteX3" fmla="*/ 11487 w 173916"/>
                  <a:gd name="connsiteY3" fmla="*/ 122359 h 142337"/>
                  <a:gd name="connsiteX4" fmla="*/ 145713 w 173916"/>
                  <a:gd name="connsiteY4" fmla="*/ 142336 h 142337"/>
                  <a:gd name="connsiteX5" fmla="*/ 152650 w 173916"/>
                  <a:gd name="connsiteY5" fmla="*/ 123069 h 142337"/>
                  <a:gd name="connsiteX6" fmla="*/ 143040 w 173916"/>
                  <a:gd name="connsiteY6" fmla="*/ 85090 h 142337"/>
                  <a:gd name="connsiteX7" fmla="*/ 173916 w 173916"/>
                  <a:gd name="connsiteY7" fmla="*/ 41159 h 142337"/>
                  <a:gd name="connsiteX8" fmla="*/ 151755 w 173916"/>
                  <a:gd name="connsiteY8" fmla="*/ 20204 h 142337"/>
                  <a:gd name="connsiteX9" fmla="*/ 25019 w 173916"/>
                  <a:gd name="connsiteY9" fmla="*/ 10 h 142337"/>
                  <a:gd name="connsiteX10" fmla="*/ 12156 w 173916"/>
                  <a:gd name="connsiteY10" fmla="*/ 18294 h 142337"/>
                  <a:gd name="connsiteX0" fmla="*/ 12156 w 179951"/>
                  <a:gd name="connsiteY0" fmla="*/ 18294 h 143593"/>
                  <a:gd name="connsiteX1" fmla="*/ 55019 w 179951"/>
                  <a:gd name="connsiteY1" fmla="*/ 65919 h 143593"/>
                  <a:gd name="connsiteX2" fmla="*/ 12156 w 179951"/>
                  <a:gd name="connsiteY2" fmla="*/ 104019 h 143593"/>
                  <a:gd name="connsiteX3" fmla="*/ 11487 w 179951"/>
                  <a:gd name="connsiteY3" fmla="*/ 122359 h 143593"/>
                  <a:gd name="connsiteX4" fmla="*/ 145713 w 179951"/>
                  <a:gd name="connsiteY4" fmla="*/ 142336 h 143593"/>
                  <a:gd name="connsiteX5" fmla="*/ 179939 w 179951"/>
                  <a:gd name="connsiteY5" fmla="*/ 137607 h 143593"/>
                  <a:gd name="connsiteX6" fmla="*/ 143040 w 179951"/>
                  <a:gd name="connsiteY6" fmla="*/ 85090 h 143593"/>
                  <a:gd name="connsiteX7" fmla="*/ 173916 w 179951"/>
                  <a:gd name="connsiteY7" fmla="*/ 41159 h 143593"/>
                  <a:gd name="connsiteX8" fmla="*/ 151755 w 179951"/>
                  <a:gd name="connsiteY8" fmla="*/ 20204 h 143593"/>
                  <a:gd name="connsiteX9" fmla="*/ 25019 w 179951"/>
                  <a:gd name="connsiteY9" fmla="*/ 10 h 143593"/>
                  <a:gd name="connsiteX10" fmla="*/ 12156 w 179951"/>
                  <a:gd name="connsiteY10" fmla="*/ 18294 h 143593"/>
                  <a:gd name="connsiteX0" fmla="*/ 8175 w 177095"/>
                  <a:gd name="connsiteY0" fmla="*/ 18294 h 141383"/>
                  <a:gd name="connsiteX1" fmla="*/ 51038 w 177095"/>
                  <a:gd name="connsiteY1" fmla="*/ 65919 h 141383"/>
                  <a:gd name="connsiteX2" fmla="*/ 8175 w 177095"/>
                  <a:gd name="connsiteY2" fmla="*/ 104019 h 141383"/>
                  <a:gd name="connsiteX3" fmla="*/ 7506 w 177095"/>
                  <a:gd name="connsiteY3" fmla="*/ 122359 h 141383"/>
                  <a:gd name="connsiteX4" fmla="*/ 86506 w 177095"/>
                  <a:gd name="connsiteY4" fmla="*/ 137180 h 141383"/>
                  <a:gd name="connsiteX5" fmla="*/ 175958 w 177095"/>
                  <a:gd name="connsiteY5" fmla="*/ 137607 h 141383"/>
                  <a:gd name="connsiteX6" fmla="*/ 139059 w 177095"/>
                  <a:gd name="connsiteY6" fmla="*/ 85090 h 141383"/>
                  <a:gd name="connsiteX7" fmla="*/ 169935 w 177095"/>
                  <a:gd name="connsiteY7" fmla="*/ 41159 h 141383"/>
                  <a:gd name="connsiteX8" fmla="*/ 147774 w 177095"/>
                  <a:gd name="connsiteY8" fmla="*/ 20204 h 141383"/>
                  <a:gd name="connsiteX9" fmla="*/ 21038 w 177095"/>
                  <a:gd name="connsiteY9" fmla="*/ 10 h 141383"/>
                  <a:gd name="connsiteX10" fmla="*/ 8175 w 177095"/>
                  <a:gd name="connsiteY10" fmla="*/ 18294 h 141383"/>
                  <a:gd name="connsiteX0" fmla="*/ 4363 w 173283"/>
                  <a:gd name="connsiteY0" fmla="*/ 18294 h 141383"/>
                  <a:gd name="connsiteX1" fmla="*/ 47226 w 173283"/>
                  <a:gd name="connsiteY1" fmla="*/ 65919 h 141383"/>
                  <a:gd name="connsiteX2" fmla="*/ 4363 w 173283"/>
                  <a:gd name="connsiteY2" fmla="*/ 104019 h 141383"/>
                  <a:gd name="connsiteX3" fmla="*/ 30433 w 173283"/>
                  <a:gd name="connsiteY3" fmla="*/ 127394 h 141383"/>
                  <a:gd name="connsiteX4" fmla="*/ 82694 w 173283"/>
                  <a:gd name="connsiteY4" fmla="*/ 137180 h 141383"/>
                  <a:gd name="connsiteX5" fmla="*/ 172146 w 173283"/>
                  <a:gd name="connsiteY5" fmla="*/ 137607 h 141383"/>
                  <a:gd name="connsiteX6" fmla="*/ 135247 w 173283"/>
                  <a:gd name="connsiteY6" fmla="*/ 85090 h 141383"/>
                  <a:gd name="connsiteX7" fmla="*/ 166123 w 173283"/>
                  <a:gd name="connsiteY7" fmla="*/ 41159 h 141383"/>
                  <a:gd name="connsiteX8" fmla="*/ 143962 w 173283"/>
                  <a:gd name="connsiteY8" fmla="*/ 20204 h 141383"/>
                  <a:gd name="connsiteX9" fmla="*/ 17226 w 173283"/>
                  <a:gd name="connsiteY9" fmla="*/ 10 h 141383"/>
                  <a:gd name="connsiteX10" fmla="*/ 4363 w 173283"/>
                  <a:gd name="connsiteY10" fmla="*/ 18294 h 141383"/>
                  <a:gd name="connsiteX0" fmla="*/ 5650 w 174570"/>
                  <a:gd name="connsiteY0" fmla="*/ 18294 h 141383"/>
                  <a:gd name="connsiteX1" fmla="*/ 48513 w 174570"/>
                  <a:gd name="connsiteY1" fmla="*/ 65919 h 141383"/>
                  <a:gd name="connsiteX2" fmla="*/ 261 w 174570"/>
                  <a:gd name="connsiteY2" fmla="*/ 116382 h 141383"/>
                  <a:gd name="connsiteX3" fmla="*/ 31720 w 174570"/>
                  <a:gd name="connsiteY3" fmla="*/ 127394 h 141383"/>
                  <a:gd name="connsiteX4" fmla="*/ 83981 w 174570"/>
                  <a:gd name="connsiteY4" fmla="*/ 137180 h 141383"/>
                  <a:gd name="connsiteX5" fmla="*/ 173433 w 174570"/>
                  <a:gd name="connsiteY5" fmla="*/ 137607 h 141383"/>
                  <a:gd name="connsiteX6" fmla="*/ 136534 w 174570"/>
                  <a:gd name="connsiteY6" fmla="*/ 85090 h 141383"/>
                  <a:gd name="connsiteX7" fmla="*/ 167410 w 174570"/>
                  <a:gd name="connsiteY7" fmla="*/ 41159 h 141383"/>
                  <a:gd name="connsiteX8" fmla="*/ 145249 w 174570"/>
                  <a:gd name="connsiteY8" fmla="*/ 20204 h 141383"/>
                  <a:gd name="connsiteX9" fmla="*/ 18513 w 174570"/>
                  <a:gd name="connsiteY9" fmla="*/ 10 h 141383"/>
                  <a:gd name="connsiteX10" fmla="*/ 5650 w 174570"/>
                  <a:gd name="connsiteY10" fmla="*/ 18294 h 141383"/>
                  <a:gd name="connsiteX0" fmla="*/ 5611 w 174531"/>
                  <a:gd name="connsiteY0" fmla="*/ 18295 h 141384"/>
                  <a:gd name="connsiteX1" fmla="*/ 46998 w 174531"/>
                  <a:gd name="connsiteY1" fmla="*/ 75584 h 141384"/>
                  <a:gd name="connsiteX2" fmla="*/ 222 w 174531"/>
                  <a:gd name="connsiteY2" fmla="*/ 116383 h 141384"/>
                  <a:gd name="connsiteX3" fmla="*/ 31681 w 174531"/>
                  <a:gd name="connsiteY3" fmla="*/ 127395 h 141384"/>
                  <a:gd name="connsiteX4" fmla="*/ 83942 w 174531"/>
                  <a:gd name="connsiteY4" fmla="*/ 137181 h 141384"/>
                  <a:gd name="connsiteX5" fmla="*/ 173394 w 174531"/>
                  <a:gd name="connsiteY5" fmla="*/ 137608 h 141384"/>
                  <a:gd name="connsiteX6" fmla="*/ 136495 w 174531"/>
                  <a:gd name="connsiteY6" fmla="*/ 85091 h 141384"/>
                  <a:gd name="connsiteX7" fmla="*/ 167371 w 174531"/>
                  <a:gd name="connsiteY7" fmla="*/ 41160 h 141384"/>
                  <a:gd name="connsiteX8" fmla="*/ 145210 w 174531"/>
                  <a:gd name="connsiteY8" fmla="*/ 20205 h 141384"/>
                  <a:gd name="connsiteX9" fmla="*/ 18474 w 174531"/>
                  <a:gd name="connsiteY9" fmla="*/ 11 h 141384"/>
                  <a:gd name="connsiteX10" fmla="*/ 5611 w 174531"/>
                  <a:gd name="connsiteY10" fmla="*/ 18295 h 141384"/>
                  <a:gd name="connsiteX0" fmla="*/ 5627 w 174547"/>
                  <a:gd name="connsiteY0" fmla="*/ 18292 h 141381"/>
                  <a:gd name="connsiteX1" fmla="*/ 47667 w 174547"/>
                  <a:gd name="connsiteY1" fmla="*/ 51661 h 141381"/>
                  <a:gd name="connsiteX2" fmla="*/ 238 w 174547"/>
                  <a:gd name="connsiteY2" fmla="*/ 116380 h 141381"/>
                  <a:gd name="connsiteX3" fmla="*/ 31697 w 174547"/>
                  <a:gd name="connsiteY3" fmla="*/ 127392 h 141381"/>
                  <a:gd name="connsiteX4" fmla="*/ 83958 w 174547"/>
                  <a:gd name="connsiteY4" fmla="*/ 137178 h 141381"/>
                  <a:gd name="connsiteX5" fmla="*/ 173410 w 174547"/>
                  <a:gd name="connsiteY5" fmla="*/ 137605 h 141381"/>
                  <a:gd name="connsiteX6" fmla="*/ 136511 w 174547"/>
                  <a:gd name="connsiteY6" fmla="*/ 85088 h 141381"/>
                  <a:gd name="connsiteX7" fmla="*/ 167387 w 174547"/>
                  <a:gd name="connsiteY7" fmla="*/ 41157 h 141381"/>
                  <a:gd name="connsiteX8" fmla="*/ 145226 w 174547"/>
                  <a:gd name="connsiteY8" fmla="*/ 20202 h 141381"/>
                  <a:gd name="connsiteX9" fmla="*/ 18490 w 174547"/>
                  <a:gd name="connsiteY9" fmla="*/ 8 h 141381"/>
                  <a:gd name="connsiteX10" fmla="*/ 5627 w 174547"/>
                  <a:gd name="connsiteY10" fmla="*/ 18292 h 141381"/>
                  <a:gd name="connsiteX0" fmla="*/ 5747 w 173546"/>
                  <a:gd name="connsiteY0" fmla="*/ 18292 h 143967"/>
                  <a:gd name="connsiteX1" fmla="*/ 47787 w 173546"/>
                  <a:gd name="connsiteY1" fmla="*/ 51661 h 143967"/>
                  <a:gd name="connsiteX2" fmla="*/ 358 w 173546"/>
                  <a:gd name="connsiteY2" fmla="*/ 116380 h 143967"/>
                  <a:gd name="connsiteX3" fmla="*/ 31817 w 173546"/>
                  <a:gd name="connsiteY3" fmla="*/ 127392 h 143967"/>
                  <a:gd name="connsiteX4" fmla="*/ 131207 w 173546"/>
                  <a:gd name="connsiteY4" fmla="*/ 142977 h 143967"/>
                  <a:gd name="connsiteX5" fmla="*/ 173530 w 173546"/>
                  <a:gd name="connsiteY5" fmla="*/ 137605 h 143967"/>
                  <a:gd name="connsiteX6" fmla="*/ 136631 w 173546"/>
                  <a:gd name="connsiteY6" fmla="*/ 85088 h 143967"/>
                  <a:gd name="connsiteX7" fmla="*/ 167507 w 173546"/>
                  <a:gd name="connsiteY7" fmla="*/ 41157 h 143967"/>
                  <a:gd name="connsiteX8" fmla="*/ 145346 w 173546"/>
                  <a:gd name="connsiteY8" fmla="*/ 20202 h 143967"/>
                  <a:gd name="connsiteX9" fmla="*/ 18610 w 173546"/>
                  <a:gd name="connsiteY9" fmla="*/ 8 h 143967"/>
                  <a:gd name="connsiteX10" fmla="*/ 5747 w 173546"/>
                  <a:gd name="connsiteY10" fmla="*/ 18292 h 143967"/>
                  <a:gd name="connsiteX0" fmla="*/ 5747 w 177830"/>
                  <a:gd name="connsiteY0" fmla="*/ 18296 h 143971"/>
                  <a:gd name="connsiteX1" fmla="*/ 47787 w 177830"/>
                  <a:gd name="connsiteY1" fmla="*/ 51665 h 143971"/>
                  <a:gd name="connsiteX2" fmla="*/ 358 w 177830"/>
                  <a:gd name="connsiteY2" fmla="*/ 116384 h 143971"/>
                  <a:gd name="connsiteX3" fmla="*/ 31817 w 177830"/>
                  <a:gd name="connsiteY3" fmla="*/ 127396 h 143971"/>
                  <a:gd name="connsiteX4" fmla="*/ 131207 w 177830"/>
                  <a:gd name="connsiteY4" fmla="*/ 142981 h 143971"/>
                  <a:gd name="connsiteX5" fmla="*/ 173530 w 177830"/>
                  <a:gd name="connsiteY5" fmla="*/ 137609 h 143971"/>
                  <a:gd name="connsiteX6" fmla="*/ 136631 w 177830"/>
                  <a:gd name="connsiteY6" fmla="*/ 85092 h 143971"/>
                  <a:gd name="connsiteX7" fmla="*/ 167507 w 177830"/>
                  <a:gd name="connsiteY7" fmla="*/ 41161 h 143971"/>
                  <a:gd name="connsiteX8" fmla="*/ 167760 w 177830"/>
                  <a:gd name="connsiteY8" fmla="*/ 20810 h 143971"/>
                  <a:gd name="connsiteX9" fmla="*/ 18610 w 177830"/>
                  <a:gd name="connsiteY9" fmla="*/ 12 h 143971"/>
                  <a:gd name="connsiteX10" fmla="*/ 5747 w 177830"/>
                  <a:gd name="connsiteY10" fmla="*/ 18296 h 143971"/>
                  <a:gd name="connsiteX0" fmla="*/ 5747 w 185910"/>
                  <a:gd name="connsiteY0" fmla="*/ 18296 h 143971"/>
                  <a:gd name="connsiteX1" fmla="*/ 47787 w 185910"/>
                  <a:gd name="connsiteY1" fmla="*/ 51665 h 143971"/>
                  <a:gd name="connsiteX2" fmla="*/ 358 w 185910"/>
                  <a:gd name="connsiteY2" fmla="*/ 116384 h 143971"/>
                  <a:gd name="connsiteX3" fmla="*/ 31817 w 185910"/>
                  <a:gd name="connsiteY3" fmla="*/ 127396 h 143971"/>
                  <a:gd name="connsiteX4" fmla="*/ 131207 w 185910"/>
                  <a:gd name="connsiteY4" fmla="*/ 142981 h 143971"/>
                  <a:gd name="connsiteX5" fmla="*/ 173530 w 185910"/>
                  <a:gd name="connsiteY5" fmla="*/ 137609 h 143971"/>
                  <a:gd name="connsiteX6" fmla="*/ 136631 w 185910"/>
                  <a:gd name="connsiteY6" fmla="*/ 85092 h 143971"/>
                  <a:gd name="connsiteX7" fmla="*/ 185459 w 185910"/>
                  <a:gd name="connsiteY7" fmla="*/ 34959 h 143971"/>
                  <a:gd name="connsiteX8" fmla="*/ 167760 w 185910"/>
                  <a:gd name="connsiteY8" fmla="*/ 20810 h 143971"/>
                  <a:gd name="connsiteX9" fmla="*/ 18610 w 185910"/>
                  <a:gd name="connsiteY9" fmla="*/ 12 h 143971"/>
                  <a:gd name="connsiteX10" fmla="*/ 5747 w 185910"/>
                  <a:gd name="connsiteY10" fmla="*/ 18296 h 143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5910" h="143971">
                    <a:moveTo>
                      <a:pt x="5747" y="18296"/>
                    </a:moveTo>
                    <a:cubicBezTo>
                      <a:pt x="10610" y="26905"/>
                      <a:pt x="48685" y="35317"/>
                      <a:pt x="47787" y="51665"/>
                    </a:cubicBezTo>
                    <a:cubicBezTo>
                      <a:pt x="46889" y="68013"/>
                      <a:pt x="3020" y="103762"/>
                      <a:pt x="358" y="116384"/>
                    </a:cubicBezTo>
                    <a:cubicBezTo>
                      <a:pt x="-2304" y="129006"/>
                      <a:pt x="10009" y="122963"/>
                      <a:pt x="31817" y="127396"/>
                    </a:cubicBezTo>
                    <a:cubicBezTo>
                      <a:pt x="53625" y="131829"/>
                      <a:pt x="104821" y="135897"/>
                      <a:pt x="131207" y="142981"/>
                    </a:cubicBezTo>
                    <a:cubicBezTo>
                      <a:pt x="154734" y="143099"/>
                      <a:pt x="172626" y="147257"/>
                      <a:pt x="173530" y="137609"/>
                    </a:cubicBezTo>
                    <a:cubicBezTo>
                      <a:pt x="174434" y="127961"/>
                      <a:pt x="134643" y="102200"/>
                      <a:pt x="136631" y="85092"/>
                    </a:cubicBezTo>
                    <a:cubicBezTo>
                      <a:pt x="138619" y="67984"/>
                      <a:pt x="185567" y="44928"/>
                      <a:pt x="185459" y="34959"/>
                    </a:cubicBezTo>
                    <a:cubicBezTo>
                      <a:pt x="185351" y="24990"/>
                      <a:pt x="190619" y="29017"/>
                      <a:pt x="167760" y="20810"/>
                    </a:cubicBezTo>
                    <a:cubicBezTo>
                      <a:pt x="144901" y="12603"/>
                      <a:pt x="45612" y="431"/>
                      <a:pt x="18610" y="12"/>
                    </a:cubicBezTo>
                    <a:cubicBezTo>
                      <a:pt x="-8392" y="-407"/>
                      <a:pt x="884" y="9687"/>
                      <a:pt x="5747" y="18296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72" name="Group 471">
                <a:extLst>
                  <a:ext uri="{FF2B5EF4-FFF2-40B4-BE49-F238E27FC236}">
                    <a16:creationId xmlns:a16="http://schemas.microsoft.com/office/drawing/2014/main" id="{47AB4EA9-5E2B-4578-902E-09F40B55B541}"/>
                  </a:ext>
                </a:extLst>
              </p:cNvPr>
              <p:cNvGrpSpPr/>
              <p:nvPr/>
            </p:nvGrpSpPr>
            <p:grpSpPr>
              <a:xfrm>
                <a:off x="4073355" y="2399513"/>
                <a:ext cx="440017" cy="135387"/>
                <a:chOff x="4163594" y="2688104"/>
                <a:chExt cx="440017" cy="135387"/>
              </a:xfrm>
              <a:grpFill/>
            </p:grpSpPr>
            <p:sp>
              <p:nvSpPr>
                <p:cNvPr id="473" name="Freeform 35">
                  <a:extLst>
                    <a:ext uri="{FF2B5EF4-FFF2-40B4-BE49-F238E27FC236}">
                      <a16:creationId xmlns:a16="http://schemas.microsoft.com/office/drawing/2014/main" id="{CABA470B-F4D3-4EAF-BF0D-D823F46BA957}"/>
                    </a:ext>
                  </a:extLst>
                </p:cNvPr>
                <p:cNvSpPr/>
                <p:nvPr/>
              </p:nvSpPr>
              <p:spPr>
                <a:xfrm>
                  <a:off x="4163594" y="2688104"/>
                  <a:ext cx="159096" cy="102650"/>
                </a:xfrm>
                <a:custGeom>
                  <a:avLst/>
                  <a:gdLst>
                    <a:gd name="connsiteX0" fmla="*/ 7144 w 42917"/>
                    <a:gd name="connsiteY0" fmla="*/ 0 h 80963"/>
                    <a:gd name="connsiteX1" fmla="*/ 42863 w 42917"/>
                    <a:gd name="connsiteY1" fmla="*/ 45244 h 80963"/>
                    <a:gd name="connsiteX2" fmla="*/ 0 w 42917"/>
                    <a:gd name="connsiteY2" fmla="*/ 80963 h 80963"/>
                    <a:gd name="connsiteX0" fmla="*/ 0 w 62949"/>
                    <a:gd name="connsiteY0" fmla="*/ 0 h 91071"/>
                    <a:gd name="connsiteX1" fmla="*/ 62658 w 62949"/>
                    <a:gd name="connsiteY1" fmla="*/ 55352 h 91071"/>
                    <a:gd name="connsiteX2" fmla="*/ 19795 w 62949"/>
                    <a:gd name="connsiteY2" fmla="*/ 91071 h 91071"/>
                    <a:gd name="connsiteX0" fmla="*/ 8392 w 71081"/>
                    <a:gd name="connsiteY0" fmla="*/ 0 h 97756"/>
                    <a:gd name="connsiteX1" fmla="*/ 71050 w 71081"/>
                    <a:gd name="connsiteY1" fmla="*/ 55352 h 97756"/>
                    <a:gd name="connsiteX2" fmla="*/ 0 w 71081"/>
                    <a:gd name="connsiteY2" fmla="*/ 97756 h 97756"/>
                    <a:gd name="connsiteX0" fmla="*/ 6821 w 71070"/>
                    <a:gd name="connsiteY0" fmla="*/ 0 h 85716"/>
                    <a:gd name="connsiteX1" fmla="*/ 71050 w 71070"/>
                    <a:gd name="connsiteY1" fmla="*/ 43312 h 85716"/>
                    <a:gd name="connsiteX2" fmla="*/ 0 w 71070"/>
                    <a:gd name="connsiteY2" fmla="*/ 85716 h 85716"/>
                    <a:gd name="connsiteX0" fmla="*/ 0 w 138427"/>
                    <a:gd name="connsiteY0" fmla="*/ 0 h 104644"/>
                    <a:gd name="connsiteX1" fmla="*/ 137114 w 138427"/>
                    <a:gd name="connsiteY1" fmla="*/ 62240 h 104644"/>
                    <a:gd name="connsiteX2" fmla="*/ 66064 w 138427"/>
                    <a:gd name="connsiteY2" fmla="*/ 104644 h 104644"/>
                    <a:gd name="connsiteX0" fmla="*/ 0 w 139231"/>
                    <a:gd name="connsiteY0" fmla="*/ 0 h 104644"/>
                    <a:gd name="connsiteX1" fmla="*/ 109590 w 139231"/>
                    <a:gd name="connsiteY1" fmla="*/ 18659 h 104644"/>
                    <a:gd name="connsiteX2" fmla="*/ 137114 w 139231"/>
                    <a:gd name="connsiteY2" fmla="*/ 62240 h 104644"/>
                    <a:gd name="connsiteX3" fmla="*/ 66064 w 139231"/>
                    <a:gd name="connsiteY3" fmla="*/ 104644 h 104644"/>
                    <a:gd name="connsiteX0" fmla="*/ 9357 w 153753"/>
                    <a:gd name="connsiteY0" fmla="*/ 0 h 83503"/>
                    <a:gd name="connsiteX1" fmla="*/ 118947 w 153753"/>
                    <a:gd name="connsiteY1" fmla="*/ 18659 h 83503"/>
                    <a:gd name="connsiteX2" fmla="*/ 146471 w 153753"/>
                    <a:gd name="connsiteY2" fmla="*/ 62240 h 83503"/>
                    <a:gd name="connsiteX3" fmla="*/ 0 w 153753"/>
                    <a:gd name="connsiteY3" fmla="*/ 83503 h 83503"/>
                    <a:gd name="connsiteX0" fmla="*/ 9357 w 146517"/>
                    <a:gd name="connsiteY0" fmla="*/ 0 h 105155"/>
                    <a:gd name="connsiteX1" fmla="*/ 118947 w 146517"/>
                    <a:gd name="connsiteY1" fmla="*/ 18659 h 105155"/>
                    <a:gd name="connsiteX2" fmla="*/ 146471 w 146517"/>
                    <a:gd name="connsiteY2" fmla="*/ 62240 h 105155"/>
                    <a:gd name="connsiteX3" fmla="*/ 115240 w 146517"/>
                    <a:gd name="connsiteY3" fmla="*/ 104832 h 105155"/>
                    <a:gd name="connsiteX4" fmla="*/ 0 w 146517"/>
                    <a:gd name="connsiteY4" fmla="*/ 83503 h 105155"/>
                    <a:gd name="connsiteX0" fmla="*/ 9357 w 146844"/>
                    <a:gd name="connsiteY0" fmla="*/ 0 h 97501"/>
                    <a:gd name="connsiteX1" fmla="*/ 118947 w 146844"/>
                    <a:gd name="connsiteY1" fmla="*/ 18659 h 97501"/>
                    <a:gd name="connsiteX2" fmla="*/ 146471 w 146844"/>
                    <a:gd name="connsiteY2" fmla="*/ 62240 h 97501"/>
                    <a:gd name="connsiteX3" fmla="*/ 124260 w 146844"/>
                    <a:gd name="connsiteY3" fmla="*/ 97061 h 97501"/>
                    <a:gd name="connsiteX4" fmla="*/ 0 w 146844"/>
                    <a:gd name="connsiteY4" fmla="*/ 83503 h 97501"/>
                    <a:gd name="connsiteX0" fmla="*/ 9357 w 146756"/>
                    <a:gd name="connsiteY0" fmla="*/ 0 h 105633"/>
                    <a:gd name="connsiteX1" fmla="*/ 118947 w 146756"/>
                    <a:gd name="connsiteY1" fmla="*/ 18659 h 105633"/>
                    <a:gd name="connsiteX2" fmla="*/ 146471 w 146756"/>
                    <a:gd name="connsiteY2" fmla="*/ 62240 h 105633"/>
                    <a:gd name="connsiteX3" fmla="*/ 108112 w 146756"/>
                    <a:gd name="connsiteY3" fmla="*/ 105316 h 105633"/>
                    <a:gd name="connsiteX4" fmla="*/ 0 w 146756"/>
                    <a:gd name="connsiteY4" fmla="*/ 83503 h 105633"/>
                    <a:gd name="connsiteX0" fmla="*/ 9357 w 146818"/>
                    <a:gd name="connsiteY0" fmla="*/ 0 h 105633"/>
                    <a:gd name="connsiteX1" fmla="*/ 119752 w 146818"/>
                    <a:gd name="connsiteY1" fmla="*/ 30538 h 105633"/>
                    <a:gd name="connsiteX2" fmla="*/ 146471 w 146818"/>
                    <a:gd name="connsiteY2" fmla="*/ 62240 h 105633"/>
                    <a:gd name="connsiteX3" fmla="*/ 108112 w 146818"/>
                    <a:gd name="connsiteY3" fmla="*/ 105316 h 105633"/>
                    <a:gd name="connsiteX4" fmla="*/ 0 w 146818"/>
                    <a:gd name="connsiteY4" fmla="*/ 83503 h 105633"/>
                    <a:gd name="connsiteX0" fmla="*/ 9357 w 149398"/>
                    <a:gd name="connsiteY0" fmla="*/ 0 h 105633"/>
                    <a:gd name="connsiteX1" fmla="*/ 131308 w 149398"/>
                    <a:gd name="connsiteY1" fmla="*/ 24981 h 105633"/>
                    <a:gd name="connsiteX2" fmla="*/ 146471 w 149398"/>
                    <a:gd name="connsiteY2" fmla="*/ 62240 h 105633"/>
                    <a:gd name="connsiteX3" fmla="*/ 108112 w 149398"/>
                    <a:gd name="connsiteY3" fmla="*/ 105316 h 105633"/>
                    <a:gd name="connsiteX4" fmla="*/ 0 w 149398"/>
                    <a:gd name="connsiteY4" fmla="*/ 83503 h 105633"/>
                    <a:gd name="connsiteX0" fmla="*/ 9357 w 148717"/>
                    <a:gd name="connsiteY0" fmla="*/ 0 h 102650"/>
                    <a:gd name="connsiteX1" fmla="*/ 131308 w 148717"/>
                    <a:gd name="connsiteY1" fmla="*/ 24981 h 102650"/>
                    <a:gd name="connsiteX2" fmla="*/ 146471 w 148717"/>
                    <a:gd name="connsiteY2" fmla="*/ 62240 h 102650"/>
                    <a:gd name="connsiteX3" fmla="*/ 117454 w 148717"/>
                    <a:gd name="connsiteY3" fmla="*/ 102297 h 102650"/>
                    <a:gd name="connsiteX4" fmla="*/ 0 w 148717"/>
                    <a:gd name="connsiteY4" fmla="*/ 83503 h 102650"/>
                    <a:gd name="connsiteX0" fmla="*/ 9357 w 159096"/>
                    <a:gd name="connsiteY0" fmla="*/ 0 h 102650"/>
                    <a:gd name="connsiteX1" fmla="*/ 131308 w 159096"/>
                    <a:gd name="connsiteY1" fmla="*/ 24981 h 102650"/>
                    <a:gd name="connsiteX2" fmla="*/ 158672 w 159096"/>
                    <a:gd name="connsiteY2" fmla="*/ 66187 h 102650"/>
                    <a:gd name="connsiteX3" fmla="*/ 117454 w 159096"/>
                    <a:gd name="connsiteY3" fmla="*/ 102297 h 102650"/>
                    <a:gd name="connsiteX4" fmla="*/ 0 w 159096"/>
                    <a:gd name="connsiteY4" fmla="*/ 83503 h 102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9096" h="102650">
                      <a:moveTo>
                        <a:pt x="9357" y="0"/>
                      </a:moveTo>
                      <a:cubicBezTo>
                        <a:pt x="21052" y="5942"/>
                        <a:pt x="108456" y="14608"/>
                        <a:pt x="131308" y="24981"/>
                      </a:cubicBezTo>
                      <a:cubicBezTo>
                        <a:pt x="154160" y="35354"/>
                        <a:pt x="160981" y="53301"/>
                        <a:pt x="158672" y="66187"/>
                      </a:cubicBezTo>
                      <a:cubicBezTo>
                        <a:pt x="156363" y="79073"/>
                        <a:pt x="141866" y="98753"/>
                        <a:pt x="117454" y="102297"/>
                      </a:cubicBezTo>
                      <a:cubicBezTo>
                        <a:pt x="93042" y="105841"/>
                        <a:pt x="12469" y="81548"/>
                        <a:pt x="0" y="83503"/>
                      </a:cubicBezTo>
                    </a:path>
                  </a:pathLst>
                </a:cu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4" name="Freeform 36">
                  <a:extLst>
                    <a:ext uri="{FF2B5EF4-FFF2-40B4-BE49-F238E27FC236}">
                      <a16:creationId xmlns:a16="http://schemas.microsoft.com/office/drawing/2014/main" id="{B7E4FE41-6CD6-4F36-AC8C-784097676E85}"/>
                    </a:ext>
                  </a:extLst>
                </p:cNvPr>
                <p:cNvSpPr/>
                <p:nvPr/>
              </p:nvSpPr>
              <p:spPr>
                <a:xfrm rot="579247" flipH="1">
                  <a:off x="4432770" y="2721882"/>
                  <a:ext cx="170841" cy="101609"/>
                </a:xfrm>
                <a:custGeom>
                  <a:avLst/>
                  <a:gdLst>
                    <a:gd name="connsiteX0" fmla="*/ 7144 w 42917"/>
                    <a:gd name="connsiteY0" fmla="*/ 0 h 80963"/>
                    <a:gd name="connsiteX1" fmla="*/ 42863 w 42917"/>
                    <a:gd name="connsiteY1" fmla="*/ 45244 h 80963"/>
                    <a:gd name="connsiteX2" fmla="*/ 0 w 42917"/>
                    <a:gd name="connsiteY2" fmla="*/ 80963 h 80963"/>
                    <a:gd name="connsiteX0" fmla="*/ 0 w 55351"/>
                    <a:gd name="connsiteY0" fmla="*/ 0 h 90150"/>
                    <a:gd name="connsiteX1" fmla="*/ 55228 w 55351"/>
                    <a:gd name="connsiteY1" fmla="*/ 54431 h 90150"/>
                    <a:gd name="connsiteX2" fmla="*/ 12365 w 55351"/>
                    <a:gd name="connsiteY2" fmla="*/ 90150 h 90150"/>
                    <a:gd name="connsiteX0" fmla="*/ 13249 w 68566"/>
                    <a:gd name="connsiteY0" fmla="*/ 0 h 91458"/>
                    <a:gd name="connsiteX1" fmla="*/ 68477 w 68566"/>
                    <a:gd name="connsiteY1" fmla="*/ 54431 h 91458"/>
                    <a:gd name="connsiteX2" fmla="*/ 0 w 68566"/>
                    <a:gd name="connsiteY2" fmla="*/ 91458 h 91458"/>
                    <a:gd name="connsiteX0" fmla="*/ 65842 w 122688"/>
                    <a:gd name="connsiteY0" fmla="*/ 0 h 75992"/>
                    <a:gd name="connsiteX1" fmla="*/ 121070 w 122688"/>
                    <a:gd name="connsiteY1" fmla="*/ 54431 h 75992"/>
                    <a:gd name="connsiteX2" fmla="*/ 0 w 122688"/>
                    <a:gd name="connsiteY2" fmla="*/ 75992 h 75992"/>
                    <a:gd name="connsiteX0" fmla="*/ 65842 w 121087"/>
                    <a:gd name="connsiteY0" fmla="*/ 0 h 87043"/>
                    <a:gd name="connsiteX1" fmla="*/ 121070 w 121087"/>
                    <a:gd name="connsiteY1" fmla="*/ 54431 h 87043"/>
                    <a:gd name="connsiteX2" fmla="*/ 71047 w 121087"/>
                    <a:gd name="connsiteY2" fmla="*/ 86533 h 87043"/>
                    <a:gd name="connsiteX3" fmla="*/ 0 w 121087"/>
                    <a:gd name="connsiteY3" fmla="*/ 75992 h 87043"/>
                    <a:gd name="connsiteX0" fmla="*/ 0 w 141594"/>
                    <a:gd name="connsiteY0" fmla="*/ 0 h 108019"/>
                    <a:gd name="connsiteX1" fmla="*/ 138652 w 141594"/>
                    <a:gd name="connsiteY1" fmla="*/ 75407 h 108019"/>
                    <a:gd name="connsiteX2" fmla="*/ 88629 w 141594"/>
                    <a:gd name="connsiteY2" fmla="*/ 107509 h 108019"/>
                    <a:gd name="connsiteX3" fmla="*/ 17582 w 141594"/>
                    <a:gd name="connsiteY3" fmla="*/ 96968 h 108019"/>
                    <a:gd name="connsiteX0" fmla="*/ 0 w 139218"/>
                    <a:gd name="connsiteY0" fmla="*/ 0 h 108019"/>
                    <a:gd name="connsiteX1" fmla="*/ 108063 w 139218"/>
                    <a:gd name="connsiteY1" fmla="*/ 28591 h 108019"/>
                    <a:gd name="connsiteX2" fmla="*/ 138652 w 139218"/>
                    <a:gd name="connsiteY2" fmla="*/ 75407 h 108019"/>
                    <a:gd name="connsiteX3" fmla="*/ 88629 w 139218"/>
                    <a:gd name="connsiteY3" fmla="*/ 107509 h 108019"/>
                    <a:gd name="connsiteX4" fmla="*/ 17582 w 139218"/>
                    <a:gd name="connsiteY4" fmla="*/ 96968 h 108019"/>
                    <a:gd name="connsiteX0" fmla="*/ 0 w 149060"/>
                    <a:gd name="connsiteY0" fmla="*/ 0 h 101318"/>
                    <a:gd name="connsiteX1" fmla="*/ 117905 w 149060"/>
                    <a:gd name="connsiteY1" fmla="*/ 21890 h 101318"/>
                    <a:gd name="connsiteX2" fmla="*/ 148494 w 149060"/>
                    <a:gd name="connsiteY2" fmla="*/ 68706 h 101318"/>
                    <a:gd name="connsiteX3" fmla="*/ 98471 w 149060"/>
                    <a:gd name="connsiteY3" fmla="*/ 100808 h 101318"/>
                    <a:gd name="connsiteX4" fmla="*/ 27424 w 149060"/>
                    <a:gd name="connsiteY4" fmla="*/ 90267 h 101318"/>
                    <a:gd name="connsiteX0" fmla="*/ 0 w 155361"/>
                    <a:gd name="connsiteY0" fmla="*/ 0 h 95487"/>
                    <a:gd name="connsiteX1" fmla="*/ 124206 w 155361"/>
                    <a:gd name="connsiteY1" fmla="*/ 16059 h 95487"/>
                    <a:gd name="connsiteX2" fmla="*/ 154795 w 155361"/>
                    <a:gd name="connsiteY2" fmla="*/ 62875 h 95487"/>
                    <a:gd name="connsiteX3" fmla="*/ 104772 w 155361"/>
                    <a:gd name="connsiteY3" fmla="*/ 94977 h 95487"/>
                    <a:gd name="connsiteX4" fmla="*/ 33725 w 155361"/>
                    <a:gd name="connsiteY4" fmla="*/ 84436 h 95487"/>
                    <a:gd name="connsiteX0" fmla="*/ 4432 w 159793"/>
                    <a:gd name="connsiteY0" fmla="*/ 0 h 95393"/>
                    <a:gd name="connsiteX1" fmla="*/ 128638 w 159793"/>
                    <a:gd name="connsiteY1" fmla="*/ 16059 h 95393"/>
                    <a:gd name="connsiteX2" fmla="*/ 159227 w 159793"/>
                    <a:gd name="connsiteY2" fmla="*/ 62875 h 95393"/>
                    <a:gd name="connsiteX3" fmla="*/ 109204 w 159793"/>
                    <a:gd name="connsiteY3" fmla="*/ 94977 h 95393"/>
                    <a:gd name="connsiteX4" fmla="*/ 0 w 159793"/>
                    <a:gd name="connsiteY4" fmla="*/ 80153 h 95393"/>
                    <a:gd name="connsiteX0" fmla="*/ 4432 w 159585"/>
                    <a:gd name="connsiteY0" fmla="*/ 0 h 95393"/>
                    <a:gd name="connsiteX1" fmla="*/ 125679 w 159585"/>
                    <a:gd name="connsiteY1" fmla="*/ 7999 h 95393"/>
                    <a:gd name="connsiteX2" fmla="*/ 159227 w 159585"/>
                    <a:gd name="connsiteY2" fmla="*/ 62875 h 95393"/>
                    <a:gd name="connsiteX3" fmla="*/ 109204 w 159585"/>
                    <a:gd name="connsiteY3" fmla="*/ 94977 h 95393"/>
                    <a:gd name="connsiteX4" fmla="*/ 0 w 159585"/>
                    <a:gd name="connsiteY4" fmla="*/ 80153 h 95393"/>
                    <a:gd name="connsiteX0" fmla="*/ 0 w 170245"/>
                    <a:gd name="connsiteY0" fmla="*/ 0 h 103924"/>
                    <a:gd name="connsiteX1" fmla="*/ 136339 w 170245"/>
                    <a:gd name="connsiteY1" fmla="*/ 16530 h 103924"/>
                    <a:gd name="connsiteX2" fmla="*/ 169887 w 170245"/>
                    <a:gd name="connsiteY2" fmla="*/ 71406 h 103924"/>
                    <a:gd name="connsiteX3" fmla="*/ 119864 w 170245"/>
                    <a:gd name="connsiteY3" fmla="*/ 103508 h 103924"/>
                    <a:gd name="connsiteX4" fmla="*/ 10660 w 170245"/>
                    <a:gd name="connsiteY4" fmla="*/ 88684 h 103924"/>
                    <a:gd name="connsiteX0" fmla="*/ 0 w 170284"/>
                    <a:gd name="connsiteY0" fmla="*/ 0 h 103924"/>
                    <a:gd name="connsiteX1" fmla="*/ 136983 w 170284"/>
                    <a:gd name="connsiteY1" fmla="*/ 24033 h 103924"/>
                    <a:gd name="connsiteX2" fmla="*/ 169887 w 170284"/>
                    <a:gd name="connsiteY2" fmla="*/ 71406 h 103924"/>
                    <a:gd name="connsiteX3" fmla="*/ 119864 w 170284"/>
                    <a:gd name="connsiteY3" fmla="*/ 103508 h 103924"/>
                    <a:gd name="connsiteX4" fmla="*/ 10660 w 170284"/>
                    <a:gd name="connsiteY4" fmla="*/ 88684 h 103924"/>
                    <a:gd name="connsiteX0" fmla="*/ 0 w 170841"/>
                    <a:gd name="connsiteY0" fmla="*/ 0 h 101609"/>
                    <a:gd name="connsiteX1" fmla="*/ 137540 w 170841"/>
                    <a:gd name="connsiteY1" fmla="*/ 21718 h 101609"/>
                    <a:gd name="connsiteX2" fmla="*/ 170444 w 170841"/>
                    <a:gd name="connsiteY2" fmla="*/ 69091 h 101609"/>
                    <a:gd name="connsiteX3" fmla="*/ 120421 w 170841"/>
                    <a:gd name="connsiteY3" fmla="*/ 101193 h 101609"/>
                    <a:gd name="connsiteX4" fmla="*/ 11217 w 170841"/>
                    <a:gd name="connsiteY4" fmla="*/ 86369 h 10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0841" h="101609">
                      <a:moveTo>
                        <a:pt x="0" y="0"/>
                      </a:moveTo>
                      <a:cubicBezTo>
                        <a:pt x="11598" y="6347"/>
                        <a:pt x="114432" y="9150"/>
                        <a:pt x="137540" y="21718"/>
                      </a:cubicBezTo>
                      <a:cubicBezTo>
                        <a:pt x="160648" y="34286"/>
                        <a:pt x="173297" y="55845"/>
                        <a:pt x="170444" y="69091"/>
                      </a:cubicBezTo>
                      <a:cubicBezTo>
                        <a:pt x="167591" y="82337"/>
                        <a:pt x="140599" y="97599"/>
                        <a:pt x="120421" y="101193"/>
                      </a:cubicBezTo>
                      <a:cubicBezTo>
                        <a:pt x="100243" y="104787"/>
                        <a:pt x="21585" y="83847"/>
                        <a:pt x="11217" y="86369"/>
                      </a:cubicBezTo>
                    </a:path>
                  </a:pathLst>
                </a:cu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3AD29876-4085-4B3C-A4CC-0A483B97BC58}"/>
                </a:ext>
              </a:extLst>
            </p:cNvPr>
            <p:cNvGrpSpPr/>
            <p:nvPr/>
          </p:nvGrpSpPr>
          <p:grpSpPr>
            <a:xfrm rot="19384336">
              <a:off x="5001909" y="2701635"/>
              <a:ext cx="192713" cy="66235"/>
              <a:chOff x="4069860" y="2392832"/>
              <a:chExt cx="443512" cy="152434"/>
            </a:xfrm>
            <a:grpFill/>
          </p:grpSpPr>
          <p:sp>
            <p:nvSpPr>
              <p:cNvPr id="467" name="Freeform 38">
                <a:extLst>
                  <a:ext uri="{FF2B5EF4-FFF2-40B4-BE49-F238E27FC236}">
                    <a16:creationId xmlns:a16="http://schemas.microsoft.com/office/drawing/2014/main" id="{F1929F5D-FED0-4291-967B-D347EBFB7B63}"/>
                  </a:ext>
                </a:extLst>
              </p:cNvPr>
              <p:cNvSpPr/>
              <p:nvPr/>
            </p:nvSpPr>
            <p:spPr>
              <a:xfrm>
                <a:off x="4179440" y="2396239"/>
                <a:ext cx="217873" cy="149027"/>
              </a:xfrm>
              <a:custGeom>
                <a:avLst/>
                <a:gdLst>
                  <a:gd name="connsiteX0" fmla="*/ 995 w 151036"/>
                  <a:gd name="connsiteY0" fmla="*/ 4707 h 117919"/>
                  <a:gd name="connsiteX1" fmla="*/ 43858 w 151036"/>
                  <a:gd name="connsiteY1" fmla="*/ 52332 h 117919"/>
                  <a:gd name="connsiteX2" fmla="*/ 995 w 151036"/>
                  <a:gd name="connsiteY2" fmla="*/ 90432 h 117919"/>
                  <a:gd name="connsiteX3" fmla="*/ 60526 w 151036"/>
                  <a:gd name="connsiteY3" fmla="*/ 116626 h 117919"/>
                  <a:gd name="connsiteX4" fmla="*/ 141489 w 151036"/>
                  <a:gd name="connsiteY4" fmla="*/ 109482 h 117919"/>
                  <a:gd name="connsiteX5" fmla="*/ 103389 w 151036"/>
                  <a:gd name="connsiteY5" fmla="*/ 71382 h 117919"/>
                  <a:gd name="connsiteX6" fmla="*/ 151014 w 151036"/>
                  <a:gd name="connsiteY6" fmla="*/ 35664 h 117919"/>
                  <a:gd name="connsiteX7" fmla="*/ 96245 w 151036"/>
                  <a:gd name="connsiteY7" fmla="*/ 4707 h 117919"/>
                  <a:gd name="connsiteX8" fmla="*/ 995 w 151036"/>
                  <a:gd name="connsiteY8" fmla="*/ 4707 h 117919"/>
                  <a:gd name="connsiteX0" fmla="*/ 4161 w 154202"/>
                  <a:gd name="connsiteY0" fmla="*/ 19223 h 132435"/>
                  <a:gd name="connsiteX1" fmla="*/ 47024 w 154202"/>
                  <a:gd name="connsiteY1" fmla="*/ 66848 h 132435"/>
                  <a:gd name="connsiteX2" fmla="*/ 4161 w 154202"/>
                  <a:gd name="connsiteY2" fmla="*/ 104948 h 132435"/>
                  <a:gd name="connsiteX3" fmla="*/ 63692 w 154202"/>
                  <a:gd name="connsiteY3" fmla="*/ 131142 h 132435"/>
                  <a:gd name="connsiteX4" fmla="*/ 144655 w 154202"/>
                  <a:gd name="connsiteY4" fmla="*/ 123998 h 132435"/>
                  <a:gd name="connsiteX5" fmla="*/ 106555 w 154202"/>
                  <a:gd name="connsiteY5" fmla="*/ 85898 h 132435"/>
                  <a:gd name="connsiteX6" fmla="*/ 154180 w 154202"/>
                  <a:gd name="connsiteY6" fmla="*/ 50180 h 132435"/>
                  <a:gd name="connsiteX7" fmla="*/ 17024 w 154202"/>
                  <a:gd name="connsiteY7" fmla="*/ 939 h 132435"/>
                  <a:gd name="connsiteX8" fmla="*/ 4161 w 154202"/>
                  <a:gd name="connsiteY8" fmla="*/ 19223 h 132435"/>
                  <a:gd name="connsiteX0" fmla="*/ 4362 w 157720"/>
                  <a:gd name="connsiteY0" fmla="*/ 18294 h 131506"/>
                  <a:gd name="connsiteX1" fmla="*/ 47225 w 157720"/>
                  <a:gd name="connsiteY1" fmla="*/ 65919 h 131506"/>
                  <a:gd name="connsiteX2" fmla="*/ 4362 w 157720"/>
                  <a:gd name="connsiteY2" fmla="*/ 104019 h 131506"/>
                  <a:gd name="connsiteX3" fmla="*/ 63893 w 157720"/>
                  <a:gd name="connsiteY3" fmla="*/ 130213 h 131506"/>
                  <a:gd name="connsiteX4" fmla="*/ 144856 w 157720"/>
                  <a:gd name="connsiteY4" fmla="*/ 123069 h 131506"/>
                  <a:gd name="connsiteX5" fmla="*/ 106756 w 157720"/>
                  <a:gd name="connsiteY5" fmla="*/ 84969 h 131506"/>
                  <a:gd name="connsiteX6" fmla="*/ 154381 w 157720"/>
                  <a:gd name="connsiteY6" fmla="*/ 49251 h 131506"/>
                  <a:gd name="connsiteX7" fmla="*/ 143961 w 157720"/>
                  <a:gd name="connsiteY7" fmla="*/ 20204 h 131506"/>
                  <a:gd name="connsiteX8" fmla="*/ 17225 w 157720"/>
                  <a:gd name="connsiteY8" fmla="*/ 10 h 131506"/>
                  <a:gd name="connsiteX9" fmla="*/ 4362 w 157720"/>
                  <a:gd name="connsiteY9" fmla="*/ 18294 h 131506"/>
                  <a:gd name="connsiteX0" fmla="*/ 12662 w 166020"/>
                  <a:gd name="connsiteY0" fmla="*/ 18294 h 126426"/>
                  <a:gd name="connsiteX1" fmla="*/ 55525 w 166020"/>
                  <a:gd name="connsiteY1" fmla="*/ 65919 h 126426"/>
                  <a:gd name="connsiteX2" fmla="*/ 12662 w 166020"/>
                  <a:gd name="connsiteY2" fmla="*/ 104019 h 126426"/>
                  <a:gd name="connsiteX3" fmla="*/ 11993 w 166020"/>
                  <a:gd name="connsiteY3" fmla="*/ 122359 h 126426"/>
                  <a:gd name="connsiteX4" fmla="*/ 153156 w 166020"/>
                  <a:gd name="connsiteY4" fmla="*/ 123069 h 126426"/>
                  <a:gd name="connsiteX5" fmla="*/ 115056 w 166020"/>
                  <a:gd name="connsiteY5" fmla="*/ 84969 h 126426"/>
                  <a:gd name="connsiteX6" fmla="*/ 162681 w 166020"/>
                  <a:gd name="connsiteY6" fmla="*/ 49251 h 126426"/>
                  <a:gd name="connsiteX7" fmla="*/ 152261 w 166020"/>
                  <a:gd name="connsiteY7" fmla="*/ 20204 h 126426"/>
                  <a:gd name="connsiteX8" fmla="*/ 25525 w 166020"/>
                  <a:gd name="connsiteY8" fmla="*/ 10 h 126426"/>
                  <a:gd name="connsiteX9" fmla="*/ 12662 w 166020"/>
                  <a:gd name="connsiteY9" fmla="*/ 18294 h 126426"/>
                  <a:gd name="connsiteX0" fmla="*/ 11846 w 165204"/>
                  <a:gd name="connsiteY0" fmla="*/ 18294 h 149786"/>
                  <a:gd name="connsiteX1" fmla="*/ 54709 w 165204"/>
                  <a:gd name="connsiteY1" fmla="*/ 65919 h 149786"/>
                  <a:gd name="connsiteX2" fmla="*/ 11846 w 165204"/>
                  <a:gd name="connsiteY2" fmla="*/ 104019 h 149786"/>
                  <a:gd name="connsiteX3" fmla="*/ 11177 w 165204"/>
                  <a:gd name="connsiteY3" fmla="*/ 122359 h 149786"/>
                  <a:gd name="connsiteX4" fmla="*/ 141134 w 165204"/>
                  <a:gd name="connsiteY4" fmla="*/ 149786 h 149786"/>
                  <a:gd name="connsiteX5" fmla="*/ 152340 w 165204"/>
                  <a:gd name="connsiteY5" fmla="*/ 123069 h 149786"/>
                  <a:gd name="connsiteX6" fmla="*/ 114240 w 165204"/>
                  <a:gd name="connsiteY6" fmla="*/ 84969 h 149786"/>
                  <a:gd name="connsiteX7" fmla="*/ 161865 w 165204"/>
                  <a:gd name="connsiteY7" fmla="*/ 49251 h 149786"/>
                  <a:gd name="connsiteX8" fmla="*/ 151445 w 165204"/>
                  <a:gd name="connsiteY8" fmla="*/ 20204 h 149786"/>
                  <a:gd name="connsiteX9" fmla="*/ 24709 w 165204"/>
                  <a:gd name="connsiteY9" fmla="*/ 10 h 149786"/>
                  <a:gd name="connsiteX10" fmla="*/ 11846 w 165204"/>
                  <a:gd name="connsiteY10" fmla="*/ 18294 h 149786"/>
                  <a:gd name="connsiteX0" fmla="*/ 11846 w 165204"/>
                  <a:gd name="connsiteY0" fmla="*/ 18294 h 149786"/>
                  <a:gd name="connsiteX1" fmla="*/ 54709 w 165204"/>
                  <a:gd name="connsiteY1" fmla="*/ 65919 h 149786"/>
                  <a:gd name="connsiteX2" fmla="*/ 11846 w 165204"/>
                  <a:gd name="connsiteY2" fmla="*/ 104019 h 149786"/>
                  <a:gd name="connsiteX3" fmla="*/ 11177 w 165204"/>
                  <a:gd name="connsiteY3" fmla="*/ 122359 h 149786"/>
                  <a:gd name="connsiteX4" fmla="*/ 141134 w 165204"/>
                  <a:gd name="connsiteY4" fmla="*/ 149786 h 149786"/>
                  <a:gd name="connsiteX5" fmla="*/ 152340 w 165204"/>
                  <a:gd name="connsiteY5" fmla="*/ 123069 h 149786"/>
                  <a:gd name="connsiteX6" fmla="*/ 114240 w 165204"/>
                  <a:gd name="connsiteY6" fmla="*/ 84969 h 149786"/>
                  <a:gd name="connsiteX7" fmla="*/ 161865 w 165204"/>
                  <a:gd name="connsiteY7" fmla="*/ 49251 h 149786"/>
                  <a:gd name="connsiteX8" fmla="*/ 151445 w 165204"/>
                  <a:gd name="connsiteY8" fmla="*/ 20204 h 149786"/>
                  <a:gd name="connsiteX9" fmla="*/ 24709 w 165204"/>
                  <a:gd name="connsiteY9" fmla="*/ 10 h 149786"/>
                  <a:gd name="connsiteX10" fmla="*/ 11846 w 165204"/>
                  <a:gd name="connsiteY10" fmla="*/ 18294 h 149786"/>
                  <a:gd name="connsiteX0" fmla="*/ 11257 w 164615"/>
                  <a:gd name="connsiteY0" fmla="*/ 18294 h 136015"/>
                  <a:gd name="connsiteX1" fmla="*/ 54120 w 164615"/>
                  <a:gd name="connsiteY1" fmla="*/ 65919 h 136015"/>
                  <a:gd name="connsiteX2" fmla="*/ 11257 w 164615"/>
                  <a:gd name="connsiteY2" fmla="*/ 104019 h 136015"/>
                  <a:gd name="connsiteX3" fmla="*/ 10588 w 164615"/>
                  <a:gd name="connsiteY3" fmla="*/ 122359 h 136015"/>
                  <a:gd name="connsiteX4" fmla="*/ 132452 w 164615"/>
                  <a:gd name="connsiteY4" fmla="*/ 136013 h 136015"/>
                  <a:gd name="connsiteX5" fmla="*/ 151751 w 164615"/>
                  <a:gd name="connsiteY5" fmla="*/ 123069 h 136015"/>
                  <a:gd name="connsiteX6" fmla="*/ 113651 w 164615"/>
                  <a:gd name="connsiteY6" fmla="*/ 84969 h 136015"/>
                  <a:gd name="connsiteX7" fmla="*/ 161276 w 164615"/>
                  <a:gd name="connsiteY7" fmla="*/ 49251 h 136015"/>
                  <a:gd name="connsiteX8" fmla="*/ 150856 w 164615"/>
                  <a:gd name="connsiteY8" fmla="*/ 20204 h 136015"/>
                  <a:gd name="connsiteX9" fmla="*/ 24120 w 164615"/>
                  <a:gd name="connsiteY9" fmla="*/ 10 h 136015"/>
                  <a:gd name="connsiteX10" fmla="*/ 11257 w 164615"/>
                  <a:gd name="connsiteY10" fmla="*/ 18294 h 136015"/>
                  <a:gd name="connsiteX0" fmla="*/ 12156 w 165514"/>
                  <a:gd name="connsiteY0" fmla="*/ 18294 h 142337"/>
                  <a:gd name="connsiteX1" fmla="*/ 55019 w 165514"/>
                  <a:gd name="connsiteY1" fmla="*/ 65919 h 142337"/>
                  <a:gd name="connsiteX2" fmla="*/ 12156 w 165514"/>
                  <a:gd name="connsiteY2" fmla="*/ 104019 h 142337"/>
                  <a:gd name="connsiteX3" fmla="*/ 11487 w 165514"/>
                  <a:gd name="connsiteY3" fmla="*/ 122359 h 142337"/>
                  <a:gd name="connsiteX4" fmla="*/ 145713 w 165514"/>
                  <a:gd name="connsiteY4" fmla="*/ 142336 h 142337"/>
                  <a:gd name="connsiteX5" fmla="*/ 152650 w 165514"/>
                  <a:gd name="connsiteY5" fmla="*/ 123069 h 142337"/>
                  <a:gd name="connsiteX6" fmla="*/ 114550 w 165514"/>
                  <a:gd name="connsiteY6" fmla="*/ 84969 h 142337"/>
                  <a:gd name="connsiteX7" fmla="*/ 162175 w 165514"/>
                  <a:gd name="connsiteY7" fmla="*/ 49251 h 142337"/>
                  <a:gd name="connsiteX8" fmla="*/ 151755 w 165514"/>
                  <a:gd name="connsiteY8" fmla="*/ 20204 h 142337"/>
                  <a:gd name="connsiteX9" fmla="*/ 25019 w 165514"/>
                  <a:gd name="connsiteY9" fmla="*/ 10 h 142337"/>
                  <a:gd name="connsiteX10" fmla="*/ 12156 w 165514"/>
                  <a:gd name="connsiteY10" fmla="*/ 18294 h 142337"/>
                  <a:gd name="connsiteX0" fmla="*/ 12156 w 165514"/>
                  <a:gd name="connsiteY0" fmla="*/ 18294 h 142337"/>
                  <a:gd name="connsiteX1" fmla="*/ 55019 w 165514"/>
                  <a:gd name="connsiteY1" fmla="*/ 65919 h 142337"/>
                  <a:gd name="connsiteX2" fmla="*/ 12156 w 165514"/>
                  <a:gd name="connsiteY2" fmla="*/ 104019 h 142337"/>
                  <a:gd name="connsiteX3" fmla="*/ 11487 w 165514"/>
                  <a:gd name="connsiteY3" fmla="*/ 122359 h 142337"/>
                  <a:gd name="connsiteX4" fmla="*/ 145713 w 165514"/>
                  <a:gd name="connsiteY4" fmla="*/ 142336 h 142337"/>
                  <a:gd name="connsiteX5" fmla="*/ 152650 w 165514"/>
                  <a:gd name="connsiteY5" fmla="*/ 123069 h 142337"/>
                  <a:gd name="connsiteX6" fmla="*/ 143040 w 165514"/>
                  <a:gd name="connsiteY6" fmla="*/ 85090 h 142337"/>
                  <a:gd name="connsiteX7" fmla="*/ 162175 w 165514"/>
                  <a:gd name="connsiteY7" fmla="*/ 49251 h 142337"/>
                  <a:gd name="connsiteX8" fmla="*/ 151755 w 165514"/>
                  <a:gd name="connsiteY8" fmla="*/ 20204 h 142337"/>
                  <a:gd name="connsiteX9" fmla="*/ 25019 w 165514"/>
                  <a:gd name="connsiteY9" fmla="*/ 10 h 142337"/>
                  <a:gd name="connsiteX10" fmla="*/ 12156 w 165514"/>
                  <a:gd name="connsiteY10" fmla="*/ 18294 h 142337"/>
                  <a:gd name="connsiteX0" fmla="*/ 12156 w 180539"/>
                  <a:gd name="connsiteY0" fmla="*/ 18294 h 142337"/>
                  <a:gd name="connsiteX1" fmla="*/ 55019 w 180539"/>
                  <a:gd name="connsiteY1" fmla="*/ 65919 h 142337"/>
                  <a:gd name="connsiteX2" fmla="*/ 12156 w 180539"/>
                  <a:gd name="connsiteY2" fmla="*/ 104019 h 142337"/>
                  <a:gd name="connsiteX3" fmla="*/ 11487 w 180539"/>
                  <a:gd name="connsiteY3" fmla="*/ 122359 h 142337"/>
                  <a:gd name="connsiteX4" fmla="*/ 145713 w 180539"/>
                  <a:gd name="connsiteY4" fmla="*/ 142336 h 142337"/>
                  <a:gd name="connsiteX5" fmla="*/ 152650 w 180539"/>
                  <a:gd name="connsiteY5" fmla="*/ 123069 h 142337"/>
                  <a:gd name="connsiteX6" fmla="*/ 143040 w 180539"/>
                  <a:gd name="connsiteY6" fmla="*/ 85090 h 142337"/>
                  <a:gd name="connsiteX7" fmla="*/ 180539 w 180539"/>
                  <a:gd name="connsiteY7" fmla="*/ 50179 h 142337"/>
                  <a:gd name="connsiteX8" fmla="*/ 151755 w 180539"/>
                  <a:gd name="connsiteY8" fmla="*/ 20204 h 142337"/>
                  <a:gd name="connsiteX9" fmla="*/ 25019 w 180539"/>
                  <a:gd name="connsiteY9" fmla="*/ 10 h 142337"/>
                  <a:gd name="connsiteX10" fmla="*/ 12156 w 180539"/>
                  <a:gd name="connsiteY10" fmla="*/ 18294 h 142337"/>
                  <a:gd name="connsiteX0" fmla="*/ 12156 w 173916"/>
                  <a:gd name="connsiteY0" fmla="*/ 18294 h 142337"/>
                  <a:gd name="connsiteX1" fmla="*/ 55019 w 173916"/>
                  <a:gd name="connsiteY1" fmla="*/ 65919 h 142337"/>
                  <a:gd name="connsiteX2" fmla="*/ 12156 w 173916"/>
                  <a:gd name="connsiteY2" fmla="*/ 104019 h 142337"/>
                  <a:gd name="connsiteX3" fmla="*/ 11487 w 173916"/>
                  <a:gd name="connsiteY3" fmla="*/ 122359 h 142337"/>
                  <a:gd name="connsiteX4" fmla="*/ 145713 w 173916"/>
                  <a:gd name="connsiteY4" fmla="*/ 142336 h 142337"/>
                  <a:gd name="connsiteX5" fmla="*/ 152650 w 173916"/>
                  <a:gd name="connsiteY5" fmla="*/ 123069 h 142337"/>
                  <a:gd name="connsiteX6" fmla="*/ 143040 w 173916"/>
                  <a:gd name="connsiteY6" fmla="*/ 85090 h 142337"/>
                  <a:gd name="connsiteX7" fmla="*/ 173916 w 173916"/>
                  <a:gd name="connsiteY7" fmla="*/ 41159 h 142337"/>
                  <a:gd name="connsiteX8" fmla="*/ 151755 w 173916"/>
                  <a:gd name="connsiteY8" fmla="*/ 20204 h 142337"/>
                  <a:gd name="connsiteX9" fmla="*/ 25019 w 173916"/>
                  <a:gd name="connsiteY9" fmla="*/ 10 h 142337"/>
                  <a:gd name="connsiteX10" fmla="*/ 12156 w 173916"/>
                  <a:gd name="connsiteY10" fmla="*/ 18294 h 142337"/>
                  <a:gd name="connsiteX0" fmla="*/ 12156 w 179951"/>
                  <a:gd name="connsiteY0" fmla="*/ 18294 h 143593"/>
                  <a:gd name="connsiteX1" fmla="*/ 55019 w 179951"/>
                  <a:gd name="connsiteY1" fmla="*/ 65919 h 143593"/>
                  <a:gd name="connsiteX2" fmla="*/ 12156 w 179951"/>
                  <a:gd name="connsiteY2" fmla="*/ 104019 h 143593"/>
                  <a:gd name="connsiteX3" fmla="*/ 11487 w 179951"/>
                  <a:gd name="connsiteY3" fmla="*/ 122359 h 143593"/>
                  <a:gd name="connsiteX4" fmla="*/ 145713 w 179951"/>
                  <a:gd name="connsiteY4" fmla="*/ 142336 h 143593"/>
                  <a:gd name="connsiteX5" fmla="*/ 179939 w 179951"/>
                  <a:gd name="connsiteY5" fmla="*/ 137607 h 143593"/>
                  <a:gd name="connsiteX6" fmla="*/ 143040 w 179951"/>
                  <a:gd name="connsiteY6" fmla="*/ 85090 h 143593"/>
                  <a:gd name="connsiteX7" fmla="*/ 173916 w 179951"/>
                  <a:gd name="connsiteY7" fmla="*/ 41159 h 143593"/>
                  <a:gd name="connsiteX8" fmla="*/ 151755 w 179951"/>
                  <a:gd name="connsiteY8" fmla="*/ 20204 h 143593"/>
                  <a:gd name="connsiteX9" fmla="*/ 25019 w 179951"/>
                  <a:gd name="connsiteY9" fmla="*/ 10 h 143593"/>
                  <a:gd name="connsiteX10" fmla="*/ 12156 w 179951"/>
                  <a:gd name="connsiteY10" fmla="*/ 18294 h 143593"/>
                  <a:gd name="connsiteX0" fmla="*/ 8175 w 177095"/>
                  <a:gd name="connsiteY0" fmla="*/ 18294 h 141383"/>
                  <a:gd name="connsiteX1" fmla="*/ 51038 w 177095"/>
                  <a:gd name="connsiteY1" fmla="*/ 65919 h 141383"/>
                  <a:gd name="connsiteX2" fmla="*/ 8175 w 177095"/>
                  <a:gd name="connsiteY2" fmla="*/ 104019 h 141383"/>
                  <a:gd name="connsiteX3" fmla="*/ 7506 w 177095"/>
                  <a:gd name="connsiteY3" fmla="*/ 122359 h 141383"/>
                  <a:gd name="connsiteX4" fmla="*/ 86506 w 177095"/>
                  <a:gd name="connsiteY4" fmla="*/ 137180 h 141383"/>
                  <a:gd name="connsiteX5" fmla="*/ 175958 w 177095"/>
                  <a:gd name="connsiteY5" fmla="*/ 137607 h 141383"/>
                  <a:gd name="connsiteX6" fmla="*/ 139059 w 177095"/>
                  <a:gd name="connsiteY6" fmla="*/ 85090 h 141383"/>
                  <a:gd name="connsiteX7" fmla="*/ 169935 w 177095"/>
                  <a:gd name="connsiteY7" fmla="*/ 41159 h 141383"/>
                  <a:gd name="connsiteX8" fmla="*/ 147774 w 177095"/>
                  <a:gd name="connsiteY8" fmla="*/ 20204 h 141383"/>
                  <a:gd name="connsiteX9" fmla="*/ 21038 w 177095"/>
                  <a:gd name="connsiteY9" fmla="*/ 10 h 141383"/>
                  <a:gd name="connsiteX10" fmla="*/ 8175 w 177095"/>
                  <a:gd name="connsiteY10" fmla="*/ 18294 h 141383"/>
                  <a:gd name="connsiteX0" fmla="*/ 4363 w 173283"/>
                  <a:gd name="connsiteY0" fmla="*/ 18294 h 141383"/>
                  <a:gd name="connsiteX1" fmla="*/ 47226 w 173283"/>
                  <a:gd name="connsiteY1" fmla="*/ 65919 h 141383"/>
                  <a:gd name="connsiteX2" fmla="*/ 4363 w 173283"/>
                  <a:gd name="connsiteY2" fmla="*/ 104019 h 141383"/>
                  <a:gd name="connsiteX3" fmla="*/ 30433 w 173283"/>
                  <a:gd name="connsiteY3" fmla="*/ 127394 h 141383"/>
                  <a:gd name="connsiteX4" fmla="*/ 82694 w 173283"/>
                  <a:gd name="connsiteY4" fmla="*/ 137180 h 141383"/>
                  <a:gd name="connsiteX5" fmla="*/ 172146 w 173283"/>
                  <a:gd name="connsiteY5" fmla="*/ 137607 h 141383"/>
                  <a:gd name="connsiteX6" fmla="*/ 135247 w 173283"/>
                  <a:gd name="connsiteY6" fmla="*/ 85090 h 141383"/>
                  <a:gd name="connsiteX7" fmla="*/ 166123 w 173283"/>
                  <a:gd name="connsiteY7" fmla="*/ 41159 h 141383"/>
                  <a:gd name="connsiteX8" fmla="*/ 143962 w 173283"/>
                  <a:gd name="connsiteY8" fmla="*/ 20204 h 141383"/>
                  <a:gd name="connsiteX9" fmla="*/ 17226 w 173283"/>
                  <a:gd name="connsiteY9" fmla="*/ 10 h 141383"/>
                  <a:gd name="connsiteX10" fmla="*/ 4363 w 173283"/>
                  <a:gd name="connsiteY10" fmla="*/ 18294 h 141383"/>
                  <a:gd name="connsiteX0" fmla="*/ 5650 w 174570"/>
                  <a:gd name="connsiteY0" fmla="*/ 18294 h 141383"/>
                  <a:gd name="connsiteX1" fmla="*/ 48513 w 174570"/>
                  <a:gd name="connsiteY1" fmla="*/ 65919 h 141383"/>
                  <a:gd name="connsiteX2" fmla="*/ 261 w 174570"/>
                  <a:gd name="connsiteY2" fmla="*/ 116382 h 141383"/>
                  <a:gd name="connsiteX3" fmla="*/ 31720 w 174570"/>
                  <a:gd name="connsiteY3" fmla="*/ 127394 h 141383"/>
                  <a:gd name="connsiteX4" fmla="*/ 83981 w 174570"/>
                  <a:gd name="connsiteY4" fmla="*/ 137180 h 141383"/>
                  <a:gd name="connsiteX5" fmla="*/ 173433 w 174570"/>
                  <a:gd name="connsiteY5" fmla="*/ 137607 h 141383"/>
                  <a:gd name="connsiteX6" fmla="*/ 136534 w 174570"/>
                  <a:gd name="connsiteY6" fmla="*/ 85090 h 141383"/>
                  <a:gd name="connsiteX7" fmla="*/ 167410 w 174570"/>
                  <a:gd name="connsiteY7" fmla="*/ 41159 h 141383"/>
                  <a:gd name="connsiteX8" fmla="*/ 145249 w 174570"/>
                  <a:gd name="connsiteY8" fmla="*/ 20204 h 141383"/>
                  <a:gd name="connsiteX9" fmla="*/ 18513 w 174570"/>
                  <a:gd name="connsiteY9" fmla="*/ 10 h 141383"/>
                  <a:gd name="connsiteX10" fmla="*/ 5650 w 174570"/>
                  <a:gd name="connsiteY10" fmla="*/ 18294 h 141383"/>
                  <a:gd name="connsiteX0" fmla="*/ 5611 w 174531"/>
                  <a:gd name="connsiteY0" fmla="*/ 18295 h 141384"/>
                  <a:gd name="connsiteX1" fmla="*/ 46998 w 174531"/>
                  <a:gd name="connsiteY1" fmla="*/ 75584 h 141384"/>
                  <a:gd name="connsiteX2" fmla="*/ 222 w 174531"/>
                  <a:gd name="connsiteY2" fmla="*/ 116383 h 141384"/>
                  <a:gd name="connsiteX3" fmla="*/ 31681 w 174531"/>
                  <a:gd name="connsiteY3" fmla="*/ 127395 h 141384"/>
                  <a:gd name="connsiteX4" fmla="*/ 83942 w 174531"/>
                  <a:gd name="connsiteY4" fmla="*/ 137181 h 141384"/>
                  <a:gd name="connsiteX5" fmla="*/ 173394 w 174531"/>
                  <a:gd name="connsiteY5" fmla="*/ 137608 h 141384"/>
                  <a:gd name="connsiteX6" fmla="*/ 136495 w 174531"/>
                  <a:gd name="connsiteY6" fmla="*/ 85091 h 141384"/>
                  <a:gd name="connsiteX7" fmla="*/ 167371 w 174531"/>
                  <a:gd name="connsiteY7" fmla="*/ 41160 h 141384"/>
                  <a:gd name="connsiteX8" fmla="*/ 145210 w 174531"/>
                  <a:gd name="connsiteY8" fmla="*/ 20205 h 141384"/>
                  <a:gd name="connsiteX9" fmla="*/ 18474 w 174531"/>
                  <a:gd name="connsiteY9" fmla="*/ 11 h 141384"/>
                  <a:gd name="connsiteX10" fmla="*/ 5611 w 174531"/>
                  <a:gd name="connsiteY10" fmla="*/ 18295 h 141384"/>
                  <a:gd name="connsiteX0" fmla="*/ 5627 w 174547"/>
                  <a:gd name="connsiteY0" fmla="*/ 18292 h 141381"/>
                  <a:gd name="connsiteX1" fmla="*/ 47667 w 174547"/>
                  <a:gd name="connsiteY1" fmla="*/ 51661 h 141381"/>
                  <a:gd name="connsiteX2" fmla="*/ 238 w 174547"/>
                  <a:gd name="connsiteY2" fmla="*/ 116380 h 141381"/>
                  <a:gd name="connsiteX3" fmla="*/ 31697 w 174547"/>
                  <a:gd name="connsiteY3" fmla="*/ 127392 h 141381"/>
                  <a:gd name="connsiteX4" fmla="*/ 83958 w 174547"/>
                  <a:gd name="connsiteY4" fmla="*/ 137178 h 141381"/>
                  <a:gd name="connsiteX5" fmla="*/ 173410 w 174547"/>
                  <a:gd name="connsiteY5" fmla="*/ 137605 h 141381"/>
                  <a:gd name="connsiteX6" fmla="*/ 136511 w 174547"/>
                  <a:gd name="connsiteY6" fmla="*/ 85088 h 141381"/>
                  <a:gd name="connsiteX7" fmla="*/ 167387 w 174547"/>
                  <a:gd name="connsiteY7" fmla="*/ 41157 h 141381"/>
                  <a:gd name="connsiteX8" fmla="*/ 145226 w 174547"/>
                  <a:gd name="connsiteY8" fmla="*/ 20202 h 141381"/>
                  <a:gd name="connsiteX9" fmla="*/ 18490 w 174547"/>
                  <a:gd name="connsiteY9" fmla="*/ 8 h 141381"/>
                  <a:gd name="connsiteX10" fmla="*/ 5627 w 174547"/>
                  <a:gd name="connsiteY10" fmla="*/ 18292 h 141381"/>
                  <a:gd name="connsiteX0" fmla="*/ 5747 w 173546"/>
                  <a:gd name="connsiteY0" fmla="*/ 18292 h 143967"/>
                  <a:gd name="connsiteX1" fmla="*/ 47787 w 173546"/>
                  <a:gd name="connsiteY1" fmla="*/ 51661 h 143967"/>
                  <a:gd name="connsiteX2" fmla="*/ 358 w 173546"/>
                  <a:gd name="connsiteY2" fmla="*/ 116380 h 143967"/>
                  <a:gd name="connsiteX3" fmla="*/ 31817 w 173546"/>
                  <a:gd name="connsiteY3" fmla="*/ 127392 h 143967"/>
                  <a:gd name="connsiteX4" fmla="*/ 131207 w 173546"/>
                  <a:gd name="connsiteY4" fmla="*/ 142977 h 143967"/>
                  <a:gd name="connsiteX5" fmla="*/ 173530 w 173546"/>
                  <a:gd name="connsiteY5" fmla="*/ 137605 h 143967"/>
                  <a:gd name="connsiteX6" fmla="*/ 136631 w 173546"/>
                  <a:gd name="connsiteY6" fmla="*/ 85088 h 143967"/>
                  <a:gd name="connsiteX7" fmla="*/ 167507 w 173546"/>
                  <a:gd name="connsiteY7" fmla="*/ 41157 h 143967"/>
                  <a:gd name="connsiteX8" fmla="*/ 145346 w 173546"/>
                  <a:gd name="connsiteY8" fmla="*/ 20202 h 143967"/>
                  <a:gd name="connsiteX9" fmla="*/ 18610 w 173546"/>
                  <a:gd name="connsiteY9" fmla="*/ 8 h 143967"/>
                  <a:gd name="connsiteX10" fmla="*/ 5747 w 173546"/>
                  <a:gd name="connsiteY10" fmla="*/ 18292 h 143967"/>
                  <a:gd name="connsiteX0" fmla="*/ 5747 w 177830"/>
                  <a:gd name="connsiteY0" fmla="*/ 18296 h 143971"/>
                  <a:gd name="connsiteX1" fmla="*/ 47787 w 177830"/>
                  <a:gd name="connsiteY1" fmla="*/ 51665 h 143971"/>
                  <a:gd name="connsiteX2" fmla="*/ 358 w 177830"/>
                  <a:gd name="connsiteY2" fmla="*/ 116384 h 143971"/>
                  <a:gd name="connsiteX3" fmla="*/ 31817 w 177830"/>
                  <a:gd name="connsiteY3" fmla="*/ 127396 h 143971"/>
                  <a:gd name="connsiteX4" fmla="*/ 131207 w 177830"/>
                  <a:gd name="connsiteY4" fmla="*/ 142981 h 143971"/>
                  <a:gd name="connsiteX5" fmla="*/ 173530 w 177830"/>
                  <a:gd name="connsiteY5" fmla="*/ 137609 h 143971"/>
                  <a:gd name="connsiteX6" fmla="*/ 136631 w 177830"/>
                  <a:gd name="connsiteY6" fmla="*/ 85092 h 143971"/>
                  <a:gd name="connsiteX7" fmla="*/ 167507 w 177830"/>
                  <a:gd name="connsiteY7" fmla="*/ 41161 h 143971"/>
                  <a:gd name="connsiteX8" fmla="*/ 167760 w 177830"/>
                  <a:gd name="connsiteY8" fmla="*/ 20810 h 143971"/>
                  <a:gd name="connsiteX9" fmla="*/ 18610 w 177830"/>
                  <a:gd name="connsiteY9" fmla="*/ 12 h 143971"/>
                  <a:gd name="connsiteX10" fmla="*/ 5747 w 177830"/>
                  <a:gd name="connsiteY10" fmla="*/ 18296 h 143971"/>
                  <a:gd name="connsiteX0" fmla="*/ 5747 w 185910"/>
                  <a:gd name="connsiteY0" fmla="*/ 18296 h 143971"/>
                  <a:gd name="connsiteX1" fmla="*/ 47787 w 185910"/>
                  <a:gd name="connsiteY1" fmla="*/ 51665 h 143971"/>
                  <a:gd name="connsiteX2" fmla="*/ 358 w 185910"/>
                  <a:gd name="connsiteY2" fmla="*/ 116384 h 143971"/>
                  <a:gd name="connsiteX3" fmla="*/ 31817 w 185910"/>
                  <a:gd name="connsiteY3" fmla="*/ 127396 h 143971"/>
                  <a:gd name="connsiteX4" fmla="*/ 131207 w 185910"/>
                  <a:gd name="connsiteY4" fmla="*/ 142981 h 143971"/>
                  <a:gd name="connsiteX5" fmla="*/ 173530 w 185910"/>
                  <a:gd name="connsiteY5" fmla="*/ 137609 h 143971"/>
                  <a:gd name="connsiteX6" fmla="*/ 136631 w 185910"/>
                  <a:gd name="connsiteY6" fmla="*/ 85092 h 143971"/>
                  <a:gd name="connsiteX7" fmla="*/ 185459 w 185910"/>
                  <a:gd name="connsiteY7" fmla="*/ 34959 h 143971"/>
                  <a:gd name="connsiteX8" fmla="*/ 167760 w 185910"/>
                  <a:gd name="connsiteY8" fmla="*/ 20810 h 143971"/>
                  <a:gd name="connsiteX9" fmla="*/ 18610 w 185910"/>
                  <a:gd name="connsiteY9" fmla="*/ 12 h 143971"/>
                  <a:gd name="connsiteX10" fmla="*/ 5747 w 185910"/>
                  <a:gd name="connsiteY10" fmla="*/ 18296 h 143971"/>
                  <a:gd name="connsiteX0" fmla="*/ 5557 w 185720"/>
                  <a:gd name="connsiteY0" fmla="*/ 18296 h 143971"/>
                  <a:gd name="connsiteX1" fmla="*/ 47597 w 185720"/>
                  <a:gd name="connsiteY1" fmla="*/ 51665 h 143971"/>
                  <a:gd name="connsiteX2" fmla="*/ 168 w 185720"/>
                  <a:gd name="connsiteY2" fmla="*/ 116384 h 143971"/>
                  <a:gd name="connsiteX3" fmla="*/ 44204 w 185720"/>
                  <a:gd name="connsiteY3" fmla="*/ 135507 h 143971"/>
                  <a:gd name="connsiteX4" fmla="*/ 131017 w 185720"/>
                  <a:gd name="connsiteY4" fmla="*/ 142981 h 143971"/>
                  <a:gd name="connsiteX5" fmla="*/ 173340 w 185720"/>
                  <a:gd name="connsiteY5" fmla="*/ 137609 h 143971"/>
                  <a:gd name="connsiteX6" fmla="*/ 136441 w 185720"/>
                  <a:gd name="connsiteY6" fmla="*/ 85092 h 143971"/>
                  <a:gd name="connsiteX7" fmla="*/ 185269 w 185720"/>
                  <a:gd name="connsiteY7" fmla="*/ 34959 h 143971"/>
                  <a:gd name="connsiteX8" fmla="*/ 167570 w 185720"/>
                  <a:gd name="connsiteY8" fmla="*/ 20810 h 143971"/>
                  <a:gd name="connsiteX9" fmla="*/ 18420 w 185720"/>
                  <a:gd name="connsiteY9" fmla="*/ 12 h 143971"/>
                  <a:gd name="connsiteX10" fmla="*/ 5557 w 185720"/>
                  <a:gd name="connsiteY10" fmla="*/ 18296 h 143971"/>
                  <a:gd name="connsiteX0" fmla="*/ 5557 w 185720"/>
                  <a:gd name="connsiteY0" fmla="*/ 18296 h 147773"/>
                  <a:gd name="connsiteX1" fmla="*/ 47597 w 185720"/>
                  <a:gd name="connsiteY1" fmla="*/ 51665 h 147773"/>
                  <a:gd name="connsiteX2" fmla="*/ 168 w 185720"/>
                  <a:gd name="connsiteY2" fmla="*/ 116384 h 147773"/>
                  <a:gd name="connsiteX3" fmla="*/ 44204 w 185720"/>
                  <a:gd name="connsiteY3" fmla="*/ 135507 h 147773"/>
                  <a:gd name="connsiteX4" fmla="*/ 133043 w 185720"/>
                  <a:gd name="connsiteY4" fmla="*/ 147746 h 147773"/>
                  <a:gd name="connsiteX5" fmla="*/ 173340 w 185720"/>
                  <a:gd name="connsiteY5" fmla="*/ 137609 h 147773"/>
                  <a:gd name="connsiteX6" fmla="*/ 136441 w 185720"/>
                  <a:gd name="connsiteY6" fmla="*/ 85092 h 147773"/>
                  <a:gd name="connsiteX7" fmla="*/ 185269 w 185720"/>
                  <a:gd name="connsiteY7" fmla="*/ 34959 h 147773"/>
                  <a:gd name="connsiteX8" fmla="*/ 167570 w 185720"/>
                  <a:gd name="connsiteY8" fmla="*/ 20810 h 147773"/>
                  <a:gd name="connsiteX9" fmla="*/ 18420 w 185720"/>
                  <a:gd name="connsiteY9" fmla="*/ 12 h 147773"/>
                  <a:gd name="connsiteX10" fmla="*/ 5557 w 185720"/>
                  <a:gd name="connsiteY10" fmla="*/ 18296 h 147773"/>
                  <a:gd name="connsiteX0" fmla="*/ 5557 w 185720"/>
                  <a:gd name="connsiteY0" fmla="*/ 18296 h 149027"/>
                  <a:gd name="connsiteX1" fmla="*/ 47597 w 185720"/>
                  <a:gd name="connsiteY1" fmla="*/ 51665 h 149027"/>
                  <a:gd name="connsiteX2" fmla="*/ 168 w 185720"/>
                  <a:gd name="connsiteY2" fmla="*/ 116384 h 149027"/>
                  <a:gd name="connsiteX3" fmla="*/ 44204 w 185720"/>
                  <a:gd name="connsiteY3" fmla="*/ 135507 h 149027"/>
                  <a:gd name="connsiteX4" fmla="*/ 133043 w 185720"/>
                  <a:gd name="connsiteY4" fmla="*/ 147746 h 149027"/>
                  <a:gd name="connsiteX5" fmla="*/ 185514 w 185720"/>
                  <a:gd name="connsiteY5" fmla="*/ 142386 h 149027"/>
                  <a:gd name="connsiteX6" fmla="*/ 136441 w 185720"/>
                  <a:gd name="connsiteY6" fmla="*/ 85092 h 149027"/>
                  <a:gd name="connsiteX7" fmla="*/ 185269 w 185720"/>
                  <a:gd name="connsiteY7" fmla="*/ 34959 h 149027"/>
                  <a:gd name="connsiteX8" fmla="*/ 167570 w 185720"/>
                  <a:gd name="connsiteY8" fmla="*/ 20810 h 149027"/>
                  <a:gd name="connsiteX9" fmla="*/ 18420 w 185720"/>
                  <a:gd name="connsiteY9" fmla="*/ 12 h 149027"/>
                  <a:gd name="connsiteX10" fmla="*/ 5557 w 185720"/>
                  <a:gd name="connsiteY10" fmla="*/ 18296 h 149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5720" h="149027">
                    <a:moveTo>
                      <a:pt x="5557" y="18296"/>
                    </a:moveTo>
                    <a:cubicBezTo>
                      <a:pt x="10420" y="26905"/>
                      <a:pt x="48495" y="35317"/>
                      <a:pt x="47597" y="51665"/>
                    </a:cubicBezTo>
                    <a:cubicBezTo>
                      <a:pt x="46699" y="68013"/>
                      <a:pt x="734" y="102410"/>
                      <a:pt x="168" y="116384"/>
                    </a:cubicBezTo>
                    <a:cubicBezTo>
                      <a:pt x="-398" y="130358"/>
                      <a:pt x="22058" y="130280"/>
                      <a:pt x="44204" y="135507"/>
                    </a:cubicBezTo>
                    <a:cubicBezTo>
                      <a:pt x="66350" y="140734"/>
                      <a:pt x="106657" y="140662"/>
                      <a:pt x="133043" y="147746"/>
                    </a:cubicBezTo>
                    <a:cubicBezTo>
                      <a:pt x="156570" y="147864"/>
                      <a:pt x="184948" y="152828"/>
                      <a:pt x="185514" y="142386"/>
                    </a:cubicBezTo>
                    <a:cubicBezTo>
                      <a:pt x="186080" y="131944"/>
                      <a:pt x="136482" y="102996"/>
                      <a:pt x="136441" y="85092"/>
                    </a:cubicBezTo>
                    <a:cubicBezTo>
                      <a:pt x="136400" y="67188"/>
                      <a:pt x="185377" y="44928"/>
                      <a:pt x="185269" y="34959"/>
                    </a:cubicBezTo>
                    <a:cubicBezTo>
                      <a:pt x="185161" y="24990"/>
                      <a:pt x="190429" y="29017"/>
                      <a:pt x="167570" y="20810"/>
                    </a:cubicBezTo>
                    <a:cubicBezTo>
                      <a:pt x="144711" y="12603"/>
                      <a:pt x="45422" y="431"/>
                      <a:pt x="18420" y="12"/>
                    </a:cubicBezTo>
                    <a:cubicBezTo>
                      <a:pt x="-8582" y="-407"/>
                      <a:pt x="694" y="9687"/>
                      <a:pt x="5557" y="18296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8" name="Group 467">
                <a:extLst>
                  <a:ext uri="{FF2B5EF4-FFF2-40B4-BE49-F238E27FC236}">
                    <a16:creationId xmlns:a16="http://schemas.microsoft.com/office/drawing/2014/main" id="{67E1EB55-277E-4304-8AE3-8D29D0D213F4}"/>
                  </a:ext>
                </a:extLst>
              </p:cNvPr>
              <p:cNvGrpSpPr/>
              <p:nvPr/>
            </p:nvGrpSpPr>
            <p:grpSpPr>
              <a:xfrm>
                <a:off x="4069860" y="2392832"/>
                <a:ext cx="443512" cy="142068"/>
                <a:chOff x="4160099" y="2681423"/>
                <a:chExt cx="443512" cy="142068"/>
              </a:xfrm>
              <a:grpFill/>
            </p:grpSpPr>
            <p:sp>
              <p:nvSpPr>
                <p:cNvPr id="469" name="Freeform 40">
                  <a:extLst>
                    <a:ext uri="{FF2B5EF4-FFF2-40B4-BE49-F238E27FC236}">
                      <a16:creationId xmlns:a16="http://schemas.microsoft.com/office/drawing/2014/main" id="{1B56EF05-C513-473F-A551-10BAD5451776}"/>
                    </a:ext>
                  </a:extLst>
                </p:cNvPr>
                <p:cNvSpPr/>
                <p:nvPr/>
              </p:nvSpPr>
              <p:spPr>
                <a:xfrm>
                  <a:off x="4160099" y="2681423"/>
                  <a:ext cx="162431" cy="109330"/>
                </a:xfrm>
                <a:custGeom>
                  <a:avLst/>
                  <a:gdLst>
                    <a:gd name="connsiteX0" fmla="*/ 7144 w 42917"/>
                    <a:gd name="connsiteY0" fmla="*/ 0 h 80963"/>
                    <a:gd name="connsiteX1" fmla="*/ 42863 w 42917"/>
                    <a:gd name="connsiteY1" fmla="*/ 45244 h 80963"/>
                    <a:gd name="connsiteX2" fmla="*/ 0 w 42917"/>
                    <a:gd name="connsiteY2" fmla="*/ 80963 h 80963"/>
                    <a:gd name="connsiteX0" fmla="*/ 0 w 62949"/>
                    <a:gd name="connsiteY0" fmla="*/ 0 h 91071"/>
                    <a:gd name="connsiteX1" fmla="*/ 62658 w 62949"/>
                    <a:gd name="connsiteY1" fmla="*/ 55352 h 91071"/>
                    <a:gd name="connsiteX2" fmla="*/ 19795 w 62949"/>
                    <a:gd name="connsiteY2" fmla="*/ 91071 h 91071"/>
                    <a:gd name="connsiteX0" fmla="*/ 8392 w 71081"/>
                    <a:gd name="connsiteY0" fmla="*/ 0 h 97756"/>
                    <a:gd name="connsiteX1" fmla="*/ 71050 w 71081"/>
                    <a:gd name="connsiteY1" fmla="*/ 55352 h 97756"/>
                    <a:gd name="connsiteX2" fmla="*/ 0 w 71081"/>
                    <a:gd name="connsiteY2" fmla="*/ 97756 h 97756"/>
                    <a:gd name="connsiteX0" fmla="*/ 6821 w 71070"/>
                    <a:gd name="connsiteY0" fmla="*/ 0 h 85716"/>
                    <a:gd name="connsiteX1" fmla="*/ 71050 w 71070"/>
                    <a:gd name="connsiteY1" fmla="*/ 43312 h 85716"/>
                    <a:gd name="connsiteX2" fmla="*/ 0 w 71070"/>
                    <a:gd name="connsiteY2" fmla="*/ 85716 h 85716"/>
                    <a:gd name="connsiteX0" fmla="*/ 0 w 138427"/>
                    <a:gd name="connsiteY0" fmla="*/ 0 h 104644"/>
                    <a:gd name="connsiteX1" fmla="*/ 137114 w 138427"/>
                    <a:gd name="connsiteY1" fmla="*/ 62240 h 104644"/>
                    <a:gd name="connsiteX2" fmla="*/ 66064 w 138427"/>
                    <a:gd name="connsiteY2" fmla="*/ 104644 h 104644"/>
                    <a:gd name="connsiteX0" fmla="*/ 0 w 139231"/>
                    <a:gd name="connsiteY0" fmla="*/ 0 h 104644"/>
                    <a:gd name="connsiteX1" fmla="*/ 109590 w 139231"/>
                    <a:gd name="connsiteY1" fmla="*/ 18659 h 104644"/>
                    <a:gd name="connsiteX2" fmla="*/ 137114 w 139231"/>
                    <a:gd name="connsiteY2" fmla="*/ 62240 h 104644"/>
                    <a:gd name="connsiteX3" fmla="*/ 66064 w 139231"/>
                    <a:gd name="connsiteY3" fmla="*/ 104644 h 104644"/>
                    <a:gd name="connsiteX0" fmla="*/ 9357 w 153753"/>
                    <a:gd name="connsiteY0" fmla="*/ 0 h 83503"/>
                    <a:gd name="connsiteX1" fmla="*/ 118947 w 153753"/>
                    <a:gd name="connsiteY1" fmla="*/ 18659 h 83503"/>
                    <a:gd name="connsiteX2" fmla="*/ 146471 w 153753"/>
                    <a:gd name="connsiteY2" fmla="*/ 62240 h 83503"/>
                    <a:gd name="connsiteX3" fmla="*/ 0 w 153753"/>
                    <a:gd name="connsiteY3" fmla="*/ 83503 h 83503"/>
                    <a:gd name="connsiteX0" fmla="*/ 9357 w 146517"/>
                    <a:gd name="connsiteY0" fmla="*/ 0 h 105155"/>
                    <a:gd name="connsiteX1" fmla="*/ 118947 w 146517"/>
                    <a:gd name="connsiteY1" fmla="*/ 18659 h 105155"/>
                    <a:gd name="connsiteX2" fmla="*/ 146471 w 146517"/>
                    <a:gd name="connsiteY2" fmla="*/ 62240 h 105155"/>
                    <a:gd name="connsiteX3" fmla="*/ 115240 w 146517"/>
                    <a:gd name="connsiteY3" fmla="*/ 104832 h 105155"/>
                    <a:gd name="connsiteX4" fmla="*/ 0 w 146517"/>
                    <a:gd name="connsiteY4" fmla="*/ 83503 h 105155"/>
                    <a:gd name="connsiteX0" fmla="*/ 9357 w 146844"/>
                    <a:gd name="connsiteY0" fmla="*/ 0 h 97501"/>
                    <a:gd name="connsiteX1" fmla="*/ 118947 w 146844"/>
                    <a:gd name="connsiteY1" fmla="*/ 18659 h 97501"/>
                    <a:gd name="connsiteX2" fmla="*/ 146471 w 146844"/>
                    <a:gd name="connsiteY2" fmla="*/ 62240 h 97501"/>
                    <a:gd name="connsiteX3" fmla="*/ 124260 w 146844"/>
                    <a:gd name="connsiteY3" fmla="*/ 97061 h 97501"/>
                    <a:gd name="connsiteX4" fmla="*/ 0 w 146844"/>
                    <a:gd name="connsiteY4" fmla="*/ 83503 h 97501"/>
                    <a:gd name="connsiteX0" fmla="*/ 9357 w 146756"/>
                    <a:gd name="connsiteY0" fmla="*/ 0 h 105633"/>
                    <a:gd name="connsiteX1" fmla="*/ 118947 w 146756"/>
                    <a:gd name="connsiteY1" fmla="*/ 18659 h 105633"/>
                    <a:gd name="connsiteX2" fmla="*/ 146471 w 146756"/>
                    <a:gd name="connsiteY2" fmla="*/ 62240 h 105633"/>
                    <a:gd name="connsiteX3" fmla="*/ 108112 w 146756"/>
                    <a:gd name="connsiteY3" fmla="*/ 105316 h 105633"/>
                    <a:gd name="connsiteX4" fmla="*/ 0 w 146756"/>
                    <a:gd name="connsiteY4" fmla="*/ 83503 h 105633"/>
                    <a:gd name="connsiteX0" fmla="*/ 9357 w 146818"/>
                    <a:gd name="connsiteY0" fmla="*/ 0 h 105633"/>
                    <a:gd name="connsiteX1" fmla="*/ 119752 w 146818"/>
                    <a:gd name="connsiteY1" fmla="*/ 30538 h 105633"/>
                    <a:gd name="connsiteX2" fmla="*/ 146471 w 146818"/>
                    <a:gd name="connsiteY2" fmla="*/ 62240 h 105633"/>
                    <a:gd name="connsiteX3" fmla="*/ 108112 w 146818"/>
                    <a:gd name="connsiteY3" fmla="*/ 105316 h 105633"/>
                    <a:gd name="connsiteX4" fmla="*/ 0 w 146818"/>
                    <a:gd name="connsiteY4" fmla="*/ 83503 h 105633"/>
                    <a:gd name="connsiteX0" fmla="*/ 9357 w 149398"/>
                    <a:gd name="connsiteY0" fmla="*/ 0 h 105633"/>
                    <a:gd name="connsiteX1" fmla="*/ 131308 w 149398"/>
                    <a:gd name="connsiteY1" fmla="*/ 24981 h 105633"/>
                    <a:gd name="connsiteX2" fmla="*/ 146471 w 149398"/>
                    <a:gd name="connsiteY2" fmla="*/ 62240 h 105633"/>
                    <a:gd name="connsiteX3" fmla="*/ 108112 w 149398"/>
                    <a:gd name="connsiteY3" fmla="*/ 105316 h 105633"/>
                    <a:gd name="connsiteX4" fmla="*/ 0 w 149398"/>
                    <a:gd name="connsiteY4" fmla="*/ 83503 h 105633"/>
                    <a:gd name="connsiteX0" fmla="*/ 9357 w 148717"/>
                    <a:gd name="connsiteY0" fmla="*/ 0 h 102650"/>
                    <a:gd name="connsiteX1" fmla="*/ 131308 w 148717"/>
                    <a:gd name="connsiteY1" fmla="*/ 24981 h 102650"/>
                    <a:gd name="connsiteX2" fmla="*/ 146471 w 148717"/>
                    <a:gd name="connsiteY2" fmla="*/ 62240 h 102650"/>
                    <a:gd name="connsiteX3" fmla="*/ 117454 w 148717"/>
                    <a:gd name="connsiteY3" fmla="*/ 102297 h 102650"/>
                    <a:gd name="connsiteX4" fmla="*/ 0 w 148717"/>
                    <a:gd name="connsiteY4" fmla="*/ 83503 h 102650"/>
                    <a:gd name="connsiteX0" fmla="*/ 9357 w 159096"/>
                    <a:gd name="connsiteY0" fmla="*/ 0 h 102650"/>
                    <a:gd name="connsiteX1" fmla="*/ 131308 w 159096"/>
                    <a:gd name="connsiteY1" fmla="*/ 24981 h 102650"/>
                    <a:gd name="connsiteX2" fmla="*/ 158672 w 159096"/>
                    <a:gd name="connsiteY2" fmla="*/ 66187 h 102650"/>
                    <a:gd name="connsiteX3" fmla="*/ 117454 w 159096"/>
                    <a:gd name="connsiteY3" fmla="*/ 102297 h 102650"/>
                    <a:gd name="connsiteX4" fmla="*/ 0 w 159096"/>
                    <a:gd name="connsiteY4" fmla="*/ 83503 h 102650"/>
                    <a:gd name="connsiteX0" fmla="*/ 0 w 162590"/>
                    <a:gd name="connsiteY0" fmla="*/ 0 h 109330"/>
                    <a:gd name="connsiteX1" fmla="*/ 134802 w 162590"/>
                    <a:gd name="connsiteY1" fmla="*/ 31661 h 109330"/>
                    <a:gd name="connsiteX2" fmla="*/ 162166 w 162590"/>
                    <a:gd name="connsiteY2" fmla="*/ 72867 h 109330"/>
                    <a:gd name="connsiteX3" fmla="*/ 120948 w 162590"/>
                    <a:gd name="connsiteY3" fmla="*/ 108977 h 109330"/>
                    <a:gd name="connsiteX4" fmla="*/ 3494 w 162590"/>
                    <a:gd name="connsiteY4" fmla="*/ 90183 h 109330"/>
                    <a:gd name="connsiteX0" fmla="*/ 0 w 162431"/>
                    <a:gd name="connsiteY0" fmla="*/ 0 h 109330"/>
                    <a:gd name="connsiteX1" fmla="*/ 69234 w 162431"/>
                    <a:gd name="connsiteY1" fmla="*/ 16044 h 109330"/>
                    <a:gd name="connsiteX2" fmla="*/ 134802 w 162431"/>
                    <a:gd name="connsiteY2" fmla="*/ 31661 h 109330"/>
                    <a:gd name="connsiteX3" fmla="*/ 162166 w 162431"/>
                    <a:gd name="connsiteY3" fmla="*/ 72867 h 109330"/>
                    <a:gd name="connsiteX4" fmla="*/ 120948 w 162431"/>
                    <a:gd name="connsiteY4" fmla="*/ 108977 h 109330"/>
                    <a:gd name="connsiteX5" fmla="*/ 3494 w 162431"/>
                    <a:gd name="connsiteY5" fmla="*/ 90183 h 109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2431" h="109330">
                      <a:moveTo>
                        <a:pt x="0" y="0"/>
                      </a:moveTo>
                      <a:cubicBezTo>
                        <a:pt x="10427" y="2832"/>
                        <a:pt x="46767" y="10767"/>
                        <a:pt x="69234" y="16044"/>
                      </a:cubicBezTo>
                      <a:cubicBezTo>
                        <a:pt x="91701" y="21321"/>
                        <a:pt x="118202" y="22348"/>
                        <a:pt x="134802" y="31661"/>
                      </a:cubicBezTo>
                      <a:cubicBezTo>
                        <a:pt x="151402" y="40974"/>
                        <a:pt x="164475" y="59981"/>
                        <a:pt x="162166" y="72867"/>
                      </a:cubicBezTo>
                      <a:cubicBezTo>
                        <a:pt x="159857" y="85753"/>
                        <a:pt x="145360" y="105433"/>
                        <a:pt x="120948" y="108977"/>
                      </a:cubicBezTo>
                      <a:cubicBezTo>
                        <a:pt x="96536" y="112521"/>
                        <a:pt x="15963" y="88228"/>
                        <a:pt x="3494" y="90183"/>
                      </a:cubicBezTo>
                    </a:path>
                  </a:pathLst>
                </a:cu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0" name="Freeform 41">
                  <a:extLst>
                    <a:ext uri="{FF2B5EF4-FFF2-40B4-BE49-F238E27FC236}">
                      <a16:creationId xmlns:a16="http://schemas.microsoft.com/office/drawing/2014/main" id="{6880E71F-EE4E-4062-BFCF-39FB5E2D7347}"/>
                    </a:ext>
                  </a:extLst>
                </p:cNvPr>
                <p:cNvSpPr/>
                <p:nvPr/>
              </p:nvSpPr>
              <p:spPr>
                <a:xfrm rot="579247" flipH="1">
                  <a:off x="4432770" y="2721882"/>
                  <a:ext cx="170841" cy="101609"/>
                </a:xfrm>
                <a:custGeom>
                  <a:avLst/>
                  <a:gdLst>
                    <a:gd name="connsiteX0" fmla="*/ 7144 w 42917"/>
                    <a:gd name="connsiteY0" fmla="*/ 0 h 80963"/>
                    <a:gd name="connsiteX1" fmla="*/ 42863 w 42917"/>
                    <a:gd name="connsiteY1" fmla="*/ 45244 h 80963"/>
                    <a:gd name="connsiteX2" fmla="*/ 0 w 42917"/>
                    <a:gd name="connsiteY2" fmla="*/ 80963 h 80963"/>
                    <a:gd name="connsiteX0" fmla="*/ 0 w 55351"/>
                    <a:gd name="connsiteY0" fmla="*/ 0 h 90150"/>
                    <a:gd name="connsiteX1" fmla="*/ 55228 w 55351"/>
                    <a:gd name="connsiteY1" fmla="*/ 54431 h 90150"/>
                    <a:gd name="connsiteX2" fmla="*/ 12365 w 55351"/>
                    <a:gd name="connsiteY2" fmla="*/ 90150 h 90150"/>
                    <a:gd name="connsiteX0" fmla="*/ 13249 w 68566"/>
                    <a:gd name="connsiteY0" fmla="*/ 0 h 91458"/>
                    <a:gd name="connsiteX1" fmla="*/ 68477 w 68566"/>
                    <a:gd name="connsiteY1" fmla="*/ 54431 h 91458"/>
                    <a:gd name="connsiteX2" fmla="*/ 0 w 68566"/>
                    <a:gd name="connsiteY2" fmla="*/ 91458 h 91458"/>
                    <a:gd name="connsiteX0" fmla="*/ 65842 w 122688"/>
                    <a:gd name="connsiteY0" fmla="*/ 0 h 75992"/>
                    <a:gd name="connsiteX1" fmla="*/ 121070 w 122688"/>
                    <a:gd name="connsiteY1" fmla="*/ 54431 h 75992"/>
                    <a:gd name="connsiteX2" fmla="*/ 0 w 122688"/>
                    <a:gd name="connsiteY2" fmla="*/ 75992 h 75992"/>
                    <a:gd name="connsiteX0" fmla="*/ 65842 w 121087"/>
                    <a:gd name="connsiteY0" fmla="*/ 0 h 87043"/>
                    <a:gd name="connsiteX1" fmla="*/ 121070 w 121087"/>
                    <a:gd name="connsiteY1" fmla="*/ 54431 h 87043"/>
                    <a:gd name="connsiteX2" fmla="*/ 71047 w 121087"/>
                    <a:gd name="connsiteY2" fmla="*/ 86533 h 87043"/>
                    <a:gd name="connsiteX3" fmla="*/ 0 w 121087"/>
                    <a:gd name="connsiteY3" fmla="*/ 75992 h 87043"/>
                    <a:gd name="connsiteX0" fmla="*/ 0 w 141594"/>
                    <a:gd name="connsiteY0" fmla="*/ 0 h 108019"/>
                    <a:gd name="connsiteX1" fmla="*/ 138652 w 141594"/>
                    <a:gd name="connsiteY1" fmla="*/ 75407 h 108019"/>
                    <a:gd name="connsiteX2" fmla="*/ 88629 w 141594"/>
                    <a:gd name="connsiteY2" fmla="*/ 107509 h 108019"/>
                    <a:gd name="connsiteX3" fmla="*/ 17582 w 141594"/>
                    <a:gd name="connsiteY3" fmla="*/ 96968 h 108019"/>
                    <a:gd name="connsiteX0" fmla="*/ 0 w 139218"/>
                    <a:gd name="connsiteY0" fmla="*/ 0 h 108019"/>
                    <a:gd name="connsiteX1" fmla="*/ 108063 w 139218"/>
                    <a:gd name="connsiteY1" fmla="*/ 28591 h 108019"/>
                    <a:gd name="connsiteX2" fmla="*/ 138652 w 139218"/>
                    <a:gd name="connsiteY2" fmla="*/ 75407 h 108019"/>
                    <a:gd name="connsiteX3" fmla="*/ 88629 w 139218"/>
                    <a:gd name="connsiteY3" fmla="*/ 107509 h 108019"/>
                    <a:gd name="connsiteX4" fmla="*/ 17582 w 139218"/>
                    <a:gd name="connsiteY4" fmla="*/ 96968 h 108019"/>
                    <a:gd name="connsiteX0" fmla="*/ 0 w 149060"/>
                    <a:gd name="connsiteY0" fmla="*/ 0 h 101318"/>
                    <a:gd name="connsiteX1" fmla="*/ 117905 w 149060"/>
                    <a:gd name="connsiteY1" fmla="*/ 21890 h 101318"/>
                    <a:gd name="connsiteX2" fmla="*/ 148494 w 149060"/>
                    <a:gd name="connsiteY2" fmla="*/ 68706 h 101318"/>
                    <a:gd name="connsiteX3" fmla="*/ 98471 w 149060"/>
                    <a:gd name="connsiteY3" fmla="*/ 100808 h 101318"/>
                    <a:gd name="connsiteX4" fmla="*/ 27424 w 149060"/>
                    <a:gd name="connsiteY4" fmla="*/ 90267 h 101318"/>
                    <a:gd name="connsiteX0" fmla="*/ 0 w 155361"/>
                    <a:gd name="connsiteY0" fmla="*/ 0 h 95487"/>
                    <a:gd name="connsiteX1" fmla="*/ 124206 w 155361"/>
                    <a:gd name="connsiteY1" fmla="*/ 16059 h 95487"/>
                    <a:gd name="connsiteX2" fmla="*/ 154795 w 155361"/>
                    <a:gd name="connsiteY2" fmla="*/ 62875 h 95487"/>
                    <a:gd name="connsiteX3" fmla="*/ 104772 w 155361"/>
                    <a:gd name="connsiteY3" fmla="*/ 94977 h 95487"/>
                    <a:gd name="connsiteX4" fmla="*/ 33725 w 155361"/>
                    <a:gd name="connsiteY4" fmla="*/ 84436 h 95487"/>
                    <a:gd name="connsiteX0" fmla="*/ 4432 w 159793"/>
                    <a:gd name="connsiteY0" fmla="*/ 0 h 95393"/>
                    <a:gd name="connsiteX1" fmla="*/ 128638 w 159793"/>
                    <a:gd name="connsiteY1" fmla="*/ 16059 h 95393"/>
                    <a:gd name="connsiteX2" fmla="*/ 159227 w 159793"/>
                    <a:gd name="connsiteY2" fmla="*/ 62875 h 95393"/>
                    <a:gd name="connsiteX3" fmla="*/ 109204 w 159793"/>
                    <a:gd name="connsiteY3" fmla="*/ 94977 h 95393"/>
                    <a:gd name="connsiteX4" fmla="*/ 0 w 159793"/>
                    <a:gd name="connsiteY4" fmla="*/ 80153 h 95393"/>
                    <a:gd name="connsiteX0" fmla="*/ 4432 w 159585"/>
                    <a:gd name="connsiteY0" fmla="*/ 0 h 95393"/>
                    <a:gd name="connsiteX1" fmla="*/ 125679 w 159585"/>
                    <a:gd name="connsiteY1" fmla="*/ 7999 h 95393"/>
                    <a:gd name="connsiteX2" fmla="*/ 159227 w 159585"/>
                    <a:gd name="connsiteY2" fmla="*/ 62875 h 95393"/>
                    <a:gd name="connsiteX3" fmla="*/ 109204 w 159585"/>
                    <a:gd name="connsiteY3" fmla="*/ 94977 h 95393"/>
                    <a:gd name="connsiteX4" fmla="*/ 0 w 159585"/>
                    <a:gd name="connsiteY4" fmla="*/ 80153 h 95393"/>
                    <a:gd name="connsiteX0" fmla="*/ 0 w 170245"/>
                    <a:gd name="connsiteY0" fmla="*/ 0 h 103924"/>
                    <a:gd name="connsiteX1" fmla="*/ 136339 w 170245"/>
                    <a:gd name="connsiteY1" fmla="*/ 16530 h 103924"/>
                    <a:gd name="connsiteX2" fmla="*/ 169887 w 170245"/>
                    <a:gd name="connsiteY2" fmla="*/ 71406 h 103924"/>
                    <a:gd name="connsiteX3" fmla="*/ 119864 w 170245"/>
                    <a:gd name="connsiteY3" fmla="*/ 103508 h 103924"/>
                    <a:gd name="connsiteX4" fmla="*/ 10660 w 170245"/>
                    <a:gd name="connsiteY4" fmla="*/ 88684 h 103924"/>
                    <a:gd name="connsiteX0" fmla="*/ 0 w 170284"/>
                    <a:gd name="connsiteY0" fmla="*/ 0 h 103924"/>
                    <a:gd name="connsiteX1" fmla="*/ 136983 w 170284"/>
                    <a:gd name="connsiteY1" fmla="*/ 24033 h 103924"/>
                    <a:gd name="connsiteX2" fmla="*/ 169887 w 170284"/>
                    <a:gd name="connsiteY2" fmla="*/ 71406 h 103924"/>
                    <a:gd name="connsiteX3" fmla="*/ 119864 w 170284"/>
                    <a:gd name="connsiteY3" fmla="*/ 103508 h 103924"/>
                    <a:gd name="connsiteX4" fmla="*/ 10660 w 170284"/>
                    <a:gd name="connsiteY4" fmla="*/ 88684 h 103924"/>
                    <a:gd name="connsiteX0" fmla="*/ 0 w 170841"/>
                    <a:gd name="connsiteY0" fmla="*/ 0 h 101609"/>
                    <a:gd name="connsiteX1" fmla="*/ 137540 w 170841"/>
                    <a:gd name="connsiteY1" fmla="*/ 21718 h 101609"/>
                    <a:gd name="connsiteX2" fmla="*/ 170444 w 170841"/>
                    <a:gd name="connsiteY2" fmla="*/ 69091 h 101609"/>
                    <a:gd name="connsiteX3" fmla="*/ 120421 w 170841"/>
                    <a:gd name="connsiteY3" fmla="*/ 101193 h 101609"/>
                    <a:gd name="connsiteX4" fmla="*/ 11217 w 170841"/>
                    <a:gd name="connsiteY4" fmla="*/ 86369 h 10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0841" h="101609">
                      <a:moveTo>
                        <a:pt x="0" y="0"/>
                      </a:moveTo>
                      <a:cubicBezTo>
                        <a:pt x="11598" y="6347"/>
                        <a:pt x="114432" y="9150"/>
                        <a:pt x="137540" y="21718"/>
                      </a:cubicBezTo>
                      <a:cubicBezTo>
                        <a:pt x="160648" y="34286"/>
                        <a:pt x="173297" y="55845"/>
                        <a:pt x="170444" y="69091"/>
                      </a:cubicBezTo>
                      <a:cubicBezTo>
                        <a:pt x="167591" y="82337"/>
                        <a:pt x="140599" y="97599"/>
                        <a:pt x="120421" y="101193"/>
                      </a:cubicBezTo>
                      <a:cubicBezTo>
                        <a:pt x="100243" y="104787"/>
                        <a:pt x="21585" y="83847"/>
                        <a:pt x="11217" y="86369"/>
                      </a:cubicBezTo>
                    </a:path>
                  </a:pathLst>
                </a:cu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1D7107C8-2760-4A37-8B7A-95D6090807CF}"/>
                </a:ext>
              </a:extLst>
            </p:cNvPr>
            <p:cNvGrpSpPr/>
            <p:nvPr/>
          </p:nvGrpSpPr>
          <p:grpSpPr>
            <a:xfrm rot="12994591">
              <a:off x="5107883" y="2080784"/>
              <a:ext cx="190867" cy="67093"/>
              <a:chOff x="4067619" y="2395627"/>
              <a:chExt cx="439262" cy="154408"/>
            </a:xfrm>
            <a:grpFill/>
          </p:grpSpPr>
          <p:sp>
            <p:nvSpPr>
              <p:cNvPr id="463" name="Freeform 43">
                <a:extLst>
                  <a:ext uri="{FF2B5EF4-FFF2-40B4-BE49-F238E27FC236}">
                    <a16:creationId xmlns:a16="http://schemas.microsoft.com/office/drawing/2014/main" id="{5E355930-E3D3-4517-BBFB-E4C0B68424E2}"/>
                  </a:ext>
                </a:extLst>
              </p:cNvPr>
              <p:cNvSpPr/>
              <p:nvPr/>
            </p:nvSpPr>
            <p:spPr>
              <a:xfrm>
                <a:off x="4154713" y="2401418"/>
                <a:ext cx="263976" cy="148617"/>
              </a:xfrm>
              <a:custGeom>
                <a:avLst/>
                <a:gdLst>
                  <a:gd name="connsiteX0" fmla="*/ 995 w 151036"/>
                  <a:gd name="connsiteY0" fmla="*/ 4707 h 117919"/>
                  <a:gd name="connsiteX1" fmla="*/ 43858 w 151036"/>
                  <a:gd name="connsiteY1" fmla="*/ 52332 h 117919"/>
                  <a:gd name="connsiteX2" fmla="*/ 995 w 151036"/>
                  <a:gd name="connsiteY2" fmla="*/ 90432 h 117919"/>
                  <a:gd name="connsiteX3" fmla="*/ 60526 w 151036"/>
                  <a:gd name="connsiteY3" fmla="*/ 116626 h 117919"/>
                  <a:gd name="connsiteX4" fmla="*/ 141489 w 151036"/>
                  <a:gd name="connsiteY4" fmla="*/ 109482 h 117919"/>
                  <a:gd name="connsiteX5" fmla="*/ 103389 w 151036"/>
                  <a:gd name="connsiteY5" fmla="*/ 71382 h 117919"/>
                  <a:gd name="connsiteX6" fmla="*/ 151014 w 151036"/>
                  <a:gd name="connsiteY6" fmla="*/ 35664 h 117919"/>
                  <a:gd name="connsiteX7" fmla="*/ 96245 w 151036"/>
                  <a:gd name="connsiteY7" fmla="*/ 4707 h 117919"/>
                  <a:gd name="connsiteX8" fmla="*/ 995 w 151036"/>
                  <a:gd name="connsiteY8" fmla="*/ 4707 h 117919"/>
                  <a:gd name="connsiteX0" fmla="*/ 4161 w 154202"/>
                  <a:gd name="connsiteY0" fmla="*/ 19223 h 132435"/>
                  <a:gd name="connsiteX1" fmla="*/ 47024 w 154202"/>
                  <a:gd name="connsiteY1" fmla="*/ 66848 h 132435"/>
                  <a:gd name="connsiteX2" fmla="*/ 4161 w 154202"/>
                  <a:gd name="connsiteY2" fmla="*/ 104948 h 132435"/>
                  <a:gd name="connsiteX3" fmla="*/ 63692 w 154202"/>
                  <a:gd name="connsiteY3" fmla="*/ 131142 h 132435"/>
                  <a:gd name="connsiteX4" fmla="*/ 144655 w 154202"/>
                  <a:gd name="connsiteY4" fmla="*/ 123998 h 132435"/>
                  <a:gd name="connsiteX5" fmla="*/ 106555 w 154202"/>
                  <a:gd name="connsiteY5" fmla="*/ 85898 h 132435"/>
                  <a:gd name="connsiteX6" fmla="*/ 154180 w 154202"/>
                  <a:gd name="connsiteY6" fmla="*/ 50180 h 132435"/>
                  <a:gd name="connsiteX7" fmla="*/ 17024 w 154202"/>
                  <a:gd name="connsiteY7" fmla="*/ 939 h 132435"/>
                  <a:gd name="connsiteX8" fmla="*/ 4161 w 154202"/>
                  <a:gd name="connsiteY8" fmla="*/ 19223 h 132435"/>
                  <a:gd name="connsiteX0" fmla="*/ 4362 w 157720"/>
                  <a:gd name="connsiteY0" fmla="*/ 18294 h 131506"/>
                  <a:gd name="connsiteX1" fmla="*/ 47225 w 157720"/>
                  <a:gd name="connsiteY1" fmla="*/ 65919 h 131506"/>
                  <a:gd name="connsiteX2" fmla="*/ 4362 w 157720"/>
                  <a:gd name="connsiteY2" fmla="*/ 104019 h 131506"/>
                  <a:gd name="connsiteX3" fmla="*/ 63893 w 157720"/>
                  <a:gd name="connsiteY3" fmla="*/ 130213 h 131506"/>
                  <a:gd name="connsiteX4" fmla="*/ 144856 w 157720"/>
                  <a:gd name="connsiteY4" fmla="*/ 123069 h 131506"/>
                  <a:gd name="connsiteX5" fmla="*/ 106756 w 157720"/>
                  <a:gd name="connsiteY5" fmla="*/ 84969 h 131506"/>
                  <a:gd name="connsiteX6" fmla="*/ 154381 w 157720"/>
                  <a:gd name="connsiteY6" fmla="*/ 49251 h 131506"/>
                  <a:gd name="connsiteX7" fmla="*/ 143961 w 157720"/>
                  <a:gd name="connsiteY7" fmla="*/ 20204 h 131506"/>
                  <a:gd name="connsiteX8" fmla="*/ 17225 w 157720"/>
                  <a:gd name="connsiteY8" fmla="*/ 10 h 131506"/>
                  <a:gd name="connsiteX9" fmla="*/ 4362 w 157720"/>
                  <a:gd name="connsiteY9" fmla="*/ 18294 h 131506"/>
                  <a:gd name="connsiteX0" fmla="*/ 12662 w 166020"/>
                  <a:gd name="connsiteY0" fmla="*/ 18294 h 126426"/>
                  <a:gd name="connsiteX1" fmla="*/ 55525 w 166020"/>
                  <a:gd name="connsiteY1" fmla="*/ 65919 h 126426"/>
                  <a:gd name="connsiteX2" fmla="*/ 12662 w 166020"/>
                  <a:gd name="connsiteY2" fmla="*/ 104019 h 126426"/>
                  <a:gd name="connsiteX3" fmla="*/ 11993 w 166020"/>
                  <a:gd name="connsiteY3" fmla="*/ 122359 h 126426"/>
                  <a:gd name="connsiteX4" fmla="*/ 153156 w 166020"/>
                  <a:gd name="connsiteY4" fmla="*/ 123069 h 126426"/>
                  <a:gd name="connsiteX5" fmla="*/ 115056 w 166020"/>
                  <a:gd name="connsiteY5" fmla="*/ 84969 h 126426"/>
                  <a:gd name="connsiteX6" fmla="*/ 162681 w 166020"/>
                  <a:gd name="connsiteY6" fmla="*/ 49251 h 126426"/>
                  <a:gd name="connsiteX7" fmla="*/ 152261 w 166020"/>
                  <a:gd name="connsiteY7" fmla="*/ 20204 h 126426"/>
                  <a:gd name="connsiteX8" fmla="*/ 25525 w 166020"/>
                  <a:gd name="connsiteY8" fmla="*/ 10 h 126426"/>
                  <a:gd name="connsiteX9" fmla="*/ 12662 w 166020"/>
                  <a:gd name="connsiteY9" fmla="*/ 18294 h 126426"/>
                  <a:gd name="connsiteX0" fmla="*/ 11846 w 165204"/>
                  <a:gd name="connsiteY0" fmla="*/ 18294 h 149786"/>
                  <a:gd name="connsiteX1" fmla="*/ 54709 w 165204"/>
                  <a:gd name="connsiteY1" fmla="*/ 65919 h 149786"/>
                  <a:gd name="connsiteX2" fmla="*/ 11846 w 165204"/>
                  <a:gd name="connsiteY2" fmla="*/ 104019 h 149786"/>
                  <a:gd name="connsiteX3" fmla="*/ 11177 w 165204"/>
                  <a:gd name="connsiteY3" fmla="*/ 122359 h 149786"/>
                  <a:gd name="connsiteX4" fmla="*/ 141134 w 165204"/>
                  <a:gd name="connsiteY4" fmla="*/ 149786 h 149786"/>
                  <a:gd name="connsiteX5" fmla="*/ 152340 w 165204"/>
                  <a:gd name="connsiteY5" fmla="*/ 123069 h 149786"/>
                  <a:gd name="connsiteX6" fmla="*/ 114240 w 165204"/>
                  <a:gd name="connsiteY6" fmla="*/ 84969 h 149786"/>
                  <a:gd name="connsiteX7" fmla="*/ 161865 w 165204"/>
                  <a:gd name="connsiteY7" fmla="*/ 49251 h 149786"/>
                  <a:gd name="connsiteX8" fmla="*/ 151445 w 165204"/>
                  <a:gd name="connsiteY8" fmla="*/ 20204 h 149786"/>
                  <a:gd name="connsiteX9" fmla="*/ 24709 w 165204"/>
                  <a:gd name="connsiteY9" fmla="*/ 10 h 149786"/>
                  <a:gd name="connsiteX10" fmla="*/ 11846 w 165204"/>
                  <a:gd name="connsiteY10" fmla="*/ 18294 h 149786"/>
                  <a:gd name="connsiteX0" fmla="*/ 11846 w 165204"/>
                  <a:gd name="connsiteY0" fmla="*/ 18294 h 149786"/>
                  <a:gd name="connsiteX1" fmla="*/ 54709 w 165204"/>
                  <a:gd name="connsiteY1" fmla="*/ 65919 h 149786"/>
                  <a:gd name="connsiteX2" fmla="*/ 11846 w 165204"/>
                  <a:gd name="connsiteY2" fmla="*/ 104019 h 149786"/>
                  <a:gd name="connsiteX3" fmla="*/ 11177 w 165204"/>
                  <a:gd name="connsiteY3" fmla="*/ 122359 h 149786"/>
                  <a:gd name="connsiteX4" fmla="*/ 141134 w 165204"/>
                  <a:gd name="connsiteY4" fmla="*/ 149786 h 149786"/>
                  <a:gd name="connsiteX5" fmla="*/ 152340 w 165204"/>
                  <a:gd name="connsiteY5" fmla="*/ 123069 h 149786"/>
                  <a:gd name="connsiteX6" fmla="*/ 114240 w 165204"/>
                  <a:gd name="connsiteY6" fmla="*/ 84969 h 149786"/>
                  <a:gd name="connsiteX7" fmla="*/ 161865 w 165204"/>
                  <a:gd name="connsiteY7" fmla="*/ 49251 h 149786"/>
                  <a:gd name="connsiteX8" fmla="*/ 151445 w 165204"/>
                  <a:gd name="connsiteY8" fmla="*/ 20204 h 149786"/>
                  <a:gd name="connsiteX9" fmla="*/ 24709 w 165204"/>
                  <a:gd name="connsiteY9" fmla="*/ 10 h 149786"/>
                  <a:gd name="connsiteX10" fmla="*/ 11846 w 165204"/>
                  <a:gd name="connsiteY10" fmla="*/ 18294 h 149786"/>
                  <a:gd name="connsiteX0" fmla="*/ 11257 w 164615"/>
                  <a:gd name="connsiteY0" fmla="*/ 18294 h 136015"/>
                  <a:gd name="connsiteX1" fmla="*/ 54120 w 164615"/>
                  <a:gd name="connsiteY1" fmla="*/ 65919 h 136015"/>
                  <a:gd name="connsiteX2" fmla="*/ 11257 w 164615"/>
                  <a:gd name="connsiteY2" fmla="*/ 104019 h 136015"/>
                  <a:gd name="connsiteX3" fmla="*/ 10588 w 164615"/>
                  <a:gd name="connsiteY3" fmla="*/ 122359 h 136015"/>
                  <a:gd name="connsiteX4" fmla="*/ 132452 w 164615"/>
                  <a:gd name="connsiteY4" fmla="*/ 136013 h 136015"/>
                  <a:gd name="connsiteX5" fmla="*/ 151751 w 164615"/>
                  <a:gd name="connsiteY5" fmla="*/ 123069 h 136015"/>
                  <a:gd name="connsiteX6" fmla="*/ 113651 w 164615"/>
                  <a:gd name="connsiteY6" fmla="*/ 84969 h 136015"/>
                  <a:gd name="connsiteX7" fmla="*/ 161276 w 164615"/>
                  <a:gd name="connsiteY7" fmla="*/ 49251 h 136015"/>
                  <a:gd name="connsiteX8" fmla="*/ 150856 w 164615"/>
                  <a:gd name="connsiteY8" fmla="*/ 20204 h 136015"/>
                  <a:gd name="connsiteX9" fmla="*/ 24120 w 164615"/>
                  <a:gd name="connsiteY9" fmla="*/ 10 h 136015"/>
                  <a:gd name="connsiteX10" fmla="*/ 11257 w 164615"/>
                  <a:gd name="connsiteY10" fmla="*/ 18294 h 136015"/>
                  <a:gd name="connsiteX0" fmla="*/ 12156 w 165514"/>
                  <a:gd name="connsiteY0" fmla="*/ 18294 h 142337"/>
                  <a:gd name="connsiteX1" fmla="*/ 55019 w 165514"/>
                  <a:gd name="connsiteY1" fmla="*/ 65919 h 142337"/>
                  <a:gd name="connsiteX2" fmla="*/ 12156 w 165514"/>
                  <a:gd name="connsiteY2" fmla="*/ 104019 h 142337"/>
                  <a:gd name="connsiteX3" fmla="*/ 11487 w 165514"/>
                  <a:gd name="connsiteY3" fmla="*/ 122359 h 142337"/>
                  <a:gd name="connsiteX4" fmla="*/ 145713 w 165514"/>
                  <a:gd name="connsiteY4" fmla="*/ 142336 h 142337"/>
                  <a:gd name="connsiteX5" fmla="*/ 152650 w 165514"/>
                  <a:gd name="connsiteY5" fmla="*/ 123069 h 142337"/>
                  <a:gd name="connsiteX6" fmla="*/ 114550 w 165514"/>
                  <a:gd name="connsiteY6" fmla="*/ 84969 h 142337"/>
                  <a:gd name="connsiteX7" fmla="*/ 162175 w 165514"/>
                  <a:gd name="connsiteY7" fmla="*/ 49251 h 142337"/>
                  <a:gd name="connsiteX8" fmla="*/ 151755 w 165514"/>
                  <a:gd name="connsiteY8" fmla="*/ 20204 h 142337"/>
                  <a:gd name="connsiteX9" fmla="*/ 25019 w 165514"/>
                  <a:gd name="connsiteY9" fmla="*/ 10 h 142337"/>
                  <a:gd name="connsiteX10" fmla="*/ 12156 w 165514"/>
                  <a:gd name="connsiteY10" fmla="*/ 18294 h 142337"/>
                  <a:gd name="connsiteX0" fmla="*/ 12156 w 165514"/>
                  <a:gd name="connsiteY0" fmla="*/ 18294 h 142337"/>
                  <a:gd name="connsiteX1" fmla="*/ 55019 w 165514"/>
                  <a:gd name="connsiteY1" fmla="*/ 65919 h 142337"/>
                  <a:gd name="connsiteX2" fmla="*/ 12156 w 165514"/>
                  <a:gd name="connsiteY2" fmla="*/ 104019 h 142337"/>
                  <a:gd name="connsiteX3" fmla="*/ 11487 w 165514"/>
                  <a:gd name="connsiteY3" fmla="*/ 122359 h 142337"/>
                  <a:gd name="connsiteX4" fmla="*/ 145713 w 165514"/>
                  <a:gd name="connsiteY4" fmla="*/ 142336 h 142337"/>
                  <a:gd name="connsiteX5" fmla="*/ 152650 w 165514"/>
                  <a:gd name="connsiteY5" fmla="*/ 123069 h 142337"/>
                  <a:gd name="connsiteX6" fmla="*/ 143040 w 165514"/>
                  <a:gd name="connsiteY6" fmla="*/ 85090 h 142337"/>
                  <a:gd name="connsiteX7" fmla="*/ 162175 w 165514"/>
                  <a:gd name="connsiteY7" fmla="*/ 49251 h 142337"/>
                  <a:gd name="connsiteX8" fmla="*/ 151755 w 165514"/>
                  <a:gd name="connsiteY8" fmla="*/ 20204 h 142337"/>
                  <a:gd name="connsiteX9" fmla="*/ 25019 w 165514"/>
                  <a:gd name="connsiteY9" fmla="*/ 10 h 142337"/>
                  <a:gd name="connsiteX10" fmla="*/ 12156 w 165514"/>
                  <a:gd name="connsiteY10" fmla="*/ 18294 h 142337"/>
                  <a:gd name="connsiteX0" fmla="*/ 12156 w 180539"/>
                  <a:gd name="connsiteY0" fmla="*/ 18294 h 142337"/>
                  <a:gd name="connsiteX1" fmla="*/ 55019 w 180539"/>
                  <a:gd name="connsiteY1" fmla="*/ 65919 h 142337"/>
                  <a:gd name="connsiteX2" fmla="*/ 12156 w 180539"/>
                  <a:gd name="connsiteY2" fmla="*/ 104019 h 142337"/>
                  <a:gd name="connsiteX3" fmla="*/ 11487 w 180539"/>
                  <a:gd name="connsiteY3" fmla="*/ 122359 h 142337"/>
                  <a:gd name="connsiteX4" fmla="*/ 145713 w 180539"/>
                  <a:gd name="connsiteY4" fmla="*/ 142336 h 142337"/>
                  <a:gd name="connsiteX5" fmla="*/ 152650 w 180539"/>
                  <a:gd name="connsiteY5" fmla="*/ 123069 h 142337"/>
                  <a:gd name="connsiteX6" fmla="*/ 143040 w 180539"/>
                  <a:gd name="connsiteY6" fmla="*/ 85090 h 142337"/>
                  <a:gd name="connsiteX7" fmla="*/ 180539 w 180539"/>
                  <a:gd name="connsiteY7" fmla="*/ 50179 h 142337"/>
                  <a:gd name="connsiteX8" fmla="*/ 151755 w 180539"/>
                  <a:gd name="connsiteY8" fmla="*/ 20204 h 142337"/>
                  <a:gd name="connsiteX9" fmla="*/ 25019 w 180539"/>
                  <a:gd name="connsiteY9" fmla="*/ 10 h 142337"/>
                  <a:gd name="connsiteX10" fmla="*/ 12156 w 180539"/>
                  <a:gd name="connsiteY10" fmla="*/ 18294 h 142337"/>
                  <a:gd name="connsiteX0" fmla="*/ 12156 w 173916"/>
                  <a:gd name="connsiteY0" fmla="*/ 18294 h 142337"/>
                  <a:gd name="connsiteX1" fmla="*/ 55019 w 173916"/>
                  <a:gd name="connsiteY1" fmla="*/ 65919 h 142337"/>
                  <a:gd name="connsiteX2" fmla="*/ 12156 w 173916"/>
                  <a:gd name="connsiteY2" fmla="*/ 104019 h 142337"/>
                  <a:gd name="connsiteX3" fmla="*/ 11487 w 173916"/>
                  <a:gd name="connsiteY3" fmla="*/ 122359 h 142337"/>
                  <a:gd name="connsiteX4" fmla="*/ 145713 w 173916"/>
                  <a:gd name="connsiteY4" fmla="*/ 142336 h 142337"/>
                  <a:gd name="connsiteX5" fmla="*/ 152650 w 173916"/>
                  <a:gd name="connsiteY5" fmla="*/ 123069 h 142337"/>
                  <a:gd name="connsiteX6" fmla="*/ 143040 w 173916"/>
                  <a:gd name="connsiteY6" fmla="*/ 85090 h 142337"/>
                  <a:gd name="connsiteX7" fmla="*/ 173916 w 173916"/>
                  <a:gd name="connsiteY7" fmla="*/ 41159 h 142337"/>
                  <a:gd name="connsiteX8" fmla="*/ 151755 w 173916"/>
                  <a:gd name="connsiteY8" fmla="*/ 20204 h 142337"/>
                  <a:gd name="connsiteX9" fmla="*/ 25019 w 173916"/>
                  <a:gd name="connsiteY9" fmla="*/ 10 h 142337"/>
                  <a:gd name="connsiteX10" fmla="*/ 12156 w 173916"/>
                  <a:gd name="connsiteY10" fmla="*/ 18294 h 142337"/>
                  <a:gd name="connsiteX0" fmla="*/ 12156 w 179951"/>
                  <a:gd name="connsiteY0" fmla="*/ 18294 h 143593"/>
                  <a:gd name="connsiteX1" fmla="*/ 55019 w 179951"/>
                  <a:gd name="connsiteY1" fmla="*/ 65919 h 143593"/>
                  <a:gd name="connsiteX2" fmla="*/ 12156 w 179951"/>
                  <a:gd name="connsiteY2" fmla="*/ 104019 h 143593"/>
                  <a:gd name="connsiteX3" fmla="*/ 11487 w 179951"/>
                  <a:gd name="connsiteY3" fmla="*/ 122359 h 143593"/>
                  <a:gd name="connsiteX4" fmla="*/ 145713 w 179951"/>
                  <a:gd name="connsiteY4" fmla="*/ 142336 h 143593"/>
                  <a:gd name="connsiteX5" fmla="*/ 179939 w 179951"/>
                  <a:gd name="connsiteY5" fmla="*/ 137607 h 143593"/>
                  <a:gd name="connsiteX6" fmla="*/ 143040 w 179951"/>
                  <a:gd name="connsiteY6" fmla="*/ 85090 h 143593"/>
                  <a:gd name="connsiteX7" fmla="*/ 173916 w 179951"/>
                  <a:gd name="connsiteY7" fmla="*/ 41159 h 143593"/>
                  <a:gd name="connsiteX8" fmla="*/ 151755 w 179951"/>
                  <a:gd name="connsiteY8" fmla="*/ 20204 h 143593"/>
                  <a:gd name="connsiteX9" fmla="*/ 25019 w 179951"/>
                  <a:gd name="connsiteY9" fmla="*/ 10 h 143593"/>
                  <a:gd name="connsiteX10" fmla="*/ 12156 w 179951"/>
                  <a:gd name="connsiteY10" fmla="*/ 18294 h 143593"/>
                  <a:gd name="connsiteX0" fmla="*/ 8175 w 177095"/>
                  <a:gd name="connsiteY0" fmla="*/ 18294 h 141383"/>
                  <a:gd name="connsiteX1" fmla="*/ 51038 w 177095"/>
                  <a:gd name="connsiteY1" fmla="*/ 65919 h 141383"/>
                  <a:gd name="connsiteX2" fmla="*/ 8175 w 177095"/>
                  <a:gd name="connsiteY2" fmla="*/ 104019 h 141383"/>
                  <a:gd name="connsiteX3" fmla="*/ 7506 w 177095"/>
                  <a:gd name="connsiteY3" fmla="*/ 122359 h 141383"/>
                  <a:gd name="connsiteX4" fmla="*/ 86506 w 177095"/>
                  <a:gd name="connsiteY4" fmla="*/ 137180 h 141383"/>
                  <a:gd name="connsiteX5" fmla="*/ 175958 w 177095"/>
                  <a:gd name="connsiteY5" fmla="*/ 137607 h 141383"/>
                  <a:gd name="connsiteX6" fmla="*/ 139059 w 177095"/>
                  <a:gd name="connsiteY6" fmla="*/ 85090 h 141383"/>
                  <a:gd name="connsiteX7" fmla="*/ 169935 w 177095"/>
                  <a:gd name="connsiteY7" fmla="*/ 41159 h 141383"/>
                  <a:gd name="connsiteX8" fmla="*/ 147774 w 177095"/>
                  <a:gd name="connsiteY8" fmla="*/ 20204 h 141383"/>
                  <a:gd name="connsiteX9" fmla="*/ 21038 w 177095"/>
                  <a:gd name="connsiteY9" fmla="*/ 10 h 141383"/>
                  <a:gd name="connsiteX10" fmla="*/ 8175 w 177095"/>
                  <a:gd name="connsiteY10" fmla="*/ 18294 h 141383"/>
                  <a:gd name="connsiteX0" fmla="*/ 4363 w 173283"/>
                  <a:gd name="connsiteY0" fmla="*/ 18294 h 141383"/>
                  <a:gd name="connsiteX1" fmla="*/ 47226 w 173283"/>
                  <a:gd name="connsiteY1" fmla="*/ 65919 h 141383"/>
                  <a:gd name="connsiteX2" fmla="*/ 4363 w 173283"/>
                  <a:gd name="connsiteY2" fmla="*/ 104019 h 141383"/>
                  <a:gd name="connsiteX3" fmla="*/ 30433 w 173283"/>
                  <a:gd name="connsiteY3" fmla="*/ 127394 h 141383"/>
                  <a:gd name="connsiteX4" fmla="*/ 82694 w 173283"/>
                  <a:gd name="connsiteY4" fmla="*/ 137180 h 141383"/>
                  <a:gd name="connsiteX5" fmla="*/ 172146 w 173283"/>
                  <a:gd name="connsiteY5" fmla="*/ 137607 h 141383"/>
                  <a:gd name="connsiteX6" fmla="*/ 135247 w 173283"/>
                  <a:gd name="connsiteY6" fmla="*/ 85090 h 141383"/>
                  <a:gd name="connsiteX7" fmla="*/ 166123 w 173283"/>
                  <a:gd name="connsiteY7" fmla="*/ 41159 h 141383"/>
                  <a:gd name="connsiteX8" fmla="*/ 143962 w 173283"/>
                  <a:gd name="connsiteY8" fmla="*/ 20204 h 141383"/>
                  <a:gd name="connsiteX9" fmla="*/ 17226 w 173283"/>
                  <a:gd name="connsiteY9" fmla="*/ 10 h 141383"/>
                  <a:gd name="connsiteX10" fmla="*/ 4363 w 173283"/>
                  <a:gd name="connsiteY10" fmla="*/ 18294 h 141383"/>
                  <a:gd name="connsiteX0" fmla="*/ 5650 w 174570"/>
                  <a:gd name="connsiteY0" fmla="*/ 18294 h 141383"/>
                  <a:gd name="connsiteX1" fmla="*/ 48513 w 174570"/>
                  <a:gd name="connsiteY1" fmla="*/ 65919 h 141383"/>
                  <a:gd name="connsiteX2" fmla="*/ 261 w 174570"/>
                  <a:gd name="connsiteY2" fmla="*/ 116382 h 141383"/>
                  <a:gd name="connsiteX3" fmla="*/ 31720 w 174570"/>
                  <a:gd name="connsiteY3" fmla="*/ 127394 h 141383"/>
                  <a:gd name="connsiteX4" fmla="*/ 83981 w 174570"/>
                  <a:gd name="connsiteY4" fmla="*/ 137180 h 141383"/>
                  <a:gd name="connsiteX5" fmla="*/ 173433 w 174570"/>
                  <a:gd name="connsiteY5" fmla="*/ 137607 h 141383"/>
                  <a:gd name="connsiteX6" fmla="*/ 136534 w 174570"/>
                  <a:gd name="connsiteY6" fmla="*/ 85090 h 141383"/>
                  <a:gd name="connsiteX7" fmla="*/ 167410 w 174570"/>
                  <a:gd name="connsiteY7" fmla="*/ 41159 h 141383"/>
                  <a:gd name="connsiteX8" fmla="*/ 145249 w 174570"/>
                  <a:gd name="connsiteY8" fmla="*/ 20204 h 141383"/>
                  <a:gd name="connsiteX9" fmla="*/ 18513 w 174570"/>
                  <a:gd name="connsiteY9" fmla="*/ 10 h 141383"/>
                  <a:gd name="connsiteX10" fmla="*/ 5650 w 174570"/>
                  <a:gd name="connsiteY10" fmla="*/ 18294 h 141383"/>
                  <a:gd name="connsiteX0" fmla="*/ 5611 w 174531"/>
                  <a:gd name="connsiteY0" fmla="*/ 18295 h 141384"/>
                  <a:gd name="connsiteX1" fmla="*/ 46998 w 174531"/>
                  <a:gd name="connsiteY1" fmla="*/ 75584 h 141384"/>
                  <a:gd name="connsiteX2" fmla="*/ 222 w 174531"/>
                  <a:gd name="connsiteY2" fmla="*/ 116383 h 141384"/>
                  <a:gd name="connsiteX3" fmla="*/ 31681 w 174531"/>
                  <a:gd name="connsiteY3" fmla="*/ 127395 h 141384"/>
                  <a:gd name="connsiteX4" fmla="*/ 83942 w 174531"/>
                  <a:gd name="connsiteY4" fmla="*/ 137181 h 141384"/>
                  <a:gd name="connsiteX5" fmla="*/ 173394 w 174531"/>
                  <a:gd name="connsiteY5" fmla="*/ 137608 h 141384"/>
                  <a:gd name="connsiteX6" fmla="*/ 136495 w 174531"/>
                  <a:gd name="connsiteY6" fmla="*/ 85091 h 141384"/>
                  <a:gd name="connsiteX7" fmla="*/ 167371 w 174531"/>
                  <a:gd name="connsiteY7" fmla="*/ 41160 h 141384"/>
                  <a:gd name="connsiteX8" fmla="*/ 145210 w 174531"/>
                  <a:gd name="connsiteY8" fmla="*/ 20205 h 141384"/>
                  <a:gd name="connsiteX9" fmla="*/ 18474 w 174531"/>
                  <a:gd name="connsiteY9" fmla="*/ 11 h 141384"/>
                  <a:gd name="connsiteX10" fmla="*/ 5611 w 174531"/>
                  <a:gd name="connsiteY10" fmla="*/ 18295 h 141384"/>
                  <a:gd name="connsiteX0" fmla="*/ 5627 w 174547"/>
                  <a:gd name="connsiteY0" fmla="*/ 18292 h 141381"/>
                  <a:gd name="connsiteX1" fmla="*/ 47667 w 174547"/>
                  <a:gd name="connsiteY1" fmla="*/ 51661 h 141381"/>
                  <a:gd name="connsiteX2" fmla="*/ 238 w 174547"/>
                  <a:gd name="connsiteY2" fmla="*/ 116380 h 141381"/>
                  <a:gd name="connsiteX3" fmla="*/ 31697 w 174547"/>
                  <a:gd name="connsiteY3" fmla="*/ 127392 h 141381"/>
                  <a:gd name="connsiteX4" fmla="*/ 83958 w 174547"/>
                  <a:gd name="connsiteY4" fmla="*/ 137178 h 141381"/>
                  <a:gd name="connsiteX5" fmla="*/ 173410 w 174547"/>
                  <a:gd name="connsiteY5" fmla="*/ 137605 h 141381"/>
                  <a:gd name="connsiteX6" fmla="*/ 136511 w 174547"/>
                  <a:gd name="connsiteY6" fmla="*/ 85088 h 141381"/>
                  <a:gd name="connsiteX7" fmla="*/ 167387 w 174547"/>
                  <a:gd name="connsiteY7" fmla="*/ 41157 h 141381"/>
                  <a:gd name="connsiteX8" fmla="*/ 145226 w 174547"/>
                  <a:gd name="connsiteY8" fmla="*/ 20202 h 141381"/>
                  <a:gd name="connsiteX9" fmla="*/ 18490 w 174547"/>
                  <a:gd name="connsiteY9" fmla="*/ 8 h 141381"/>
                  <a:gd name="connsiteX10" fmla="*/ 5627 w 174547"/>
                  <a:gd name="connsiteY10" fmla="*/ 18292 h 141381"/>
                  <a:gd name="connsiteX0" fmla="*/ 5747 w 173546"/>
                  <a:gd name="connsiteY0" fmla="*/ 18292 h 143967"/>
                  <a:gd name="connsiteX1" fmla="*/ 47787 w 173546"/>
                  <a:gd name="connsiteY1" fmla="*/ 51661 h 143967"/>
                  <a:gd name="connsiteX2" fmla="*/ 358 w 173546"/>
                  <a:gd name="connsiteY2" fmla="*/ 116380 h 143967"/>
                  <a:gd name="connsiteX3" fmla="*/ 31817 w 173546"/>
                  <a:gd name="connsiteY3" fmla="*/ 127392 h 143967"/>
                  <a:gd name="connsiteX4" fmla="*/ 131207 w 173546"/>
                  <a:gd name="connsiteY4" fmla="*/ 142977 h 143967"/>
                  <a:gd name="connsiteX5" fmla="*/ 173530 w 173546"/>
                  <a:gd name="connsiteY5" fmla="*/ 137605 h 143967"/>
                  <a:gd name="connsiteX6" fmla="*/ 136631 w 173546"/>
                  <a:gd name="connsiteY6" fmla="*/ 85088 h 143967"/>
                  <a:gd name="connsiteX7" fmla="*/ 167507 w 173546"/>
                  <a:gd name="connsiteY7" fmla="*/ 41157 h 143967"/>
                  <a:gd name="connsiteX8" fmla="*/ 145346 w 173546"/>
                  <a:gd name="connsiteY8" fmla="*/ 20202 h 143967"/>
                  <a:gd name="connsiteX9" fmla="*/ 18610 w 173546"/>
                  <a:gd name="connsiteY9" fmla="*/ 8 h 143967"/>
                  <a:gd name="connsiteX10" fmla="*/ 5747 w 173546"/>
                  <a:gd name="connsiteY10" fmla="*/ 18292 h 143967"/>
                  <a:gd name="connsiteX0" fmla="*/ 5747 w 177830"/>
                  <a:gd name="connsiteY0" fmla="*/ 18296 h 143971"/>
                  <a:gd name="connsiteX1" fmla="*/ 47787 w 177830"/>
                  <a:gd name="connsiteY1" fmla="*/ 51665 h 143971"/>
                  <a:gd name="connsiteX2" fmla="*/ 358 w 177830"/>
                  <a:gd name="connsiteY2" fmla="*/ 116384 h 143971"/>
                  <a:gd name="connsiteX3" fmla="*/ 31817 w 177830"/>
                  <a:gd name="connsiteY3" fmla="*/ 127396 h 143971"/>
                  <a:gd name="connsiteX4" fmla="*/ 131207 w 177830"/>
                  <a:gd name="connsiteY4" fmla="*/ 142981 h 143971"/>
                  <a:gd name="connsiteX5" fmla="*/ 173530 w 177830"/>
                  <a:gd name="connsiteY5" fmla="*/ 137609 h 143971"/>
                  <a:gd name="connsiteX6" fmla="*/ 136631 w 177830"/>
                  <a:gd name="connsiteY6" fmla="*/ 85092 h 143971"/>
                  <a:gd name="connsiteX7" fmla="*/ 167507 w 177830"/>
                  <a:gd name="connsiteY7" fmla="*/ 41161 h 143971"/>
                  <a:gd name="connsiteX8" fmla="*/ 167760 w 177830"/>
                  <a:gd name="connsiteY8" fmla="*/ 20810 h 143971"/>
                  <a:gd name="connsiteX9" fmla="*/ 18610 w 177830"/>
                  <a:gd name="connsiteY9" fmla="*/ 12 h 143971"/>
                  <a:gd name="connsiteX10" fmla="*/ 5747 w 177830"/>
                  <a:gd name="connsiteY10" fmla="*/ 18296 h 143971"/>
                  <a:gd name="connsiteX0" fmla="*/ 5747 w 185910"/>
                  <a:gd name="connsiteY0" fmla="*/ 18296 h 143971"/>
                  <a:gd name="connsiteX1" fmla="*/ 47787 w 185910"/>
                  <a:gd name="connsiteY1" fmla="*/ 51665 h 143971"/>
                  <a:gd name="connsiteX2" fmla="*/ 358 w 185910"/>
                  <a:gd name="connsiteY2" fmla="*/ 116384 h 143971"/>
                  <a:gd name="connsiteX3" fmla="*/ 31817 w 185910"/>
                  <a:gd name="connsiteY3" fmla="*/ 127396 h 143971"/>
                  <a:gd name="connsiteX4" fmla="*/ 131207 w 185910"/>
                  <a:gd name="connsiteY4" fmla="*/ 142981 h 143971"/>
                  <a:gd name="connsiteX5" fmla="*/ 173530 w 185910"/>
                  <a:gd name="connsiteY5" fmla="*/ 137609 h 143971"/>
                  <a:gd name="connsiteX6" fmla="*/ 136631 w 185910"/>
                  <a:gd name="connsiteY6" fmla="*/ 85092 h 143971"/>
                  <a:gd name="connsiteX7" fmla="*/ 185459 w 185910"/>
                  <a:gd name="connsiteY7" fmla="*/ 34959 h 143971"/>
                  <a:gd name="connsiteX8" fmla="*/ 167760 w 185910"/>
                  <a:gd name="connsiteY8" fmla="*/ 20810 h 143971"/>
                  <a:gd name="connsiteX9" fmla="*/ 18610 w 185910"/>
                  <a:gd name="connsiteY9" fmla="*/ 12 h 143971"/>
                  <a:gd name="connsiteX10" fmla="*/ 5747 w 185910"/>
                  <a:gd name="connsiteY10" fmla="*/ 18296 h 143971"/>
                  <a:gd name="connsiteX0" fmla="*/ 5747 w 210034"/>
                  <a:gd name="connsiteY0" fmla="*/ 18296 h 150759"/>
                  <a:gd name="connsiteX1" fmla="*/ 47787 w 210034"/>
                  <a:gd name="connsiteY1" fmla="*/ 51665 h 150759"/>
                  <a:gd name="connsiteX2" fmla="*/ 358 w 210034"/>
                  <a:gd name="connsiteY2" fmla="*/ 116384 h 150759"/>
                  <a:gd name="connsiteX3" fmla="*/ 31817 w 210034"/>
                  <a:gd name="connsiteY3" fmla="*/ 127396 h 150759"/>
                  <a:gd name="connsiteX4" fmla="*/ 131207 w 210034"/>
                  <a:gd name="connsiteY4" fmla="*/ 142981 h 150759"/>
                  <a:gd name="connsiteX5" fmla="*/ 210026 w 210034"/>
                  <a:gd name="connsiteY5" fmla="*/ 147354 h 150759"/>
                  <a:gd name="connsiteX6" fmla="*/ 136631 w 210034"/>
                  <a:gd name="connsiteY6" fmla="*/ 85092 h 150759"/>
                  <a:gd name="connsiteX7" fmla="*/ 185459 w 210034"/>
                  <a:gd name="connsiteY7" fmla="*/ 34959 h 150759"/>
                  <a:gd name="connsiteX8" fmla="*/ 167760 w 210034"/>
                  <a:gd name="connsiteY8" fmla="*/ 20810 h 150759"/>
                  <a:gd name="connsiteX9" fmla="*/ 18610 w 210034"/>
                  <a:gd name="connsiteY9" fmla="*/ 12 h 150759"/>
                  <a:gd name="connsiteX10" fmla="*/ 5747 w 210034"/>
                  <a:gd name="connsiteY10" fmla="*/ 18296 h 150759"/>
                  <a:gd name="connsiteX0" fmla="*/ 5747 w 210207"/>
                  <a:gd name="connsiteY0" fmla="*/ 18296 h 148617"/>
                  <a:gd name="connsiteX1" fmla="*/ 47787 w 210207"/>
                  <a:gd name="connsiteY1" fmla="*/ 51665 h 148617"/>
                  <a:gd name="connsiteX2" fmla="*/ 358 w 210207"/>
                  <a:gd name="connsiteY2" fmla="*/ 116384 h 148617"/>
                  <a:gd name="connsiteX3" fmla="*/ 31817 w 210207"/>
                  <a:gd name="connsiteY3" fmla="*/ 127396 h 148617"/>
                  <a:gd name="connsiteX4" fmla="*/ 131207 w 210207"/>
                  <a:gd name="connsiteY4" fmla="*/ 142981 h 148617"/>
                  <a:gd name="connsiteX5" fmla="*/ 210026 w 210207"/>
                  <a:gd name="connsiteY5" fmla="*/ 147354 h 148617"/>
                  <a:gd name="connsiteX6" fmla="*/ 152378 w 210207"/>
                  <a:gd name="connsiteY6" fmla="*/ 116317 h 148617"/>
                  <a:gd name="connsiteX7" fmla="*/ 136631 w 210207"/>
                  <a:gd name="connsiteY7" fmla="*/ 85092 h 148617"/>
                  <a:gd name="connsiteX8" fmla="*/ 185459 w 210207"/>
                  <a:gd name="connsiteY8" fmla="*/ 34959 h 148617"/>
                  <a:gd name="connsiteX9" fmla="*/ 167760 w 210207"/>
                  <a:gd name="connsiteY9" fmla="*/ 20810 h 148617"/>
                  <a:gd name="connsiteX10" fmla="*/ 18610 w 210207"/>
                  <a:gd name="connsiteY10" fmla="*/ 12 h 148617"/>
                  <a:gd name="connsiteX11" fmla="*/ 5747 w 210207"/>
                  <a:gd name="connsiteY11" fmla="*/ 18296 h 148617"/>
                  <a:gd name="connsiteX0" fmla="*/ 5747 w 213486"/>
                  <a:gd name="connsiteY0" fmla="*/ 18296 h 148617"/>
                  <a:gd name="connsiteX1" fmla="*/ 47787 w 213486"/>
                  <a:gd name="connsiteY1" fmla="*/ 51665 h 148617"/>
                  <a:gd name="connsiteX2" fmla="*/ 358 w 213486"/>
                  <a:gd name="connsiteY2" fmla="*/ 116384 h 148617"/>
                  <a:gd name="connsiteX3" fmla="*/ 31817 w 213486"/>
                  <a:gd name="connsiteY3" fmla="*/ 127396 h 148617"/>
                  <a:gd name="connsiteX4" fmla="*/ 131207 w 213486"/>
                  <a:gd name="connsiteY4" fmla="*/ 142981 h 148617"/>
                  <a:gd name="connsiteX5" fmla="*/ 210026 w 213486"/>
                  <a:gd name="connsiteY5" fmla="*/ 147354 h 148617"/>
                  <a:gd name="connsiteX6" fmla="*/ 152378 w 213486"/>
                  <a:gd name="connsiteY6" fmla="*/ 116317 h 148617"/>
                  <a:gd name="connsiteX7" fmla="*/ 136631 w 213486"/>
                  <a:gd name="connsiteY7" fmla="*/ 85092 h 148617"/>
                  <a:gd name="connsiteX8" fmla="*/ 213486 w 213486"/>
                  <a:gd name="connsiteY8" fmla="*/ 31317 h 148617"/>
                  <a:gd name="connsiteX9" fmla="*/ 167760 w 213486"/>
                  <a:gd name="connsiteY9" fmla="*/ 20810 h 148617"/>
                  <a:gd name="connsiteX10" fmla="*/ 18610 w 213486"/>
                  <a:gd name="connsiteY10" fmla="*/ 12 h 148617"/>
                  <a:gd name="connsiteX11" fmla="*/ 5747 w 213486"/>
                  <a:gd name="connsiteY11" fmla="*/ 18296 h 148617"/>
                  <a:gd name="connsiteX0" fmla="*/ 5747 w 213486"/>
                  <a:gd name="connsiteY0" fmla="*/ 18296 h 148617"/>
                  <a:gd name="connsiteX1" fmla="*/ 47787 w 213486"/>
                  <a:gd name="connsiteY1" fmla="*/ 51665 h 148617"/>
                  <a:gd name="connsiteX2" fmla="*/ 358 w 213486"/>
                  <a:gd name="connsiteY2" fmla="*/ 116384 h 148617"/>
                  <a:gd name="connsiteX3" fmla="*/ 31817 w 213486"/>
                  <a:gd name="connsiteY3" fmla="*/ 127396 h 148617"/>
                  <a:gd name="connsiteX4" fmla="*/ 131207 w 213486"/>
                  <a:gd name="connsiteY4" fmla="*/ 142981 h 148617"/>
                  <a:gd name="connsiteX5" fmla="*/ 210026 w 213486"/>
                  <a:gd name="connsiteY5" fmla="*/ 147354 h 148617"/>
                  <a:gd name="connsiteX6" fmla="*/ 152378 w 213486"/>
                  <a:gd name="connsiteY6" fmla="*/ 116317 h 148617"/>
                  <a:gd name="connsiteX7" fmla="*/ 150144 w 213486"/>
                  <a:gd name="connsiteY7" fmla="*/ 58503 h 148617"/>
                  <a:gd name="connsiteX8" fmla="*/ 213486 w 213486"/>
                  <a:gd name="connsiteY8" fmla="*/ 31317 h 148617"/>
                  <a:gd name="connsiteX9" fmla="*/ 167760 w 213486"/>
                  <a:gd name="connsiteY9" fmla="*/ 20810 h 148617"/>
                  <a:gd name="connsiteX10" fmla="*/ 18610 w 213486"/>
                  <a:gd name="connsiteY10" fmla="*/ 12 h 148617"/>
                  <a:gd name="connsiteX11" fmla="*/ 5747 w 213486"/>
                  <a:gd name="connsiteY11" fmla="*/ 18296 h 148617"/>
                  <a:gd name="connsiteX0" fmla="*/ 5746 w 213485"/>
                  <a:gd name="connsiteY0" fmla="*/ 18296 h 148617"/>
                  <a:gd name="connsiteX1" fmla="*/ 47786 w 213485"/>
                  <a:gd name="connsiteY1" fmla="*/ 51665 h 148617"/>
                  <a:gd name="connsiteX2" fmla="*/ 47729 w 213485"/>
                  <a:gd name="connsiteY2" fmla="*/ 94734 h 148617"/>
                  <a:gd name="connsiteX3" fmla="*/ 357 w 213485"/>
                  <a:gd name="connsiteY3" fmla="*/ 116384 h 148617"/>
                  <a:gd name="connsiteX4" fmla="*/ 31816 w 213485"/>
                  <a:gd name="connsiteY4" fmla="*/ 127396 h 148617"/>
                  <a:gd name="connsiteX5" fmla="*/ 131206 w 213485"/>
                  <a:gd name="connsiteY5" fmla="*/ 142981 h 148617"/>
                  <a:gd name="connsiteX6" fmla="*/ 210025 w 213485"/>
                  <a:gd name="connsiteY6" fmla="*/ 147354 h 148617"/>
                  <a:gd name="connsiteX7" fmla="*/ 152377 w 213485"/>
                  <a:gd name="connsiteY7" fmla="*/ 116317 h 148617"/>
                  <a:gd name="connsiteX8" fmla="*/ 150143 w 213485"/>
                  <a:gd name="connsiteY8" fmla="*/ 58503 h 148617"/>
                  <a:gd name="connsiteX9" fmla="*/ 213485 w 213485"/>
                  <a:gd name="connsiteY9" fmla="*/ 31317 h 148617"/>
                  <a:gd name="connsiteX10" fmla="*/ 167759 w 213485"/>
                  <a:gd name="connsiteY10" fmla="*/ 20810 h 148617"/>
                  <a:gd name="connsiteX11" fmla="*/ 18609 w 213485"/>
                  <a:gd name="connsiteY11" fmla="*/ 12 h 148617"/>
                  <a:gd name="connsiteX12" fmla="*/ 5746 w 213485"/>
                  <a:gd name="connsiteY12" fmla="*/ 18296 h 148617"/>
                  <a:gd name="connsiteX0" fmla="*/ 14515 w 222254"/>
                  <a:gd name="connsiteY0" fmla="*/ 18296 h 148617"/>
                  <a:gd name="connsiteX1" fmla="*/ 56555 w 222254"/>
                  <a:gd name="connsiteY1" fmla="*/ 51665 h 148617"/>
                  <a:gd name="connsiteX2" fmla="*/ 56498 w 222254"/>
                  <a:gd name="connsiteY2" fmla="*/ 94734 h 148617"/>
                  <a:gd name="connsiteX3" fmla="*/ 239 w 222254"/>
                  <a:gd name="connsiteY3" fmla="*/ 106329 h 148617"/>
                  <a:gd name="connsiteX4" fmla="*/ 40585 w 222254"/>
                  <a:gd name="connsiteY4" fmla="*/ 127396 h 148617"/>
                  <a:gd name="connsiteX5" fmla="*/ 139975 w 222254"/>
                  <a:gd name="connsiteY5" fmla="*/ 142981 h 148617"/>
                  <a:gd name="connsiteX6" fmla="*/ 218794 w 222254"/>
                  <a:gd name="connsiteY6" fmla="*/ 147354 h 148617"/>
                  <a:gd name="connsiteX7" fmla="*/ 161146 w 222254"/>
                  <a:gd name="connsiteY7" fmla="*/ 116317 h 148617"/>
                  <a:gd name="connsiteX8" fmla="*/ 158912 w 222254"/>
                  <a:gd name="connsiteY8" fmla="*/ 58503 h 148617"/>
                  <a:gd name="connsiteX9" fmla="*/ 222254 w 222254"/>
                  <a:gd name="connsiteY9" fmla="*/ 31317 h 148617"/>
                  <a:gd name="connsiteX10" fmla="*/ 176528 w 222254"/>
                  <a:gd name="connsiteY10" fmla="*/ 20810 h 148617"/>
                  <a:gd name="connsiteX11" fmla="*/ 27378 w 222254"/>
                  <a:gd name="connsiteY11" fmla="*/ 12 h 148617"/>
                  <a:gd name="connsiteX12" fmla="*/ 14515 w 222254"/>
                  <a:gd name="connsiteY12" fmla="*/ 18296 h 148617"/>
                  <a:gd name="connsiteX0" fmla="*/ 16966 w 224705"/>
                  <a:gd name="connsiteY0" fmla="*/ 18296 h 148617"/>
                  <a:gd name="connsiteX1" fmla="*/ 59006 w 224705"/>
                  <a:gd name="connsiteY1" fmla="*/ 51665 h 148617"/>
                  <a:gd name="connsiteX2" fmla="*/ 58949 w 224705"/>
                  <a:gd name="connsiteY2" fmla="*/ 94734 h 148617"/>
                  <a:gd name="connsiteX3" fmla="*/ 219 w 224705"/>
                  <a:gd name="connsiteY3" fmla="*/ 114411 h 148617"/>
                  <a:gd name="connsiteX4" fmla="*/ 43036 w 224705"/>
                  <a:gd name="connsiteY4" fmla="*/ 127396 h 148617"/>
                  <a:gd name="connsiteX5" fmla="*/ 142426 w 224705"/>
                  <a:gd name="connsiteY5" fmla="*/ 142981 h 148617"/>
                  <a:gd name="connsiteX6" fmla="*/ 221245 w 224705"/>
                  <a:gd name="connsiteY6" fmla="*/ 147354 h 148617"/>
                  <a:gd name="connsiteX7" fmla="*/ 163597 w 224705"/>
                  <a:gd name="connsiteY7" fmla="*/ 116317 h 148617"/>
                  <a:gd name="connsiteX8" fmla="*/ 161363 w 224705"/>
                  <a:gd name="connsiteY8" fmla="*/ 58503 h 148617"/>
                  <a:gd name="connsiteX9" fmla="*/ 224705 w 224705"/>
                  <a:gd name="connsiteY9" fmla="*/ 31317 h 148617"/>
                  <a:gd name="connsiteX10" fmla="*/ 178979 w 224705"/>
                  <a:gd name="connsiteY10" fmla="*/ 20810 h 148617"/>
                  <a:gd name="connsiteX11" fmla="*/ 29829 w 224705"/>
                  <a:gd name="connsiteY11" fmla="*/ 12 h 148617"/>
                  <a:gd name="connsiteX12" fmla="*/ 16966 w 224705"/>
                  <a:gd name="connsiteY12" fmla="*/ 18296 h 148617"/>
                  <a:gd name="connsiteX0" fmla="*/ 17280 w 225019"/>
                  <a:gd name="connsiteY0" fmla="*/ 18296 h 148617"/>
                  <a:gd name="connsiteX1" fmla="*/ 59320 w 225019"/>
                  <a:gd name="connsiteY1" fmla="*/ 51665 h 148617"/>
                  <a:gd name="connsiteX2" fmla="*/ 59263 w 225019"/>
                  <a:gd name="connsiteY2" fmla="*/ 94734 h 148617"/>
                  <a:gd name="connsiteX3" fmla="*/ 533 w 225019"/>
                  <a:gd name="connsiteY3" fmla="*/ 114411 h 148617"/>
                  <a:gd name="connsiteX4" fmla="*/ 36830 w 225019"/>
                  <a:gd name="connsiteY4" fmla="*/ 133072 h 148617"/>
                  <a:gd name="connsiteX5" fmla="*/ 142740 w 225019"/>
                  <a:gd name="connsiteY5" fmla="*/ 142981 h 148617"/>
                  <a:gd name="connsiteX6" fmla="*/ 221559 w 225019"/>
                  <a:gd name="connsiteY6" fmla="*/ 147354 h 148617"/>
                  <a:gd name="connsiteX7" fmla="*/ 163911 w 225019"/>
                  <a:gd name="connsiteY7" fmla="*/ 116317 h 148617"/>
                  <a:gd name="connsiteX8" fmla="*/ 161677 w 225019"/>
                  <a:gd name="connsiteY8" fmla="*/ 58503 h 148617"/>
                  <a:gd name="connsiteX9" fmla="*/ 225019 w 225019"/>
                  <a:gd name="connsiteY9" fmla="*/ 31317 h 148617"/>
                  <a:gd name="connsiteX10" fmla="*/ 179293 w 225019"/>
                  <a:gd name="connsiteY10" fmla="*/ 20810 h 148617"/>
                  <a:gd name="connsiteX11" fmla="*/ 30143 w 225019"/>
                  <a:gd name="connsiteY11" fmla="*/ 12 h 148617"/>
                  <a:gd name="connsiteX12" fmla="*/ 17280 w 225019"/>
                  <a:gd name="connsiteY12" fmla="*/ 18296 h 14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5019" h="148617">
                    <a:moveTo>
                      <a:pt x="17280" y="18296"/>
                    </a:moveTo>
                    <a:cubicBezTo>
                      <a:pt x="22143" y="26905"/>
                      <a:pt x="52323" y="38925"/>
                      <a:pt x="59320" y="51665"/>
                    </a:cubicBezTo>
                    <a:cubicBezTo>
                      <a:pt x="66317" y="64405"/>
                      <a:pt x="67168" y="83948"/>
                      <a:pt x="59263" y="94734"/>
                    </a:cubicBezTo>
                    <a:cubicBezTo>
                      <a:pt x="51358" y="105520"/>
                      <a:pt x="4272" y="108021"/>
                      <a:pt x="533" y="114411"/>
                    </a:cubicBezTo>
                    <a:cubicBezTo>
                      <a:pt x="-3206" y="120801"/>
                      <a:pt x="13129" y="128310"/>
                      <a:pt x="36830" y="133072"/>
                    </a:cubicBezTo>
                    <a:cubicBezTo>
                      <a:pt x="60531" y="137834"/>
                      <a:pt x="116354" y="135897"/>
                      <a:pt x="142740" y="142981"/>
                    </a:cubicBezTo>
                    <a:cubicBezTo>
                      <a:pt x="166267" y="143099"/>
                      <a:pt x="218031" y="151798"/>
                      <a:pt x="221559" y="147354"/>
                    </a:cubicBezTo>
                    <a:cubicBezTo>
                      <a:pt x="225087" y="142910"/>
                      <a:pt x="176143" y="126694"/>
                      <a:pt x="163911" y="116317"/>
                    </a:cubicBezTo>
                    <a:cubicBezTo>
                      <a:pt x="151679" y="105940"/>
                      <a:pt x="151492" y="72670"/>
                      <a:pt x="161677" y="58503"/>
                    </a:cubicBezTo>
                    <a:cubicBezTo>
                      <a:pt x="171862" y="44336"/>
                      <a:pt x="225127" y="41286"/>
                      <a:pt x="225019" y="31317"/>
                    </a:cubicBezTo>
                    <a:cubicBezTo>
                      <a:pt x="224911" y="21348"/>
                      <a:pt x="202152" y="29017"/>
                      <a:pt x="179293" y="20810"/>
                    </a:cubicBezTo>
                    <a:cubicBezTo>
                      <a:pt x="156434" y="12603"/>
                      <a:pt x="57145" y="431"/>
                      <a:pt x="30143" y="12"/>
                    </a:cubicBezTo>
                    <a:cubicBezTo>
                      <a:pt x="3141" y="-407"/>
                      <a:pt x="12417" y="9687"/>
                      <a:pt x="17280" y="18296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4" name="Group 463">
                <a:extLst>
                  <a:ext uri="{FF2B5EF4-FFF2-40B4-BE49-F238E27FC236}">
                    <a16:creationId xmlns:a16="http://schemas.microsoft.com/office/drawing/2014/main" id="{4838085D-EBC1-4BB0-962F-58F9AA6ACD36}"/>
                  </a:ext>
                </a:extLst>
              </p:cNvPr>
              <p:cNvGrpSpPr/>
              <p:nvPr/>
            </p:nvGrpSpPr>
            <p:grpSpPr>
              <a:xfrm>
                <a:off x="4067619" y="2395627"/>
                <a:ext cx="439262" cy="138751"/>
                <a:chOff x="4157858" y="2684218"/>
                <a:chExt cx="439262" cy="138751"/>
              </a:xfrm>
              <a:grpFill/>
            </p:grpSpPr>
            <p:sp>
              <p:nvSpPr>
                <p:cNvPr id="465" name="Freeform 45">
                  <a:extLst>
                    <a:ext uri="{FF2B5EF4-FFF2-40B4-BE49-F238E27FC236}">
                      <a16:creationId xmlns:a16="http://schemas.microsoft.com/office/drawing/2014/main" id="{C05B06C0-ED20-46B2-A680-60377273CC48}"/>
                    </a:ext>
                  </a:extLst>
                </p:cNvPr>
                <p:cNvSpPr/>
                <p:nvPr/>
              </p:nvSpPr>
              <p:spPr>
                <a:xfrm>
                  <a:off x="4157858" y="2684218"/>
                  <a:ext cx="159117" cy="120199"/>
                </a:xfrm>
                <a:custGeom>
                  <a:avLst/>
                  <a:gdLst>
                    <a:gd name="connsiteX0" fmla="*/ 7144 w 42917"/>
                    <a:gd name="connsiteY0" fmla="*/ 0 h 80963"/>
                    <a:gd name="connsiteX1" fmla="*/ 42863 w 42917"/>
                    <a:gd name="connsiteY1" fmla="*/ 45244 h 80963"/>
                    <a:gd name="connsiteX2" fmla="*/ 0 w 42917"/>
                    <a:gd name="connsiteY2" fmla="*/ 80963 h 80963"/>
                    <a:gd name="connsiteX0" fmla="*/ 0 w 62949"/>
                    <a:gd name="connsiteY0" fmla="*/ 0 h 91071"/>
                    <a:gd name="connsiteX1" fmla="*/ 62658 w 62949"/>
                    <a:gd name="connsiteY1" fmla="*/ 55352 h 91071"/>
                    <a:gd name="connsiteX2" fmla="*/ 19795 w 62949"/>
                    <a:gd name="connsiteY2" fmla="*/ 91071 h 91071"/>
                    <a:gd name="connsiteX0" fmla="*/ 8392 w 71081"/>
                    <a:gd name="connsiteY0" fmla="*/ 0 h 97756"/>
                    <a:gd name="connsiteX1" fmla="*/ 71050 w 71081"/>
                    <a:gd name="connsiteY1" fmla="*/ 55352 h 97756"/>
                    <a:gd name="connsiteX2" fmla="*/ 0 w 71081"/>
                    <a:gd name="connsiteY2" fmla="*/ 97756 h 97756"/>
                    <a:gd name="connsiteX0" fmla="*/ 6821 w 71070"/>
                    <a:gd name="connsiteY0" fmla="*/ 0 h 85716"/>
                    <a:gd name="connsiteX1" fmla="*/ 71050 w 71070"/>
                    <a:gd name="connsiteY1" fmla="*/ 43312 h 85716"/>
                    <a:gd name="connsiteX2" fmla="*/ 0 w 71070"/>
                    <a:gd name="connsiteY2" fmla="*/ 85716 h 85716"/>
                    <a:gd name="connsiteX0" fmla="*/ 0 w 138427"/>
                    <a:gd name="connsiteY0" fmla="*/ 0 h 104644"/>
                    <a:gd name="connsiteX1" fmla="*/ 137114 w 138427"/>
                    <a:gd name="connsiteY1" fmla="*/ 62240 h 104644"/>
                    <a:gd name="connsiteX2" fmla="*/ 66064 w 138427"/>
                    <a:gd name="connsiteY2" fmla="*/ 104644 h 104644"/>
                    <a:gd name="connsiteX0" fmla="*/ 0 w 139231"/>
                    <a:gd name="connsiteY0" fmla="*/ 0 h 104644"/>
                    <a:gd name="connsiteX1" fmla="*/ 109590 w 139231"/>
                    <a:gd name="connsiteY1" fmla="*/ 18659 h 104644"/>
                    <a:gd name="connsiteX2" fmla="*/ 137114 w 139231"/>
                    <a:gd name="connsiteY2" fmla="*/ 62240 h 104644"/>
                    <a:gd name="connsiteX3" fmla="*/ 66064 w 139231"/>
                    <a:gd name="connsiteY3" fmla="*/ 104644 h 104644"/>
                    <a:gd name="connsiteX0" fmla="*/ 9357 w 153753"/>
                    <a:gd name="connsiteY0" fmla="*/ 0 h 83503"/>
                    <a:gd name="connsiteX1" fmla="*/ 118947 w 153753"/>
                    <a:gd name="connsiteY1" fmla="*/ 18659 h 83503"/>
                    <a:gd name="connsiteX2" fmla="*/ 146471 w 153753"/>
                    <a:gd name="connsiteY2" fmla="*/ 62240 h 83503"/>
                    <a:gd name="connsiteX3" fmla="*/ 0 w 153753"/>
                    <a:gd name="connsiteY3" fmla="*/ 83503 h 83503"/>
                    <a:gd name="connsiteX0" fmla="*/ 9357 w 146517"/>
                    <a:gd name="connsiteY0" fmla="*/ 0 h 105155"/>
                    <a:gd name="connsiteX1" fmla="*/ 118947 w 146517"/>
                    <a:gd name="connsiteY1" fmla="*/ 18659 h 105155"/>
                    <a:gd name="connsiteX2" fmla="*/ 146471 w 146517"/>
                    <a:gd name="connsiteY2" fmla="*/ 62240 h 105155"/>
                    <a:gd name="connsiteX3" fmla="*/ 115240 w 146517"/>
                    <a:gd name="connsiteY3" fmla="*/ 104832 h 105155"/>
                    <a:gd name="connsiteX4" fmla="*/ 0 w 146517"/>
                    <a:gd name="connsiteY4" fmla="*/ 83503 h 105155"/>
                    <a:gd name="connsiteX0" fmla="*/ 9357 w 146844"/>
                    <a:gd name="connsiteY0" fmla="*/ 0 h 97501"/>
                    <a:gd name="connsiteX1" fmla="*/ 118947 w 146844"/>
                    <a:gd name="connsiteY1" fmla="*/ 18659 h 97501"/>
                    <a:gd name="connsiteX2" fmla="*/ 146471 w 146844"/>
                    <a:gd name="connsiteY2" fmla="*/ 62240 h 97501"/>
                    <a:gd name="connsiteX3" fmla="*/ 124260 w 146844"/>
                    <a:gd name="connsiteY3" fmla="*/ 97061 h 97501"/>
                    <a:gd name="connsiteX4" fmla="*/ 0 w 146844"/>
                    <a:gd name="connsiteY4" fmla="*/ 83503 h 97501"/>
                    <a:gd name="connsiteX0" fmla="*/ 9357 w 146756"/>
                    <a:gd name="connsiteY0" fmla="*/ 0 h 105633"/>
                    <a:gd name="connsiteX1" fmla="*/ 118947 w 146756"/>
                    <a:gd name="connsiteY1" fmla="*/ 18659 h 105633"/>
                    <a:gd name="connsiteX2" fmla="*/ 146471 w 146756"/>
                    <a:gd name="connsiteY2" fmla="*/ 62240 h 105633"/>
                    <a:gd name="connsiteX3" fmla="*/ 108112 w 146756"/>
                    <a:gd name="connsiteY3" fmla="*/ 105316 h 105633"/>
                    <a:gd name="connsiteX4" fmla="*/ 0 w 146756"/>
                    <a:gd name="connsiteY4" fmla="*/ 83503 h 105633"/>
                    <a:gd name="connsiteX0" fmla="*/ 9357 w 146818"/>
                    <a:gd name="connsiteY0" fmla="*/ 0 h 105633"/>
                    <a:gd name="connsiteX1" fmla="*/ 119752 w 146818"/>
                    <a:gd name="connsiteY1" fmla="*/ 30538 h 105633"/>
                    <a:gd name="connsiteX2" fmla="*/ 146471 w 146818"/>
                    <a:gd name="connsiteY2" fmla="*/ 62240 h 105633"/>
                    <a:gd name="connsiteX3" fmla="*/ 108112 w 146818"/>
                    <a:gd name="connsiteY3" fmla="*/ 105316 h 105633"/>
                    <a:gd name="connsiteX4" fmla="*/ 0 w 146818"/>
                    <a:gd name="connsiteY4" fmla="*/ 83503 h 105633"/>
                    <a:gd name="connsiteX0" fmla="*/ 9357 w 149398"/>
                    <a:gd name="connsiteY0" fmla="*/ 0 h 105633"/>
                    <a:gd name="connsiteX1" fmla="*/ 131308 w 149398"/>
                    <a:gd name="connsiteY1" fmla="*/ 24981 h 105633"/>
                    <a:gd name="connsiteX2" fmla="*/ 146471 w 149398"/>
                    <a:gd name="connsiteY2" fmla="*/ 62240 h 105633"/>
                    <a:gd name="connsiteX3" fmla="*/ 108112 w 149398"/>
                    <a:gd name="connsiteY3" fmla="*/ 105316 h 105633"/>
                    <a:gd name="connsiteX4" fmla="*/ 0 w 149398"/>
                    <a:gd name="connsiteY4" fmla="*/ 83503 h 105633"/>
                    <a:gd name="connsiteX0" fmla="*/ 9357 w 148717"/>
                    <a:gd name="connsiteY0" fmla="*/ 0 h 102650"/>
                    <a:gd name="connsiteX1" fmla="*/ 131308 w 148717"/>
                    <a:gd name="connsiteY1" fmla="*/ 24981 h 102650"/>
                    <a:gd name="connsiteX2" fmla="*/ 146471 w 148717"/>
                    <a:gd name="connsiteY2" fmla="*/ 62240 h 102650"/>
                    <a:gd name="connsiteX3" fmla="*/ 117454 w 148717"/>
                    <a:gd name="connsiteY3" fmla="*/ 102297 h 102650"/>
                    <a:gd name="connsiteX4" fmla="*/ 0 w 148717"/>
                    <a:gd name="connsiteY4" fmla="*/ 83503 h 102650"/>
                    <a:gd name="connsiteX0" fmla="*/ 9357 w 159096"/>
                    <a:gd name="connsiteY0" fmla="*/ 0 h 102650"/>
                    <a:gd name="connsiteX1" fmla="*/ 131308 w 159096"/>
                    <a:gd name="connsiteY1" fmla="*/ 24981 h 102650"/>
                    <a:gd name="connsiteX2" fmla="*/ 158672 w 159096"/>
                    <a:gd name="connsiteY2" fmla="*/ 66187 h 102650"/>
                    <a:gd name="connsiteX3" fmla="*/ 117454 w 159096"/>
                    <a:gd name="connsiteY3" fmla="*/ 102297 h 102650"/>
                    <a:gd name="connsiteX4" fmla="*/ 0 w 159096"/>
                    <a:gd name="connsiteY4" fmla="*/ 83503 h 102650"/>
                    <a:gd name="connsiteX0" fmla="*/ 9357 w 159335"/>
                    <a:gd name="connsiteY0" fmla="*/ 0 h 112057"/>
                    <a:gd name="connsiteX1" fmla="*/ 131308 w 159335"/>
                    <a:gd name="connsiteY1" fmla="*/ 24981 h 112057"/>
                    <a:gd name="connsiteX2" fmla="*/ 158672 w 159335"/>
                    <a:gd name="connsiteY2" fmla="*/ 66187 h 112057"/>
                    <a:gd name="connsiteX3" fmla="*/ 112643 w 159335"/>
                    <a:gd name="connsiteY3" fmla="*/ 111797 h 112057"/>
                    <a:gd name="connsiteX4" fmla="*/ 0 w 159335"/>
                    <a:gd name="connsiteY4" fmla="*/ 83503 h 112057"/>
                    <a:gd name="connsiteX0" fmla="*/ 351 w 159335"/>
                    <a:gd name="connsiteY0" fmla="*/ 0 h 120199"/>
                    <a:gd name="connsiteX1" fmla="*/ 131308 w 159335"/>
                    <a:gd name="connsiteY1" fmla="*/ 33123 h 120199"/>
                    <a:gd name="connsiteX2" fmla="*/ 158672 w 159335"/>
                    <a:gd name="connsiteY2" fmla="*/ 74329 h 120199"/>
                    <a:gd name="connsiteX3" fmla="*/ 112643 w 159335"/>
                    <a:gd name="connsiteY3" fmla="*/ 119939 h 120199"/>
                    <a:gd name="connsiteX4" fmla="*/ 0 w 159335"/>
                    <a:gd name="connsiteY4" fmla="*/ 91645 h 120199"/>
                    <a:gd name="connsiteX0" fmla="*/ 351 w 159117"/>
                    <a:gd name="connsiteY0" fmla="*/ 0 h 120199"/>
                    <a:gd name="connsiteX1" fmla="*/ 64634 w 159117"/>
                    <a:gd name="connsiteY1" fmla="*/ 20522 h 120199"/>
                    <a:gd name="connsiteX2" fmla="*/ 131308 w 159117"/>
                    <a:gd name="connsiteY2" fmla="*/ 33123 h 120199"/>
                    <a:gd name="connsiteX3" fmla="*/ 158672 w 159117"/>
                    <a:gd name="connsiteY3" fmla="*/ 74329 h 120199"/>
                    <a:gd name="connsiteX4" fmla="*/ 112643 w 159117"/>
                    <a:gd name="connsiteY4" fmla="*/ 119939 h 120199"/>
                    <a:gd name="connsiteX5" fmla="*/ 0 w 159117"/>
                    <a:gd name="connsiteY5" fmla="*/ 91645 h 120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9117" h="120199">
                      <a:moveTo>
                        <a:pt x="351" y="0"/>
                      </a:moveTo>
                      <a:cubicBezTo>
                        <a:pt x="9882" y="1827"/>
                        <a:pt x="42808" y="15002"/>
                        <a:pt x="64634" y="20522"/>
                      </a:cubicBezTo>
                      <a:cubicBezTo>
                        <a:pt x="86460" y="26042"/>
                        <a:pt x="114453" y="22562"/>
                        <a:pt x="131308" y="33123"/>
                      </a:cubicBezTo>
                      <a:cubicBezTo>
                        <a:pt x="148163" y="43684"/>
                        <a:pt x="161783" y="59860"/>
                        <a:pt x="158672" y="74329"/>
                      </a:cubicBezTo>
                      <a:cubicBezTo>
                        <a:pt x="155561" y="88798"/>
                        <a:pt x="137055" y="116395"/>
                        <a:pt x="112643" y="119939"/>
                      </a:cubicBezTo>
                      <a:cubicBezTo>
                        <a:pt x="88231" y="123483"/>
                        <a:pt x="12469" y="89690"/>
                        <a:pt x="0" y="91645"/>
                      </a:cubicBezTo>
                    </a:path>
                  </a:pathLst>
                </a:cu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6" name="Freeform 46">
                  <a:extLst>
                    <a:ext uri="{FF2B5EF4-FFF2-40B4-BE49-F238E27FC236}">
                      <a16:creationId xmlns:a16="http://schemas.microsoft.com/office/drawing/2014/main" id="{656FEE66-F220-4C72-9AC1-6591B68B9026}"/>
                    </a:ext>
                  </a:extLst>
                </p:cNvPr>
                <p:cNvSpPr/>
                <p:nvPr/>
              </p:nvSpPr>
              <p:spPr>
                <a:xfrm rot="579247" flipH="1">
                  <a:off x="4433410" y="2718139"/>
                  <a:ext cx="163710" cy="104830"/>
                </a:xfrm>
                <a:custGeom>
                  <a:avLst/>
                  <a:gdLst>
                    <a:gd name="connsiteX0" fmla="*/ 7144 w 42917"/>
                    <a:gd name="connsiteY0" fmla="*/ 0 h 80963"/>
                    <a:gd name="connsiteX1" fmla="*/ 42863 w 42917"/>
                    <a:gd name="connsiteY1" fmla="*/ 45244 h 80963"/>
                    <a:gd name="connsiteX2" fmla="*/ 0 w 42917"/>
                    <a:gd name="connsiteY2" fmla="*/ 80963 h 80963"/>
                    <a:gd name="connsiteX0" fmla="*/ 0 w 55351"/>
                    <a:gd name="connsiteY0" fmla="*/ 0 h 90150"/>
                    <a:gd name="connsiteX1" fmla="*/ 55228 w 55351"/>
                    <a:gd name="connsiteY1" fmla="*/ 54431 h 90150"/>
                    <a:gd name="connsiteX2" fmla="*/ 12365 w 55351"/>
                    <a:gd name="connsiteY2" fmla="*/ 90150 h 90150"/>
                    <a:gd name="connsiteX0" fmla="*/ 13249 w 68566"/>
                    <a:gd name="connsiteY0" fmla="*/ 0 h 91458"/>
                    <a:gd name="connsiteX1" fmla="*/ 68477 w 68566"/>
                    <a:gd name="connsiteY1" fmla="*/ 54431 h 91458"/>
                    <a:gd name="connsiteX2" fmla="*/ 0 w 68566"/>
                    <a:gd name="connsiteY2" fmla="*/ 91458 h 91458"/>
                    <a:gd name="connsiteX0" fmla="*/ 65842 w 122688"/>
                    <a:gd name="connsiteY0" fmla="*/ 0 h 75992"/>
                    <a:gd name="connsiteX1" fmla="*/ 121070 w 122688"/>
                    <a:gd name="connsiteY1" fmla="*/ 54431 h 75992"/>
                    <a:gd name="connsiteX2" fmla="*/ 0 w 122688"/>
                    <a:gd name="connsiteY2" fmla="*/ 75992 h 75992"/>
                    <a:gd name="connsiteX0" fmla="*/ 65842 w 121087"/>
                    <a:gd name="connsiteY0" fmla="*/ 0 h 87043"/>
                    <a:gd name="connsiteX1" fmla="*/ 121070 w 121087"/>
                    <a:gd name="connsiteY1" fmla="*/ 54431 h 87043"/>
                    <a:gd name="connsiteX2" fmla="*/ 71047 w 121087"/>
                    <a:gd name="connsiteY2" fmla="*/ 86533 h 87043"/>
                    <a:gd name="connsiteX3" fmla="*/ 0 w 121087"/>
                    <a:gd name="connsiteY3" fmla="*/ 75992 h 87043"/>
                    <a:gd name="connsiteX0" fmla="*/ 0 w 141594"/>
                    <a:gd name="connsiteY0" fmla="*/ 0 h 108019"/>
                    <a:gd name="connsiteX1" fmla="*/ 138652 w 141594"/>
                    <a:gd name="connsiteY1" fmla="*/ 75407 h 108019"/>
                    <a:gd name="connsiteX2" fmla="*/ 88629 w 141594"/>
                    <a:gd name="connsiteY2" fmla="*/ 107509 h 108019"/>
                    <a:gd name="connsiteX3" fmla="*/ 17582 w 141594"/>
                    <a:gd name="connsiteY3" fmla="*/ 96968 h 108019"/>
                    <a:gd name="connsiteX0" fmla="*/ 0 w 139218"/>
                    <a:gd name="connsiteY0" fmla="*/ 0 h 108019"/>
                    <a:gd name="connsiteX1" fmla="*/ 108063 w 139218"/>
                    <a:gd name="connsiteY1" fmla="*/ 28591 h 108019"/>
                    <a:gd name="connsiteX2" fmla="*/ 138652 w 139218"/>
                    <a:gd name="connsiteY2" fmla="*/ 75407 h 108019"/>
                    <a:gd name="connsiteX3" fmla="*/ 88629 w 139218"/>
                    <a:gd name="connsiteY3" fmla="*/ 107509 h 108019"/>
                    <a:gd name="connsiteX4" fmla="*/ 17582 w 139218"/>
                    <a:gd name="connsiteY4" fmla="*/ 96968 h 108019"/>
                    <a:gd name="connsiteX0" fmla="*/ 0 w 149060"/>
                    <a:gd name="connsiteY0" fmla="*/ 0 h 101318"/>
                    <a:gd name="connsiteX1" fmla="*/ 117905 w 149060"/>
                    <a:gd name="connsiteY1" fmla="*/ 21890 h 101318"/>
                    <a:gd name="connsiteX2" fmla="*/ 148494 w 149060"/>
                    <a:gd name="connsiteY2" fmla="*/ 68706 h 101318"/>
                    <a:gd name="connsiteX3" fmla="*/ 98471 w 149060"/>
                    <a:gd name="connsiteY3" fmla="*/ 100808 h 101318"/>
                    <a:gd name="connsiteX4" fmla="*/ 27424 w 149060"/>
                    <a:gd name="connsiteY4" fmla="*/ 90267 h 101318"/>
                    <a:gd name="connsiteX0" fmla="*/ 0 w 155361"/>
                    <a:gd name="connsiteY0" fmla="*/ 0 h 95487"/>
                    <a:gd name="connsiteX1" fmla="*/ 124206 w 155361"/>
                    <a:gd name="connsiteY1" fmla="*/ 16059 h 95487"/>
                    <a:gd name="connsiteX2" fmla="*/ 154795 w 155361"/>
                    <a:gd name="connsiteY2" fmla="*/ 62875 h 95487"/>
                    <a:gd name="connsiteX3" fmla="*/ 104772 w 155361"/>
                    <a:gd name="connsiteY3" fmla="*/ 94977 h 95487"/>
                    <a:gd name="connsiteX4" fmla="*/ 33725 w 155361"/>
                    <a:gd name="connsiteY4" fmla="*/ 84436 h 95487"/>
                    <a:gd name="connsiteX0" fmla="*/ 4432 w 159793"/>
                    <a:gd name="connsiteY0" fmla="*/ 0 h 95393"/>
                    <a:gd name="connsiteX1" fmla="*/ 128638 w 159793"/>
                    <a:gd name="connsiteY1" fmla="*/ 16059 h 95393"/>
                    <a:gd name="connsiteX2" fmla="*/ 159227 w 159793"/>
                    <a:gd name="connsiteY2" fmla="*/ 62875 h 95393"/>
                    <a:gd name="connsiteX3" fmla="*/ 109204 w 159793"/>
                    <a:gd name="connsiteY3" fmla="*/ 94977 h 95393"/>
                    <a:gd name="connsiteX4" fmla="*/ 0 w 159793"/>
                    <a:gd name="connsiteY4" fmla="*/ 80153 h 95393"/>
                    <a:gd name="connsiteX0" fmla="*/ 4432 w 159585"/>
                    <a:gd name="connsiteY0" fmla="*/ 0 h 95393"/>
                    <a:gd name="connsiteX1" fmla="*/ 125679 w 159585"/>
                    <a:gd name="connsiteY1" fmla="*/ 7999 h 95393"/>
                    <a:gd name="connsiteX2" fmla="*/ 159227 w 159585"/>
                    <a:gd name="connsiteY2" fmla="*/ 62875 h 95393"/>
                    <a:gd name="connsiteX3" fmla="*/ 109204 w 159585"/>
                    <a:gd name="connsiteY3" fmla="*/ 94977 h 95393"/>
                    <a:gd name="connsiteX4" fmla="*/ 0 w 159585"/>
                    <a:gd name="connsiteY4" fmla="*/ 80153 h 95393"/>
                    <a:gd name="connsiteX0" fmla="*/ 0 w 170245"/>
                    <a:gd name="connsiteY0" fmla="*/ 0 h 103924"/>
                    <a:gd name="connsiteX1" fmla="*/ 136339 w 170245"/>
                    <a:gd name="connsiteY1" fmla="*/ 16530 h 103924"/>
                    <a:gd name="connsiteX2" fmla="*/ 169887 w 170245"/>
                    <a:gd name="connsiteY2" fmla="*/ 71406 h 103924"/>
                    <a:gd name="connsiteX3" fmla="*/ 119864 w 170245"/>
                    <a:gd name="connsiteY3" fmla="*/ 103508 h 103924"/>
                    <a:gd name="connsiteX4" fmla="*/ 10660 w 170245"/>
                    <a:gd name="connsiteY4" fmla="*/ 88684 h 103924"/>
                    <a:gd name="connsiteX0" fmla="*/ 0 w 170284"/>
                    <a:gd name="connsiteY0" fmla="*/ 0 h 103924"/>
                    <a:gd name="connsiteX1" fmla="*/ 136983 w 170284"/>
                    <a:gd name="connsiteY1" fmla="*/ 24033 h 103924"/>
                    <a:gd name="connsiteX2" fmla="*/ 169887 w 170284"/>
                    <a:gd name="connsiteY2" fmla="*/ 71406 h 103924"/>
                    <a:gd name="connsiteX3" fmla="*/ 119864 w 170284"/>
                    <a:gd name="connsiteY3" fmla="*/ 103508 h 103924"/>
                    <a:gd name="connsiteX4" fmla="*/ 10660 w 170284"/>
                    <a:gd name="connsiteY4" fmla="*/ 88684 h 103924"/>
                    <a:gd name="connsiteX0" fmla="*/ 0 w 170841"/>
                    <a:gd name="connsiteY0" fmla="*/ 0 h 101609"/>
                    <a:gd name="connsiteX1" fmla="*/ 137540 w 170841"/>
                    <a:gd name="connsiteY1" fmla="*/ 21718 h 101609"/>
                    <a:gd name="connsiteX2" fmla="*/ 170444 w 170841"/>
                    <a:gd name="connsiteY2" fmla="*/ 69091 h 101609"/>
                    <a:gd name="connsiteX3" fmla="*/ 120421 w 170841"/>
                    <a:gd name="connsiteY3" fmla="*/ 101193 h 101609"/>
                    <a:gd name="connsiteX4" fmla="*/ 11217 w 170841"/>
                    <a:gd name="connsiteY4" fmla="*/ 86369 h 101609"/>
                    <a:gd name="connsiteX0" fmla="*/ 0 w 168976"/>
                    <a:gd name="connsiteY0" fmla="*/ 0 h 109989"/>
                    <a:gd name="connsiteX1" fmla="*/ 135675 w 168976"/>
                    <a:gd name="connsiteY1" fmla="*/ 30098 h 109989"/>
                    <a:gd name="connsiteX2" fmla="*/ 168579 w 168976"/>
                    <a:gd name="connsiteY2" fmla="*/ 77471 h 109989"/>
                    <a:gd name="connsiteX3" fmla="*/ 118556 w 168976"/>
                    <a:gd name="connsiteY3" fmla="*/ 109573 h 109989"/>
                    <a:gd name="connsiteX4" fmla="*/ 9352 w 168976"/>
                    <a:gd name="connsiteY4" fmla="*/ 94749 h 109989"/>
                    <a:gd name="connsiteX0" fmla="*/ 0 w 164034"/>
                    <a:gd name="connsiteY0" fmla="*/ 0 h 104830"/>
                    <a:gd name="connsiteX1" fmla="*/ 130733 w 164034"/>
                    <a:gd name="connsiteY1" fmla="*/ 24939 h 104830"/>
                    <a:gd name="connsiteX2" fmla="*/ 163637 w 164034"/>
                    <a:gd name="connsiteY2" fmla="*/ 72312 h 104830"/>
                    <a:gd name="connsiteX3" fmla="*/ 113614 w 164034"/>
                    <a:gd name="connsiteY3" fmla="*/ 104414 h 104830"/>
                    <a:gd name="connsiteX4" fmla="*/ 4410 w 164034"/>
                    <a:gd name="connsiteY4" fmla="*/ 89590 h 104830"/>
                    <a:gd name="connsiteX0" fmla="*/ 0 w 163710"/>
                    <a:gd name="connsiteY0" fmla="*/ 0 h 104830"/>
                    <a:gd name="connsiteX1" fmla="*/ 122208 w 163710"/>
                    <a:gd name="connsiteY1" fmla="*/ 29808 h 104830"/>
                    <a:gd name="connsiteX2" fmla="*/ 163637 w 163710"/>
                    <a:gd name="connsiteY2" fmla="*/ 72312 h 104830"/>
                    <a:gd name="connsiteX3" fmla="*/ 113614 w 163710"/>
                    <a:gd name="connsiteY3" fmla="*/ 104414 h 104830"/>
                    <a:gd name="connsiteX4" fmla="*/ 4410 w 163710"/>
                    <a:gd name="connsiteY4" fmla="*/ 89590 h 104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10" h="104830">
                      <a:moveTo>
                        <a:pt x="0" y="0"/>
                      </a:moveTo>
                      <a:cubicBezTo>
                        <a:pt x="11598" y="6347"/>
                        <a:pt x="99100" y="17240"/>
                        <a:pt x="122208" y="29808"/>
                      </a:cubicBezTo>
                      <a:cubicBezTo>
                        <a:pt x="145316" y="42376"/>
                        <a:pt x="165069" y="59878"/>
                        <a:pt x="163637" y="72312"/>
                      </a:cubicBezTo>
                      <a:cubicBezTo>
                        <a:pt x="162205" y="84746"/>
                        <a:pt x="133792" y="100820"/>
                        <a:pt x="113614" y="104414"/>
                      </a:cubicBezTo>
                      <a:cubicBezTo>
                        <a:pt x="93436" y="108008"/>
                        <a:pt x="14778" y="87068"/>
                        <a:pt x="4410" y="89590"/>
                      </a:cubicBezTo>
                    </a:path>
                  </a:pathLst>
                </a:cu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6E352CED-D797-456E-94D5-3BE336ED48C6}"/>
                </a:ext>
              </a:extLst>
            </p:cNvPr>
            <p:cNvGrpSpPr/>
            <p:nvPr/>
          </p:nvGrpSpPr>
          <p:grpSpPr>
            <a:xfrm rot="9876727">
              <a:off x="4328025" y="1897978"/>
              <a:ext cx="191478" cy="64150"/>
              <a:chOff x="4073355" y="2396237"/>
              <a:chExt cx="440668" cy="147636"/>
            </a:xfrm>
            <a:grpFill/>
          </p:grpSpPr>
          <p:sp>
            <p:nvSpPr>
              <p:cNvPr id="459" name="Freeform 48">
                <a:extLst>
                  <a:ext uri="{FF2B5EF4-FFF2-40B4-BE49-F238E27FC236}">
                    <a16:creationId xmlns:a16="http://schemas.microsoft.com/office/drawing/2014/main" id="{3F77100A-9DC2-4648-86F5-C1788B3D7EED}"/>
                  </a:ext>
                </a:extLst>
              </p:cNvPr>
              <p:cNvSpPr/>
              <p:nvPr/>
            </p:nvSpPr>
            <p:spPr>
              <a:xfrm>
                <a:off x="4161881" y="2396237"/>
                <a:ext cx="243476" cy="147636"/>
              </a:xfrm>
              <a:custGeom>
                <a:avLst/>
                <a:gdLst>
                  <a:gd name="connsiteX0" fmla="*/ 995 w 151036"/>
                  <a:gd name="connsiteY0" fmla="*/ 4707 h 117919"/>
                  <a:gd name="connsiteX1" fmla="*/ 43858 w 151036"/>
                  <a:gd name="connsiteY1" fmla="*/ 52332 h 117919"/>
                  <a:gd name="connsiteX2" fmla="*/ 995 w 151036"/>
                  <a:gd name="connsiteY2" fmla="*/ 90432 h 117919"/>
                  <a:gd name="connsiteX3" fmla="*/ 60526 w 151036"/>
                  <a:gd name="connsiteY3" fmla="*/ 116626 h 117919"/>
                  <a:gd name="connsiteX4" fmla="*/ 141489 w 151036"/>
                  <a:gd name="connsiteY4" fmla="*/ 109482 h 117919"/>
                  <a:gd name="connsiteX5" fmla="*/ 103389 w 151036"/>
                  <a:gd name="connsiteY5" fmla="*/ 71382 h 117919"/>
                  <a:gd name="connsiteX6" fmla="*/ 151014 w 151036"/>
                  <a:gd name="connsiteY6" fmla="*/ 35664 h 117919"/>
                  <a:gd name="connsiteX7" fmla="*/ 96245 w 151036"/>
                  <a:gd name="connsiteY7" fmla="*/ 4707 h 117919"/>
                  <a:gd name="connsiteX8" fmla="*/ 995 w 151036"/>
                  <a:gd name="connsiteY8" fmla="*/ 4707 h 117919"/>
                  <a:gd name="connsiteX0" fmla="*/ 4161 w 154202"/>
                  <a:gd name="connsiteY0" fmla="*/ 19223 h 132435"/>
                  <a:gd name="connsiteX1" fmla="*/ 47024 w 154202"/>
                  <a:gd name="connsiteY1" fmla="*/ 66848 h 132435"/>
                  <a:gd name="connsiteX2" fmla="*/ 4161 w 154202"/>
                  <a:gd name="connsiteY2" fmla="*/ 104948 h 132435"/>
                  <a:gd name="connsiteX3" fmla="*/ 63692 w 154202"/>
                  <a:gd name="connsiteY3" fmla="*/ 131142 h 132435"/>
                  <a:gd name="connsiteX4" fmla="*/ 144655 w 154202"/>
                  <a:gd name="connsiteY4" fmla="*/ 123998 h 132435"/>
                  <a:gd name="connsiteX5" fmla="*/ 106555 w 154202"/>
                  <a:gd name="connsiteY5" fmla="*/ 85898 h 132435"/>
                  <a:gd name="connsiteX6" fmla="*/ 154180 w 154202"/>
                  <a:gd name="connsiteY6" fmla="*/ 50180 h 132435"/>
                  <a:gd name="connsiteX7" fmla="*/ 17024 w 154202"/>
                  <a:gd name="connsiteY7" fmla="*/ 939 h 132435"/>
                  <a:gd name="connsiteX8" fmla="*/ 4161 w 154202"/>
                  <a:gd name="connsiteY8" fmla="*/ 19223 h 132435"/>
                  <a:gd name="connsiteX0" fmla="*/ 4362 w 157720"/>
                  <a:gd name="connsiteY0" fmla="*/ 18294 h 131506"/>
                  <a:gd name="connsiteX1" fmla="*/ 47225 w 157720"/>
                  <a:gd name="connsiteY1" fmla="*/ 65919 h 131506"/>
                  <a:gd name="connsiteX2" fmla="*/ 4362 w 157720"/>
                  <a:gd name="connsiteY2" fmla="*/ 104019 h 131506"/>
                  <a:gd name="connsiteX3" fmla="*/ 63893 w 157720"/>
                  <a:gd name="connsiteY3" fmla="*/ 130213 h 131506"/>
                  <a:gd name="connsiteX4" fmla="*/ 144856 w 157720"/>
                  <a:gd name="connsiteY4" fmla="*/ 123069 h 131506"/>
                  <a:gd name="connsiteX5" fmla="*/ 106756 w 157720"/>
                  <a:gd name="connsiteY5" fmla="*/ 84969 h 131506"/>
                  <a:gd name="connsiteX6" fmla="*/ 154381 w 157720"/>
                  <a:gd name="connsiteY6" fmla="*/ 49251 h 131506"/>
                  <a:gd name="connsiteX7" fmla="*/ 143961 w 157720"/>
                  <a:gd name="connsiteY7" fmla="*/ 20204 h 131506"/>
                  <a:gd name="connsiteX8" fmla="*/ 17225 w 157720"/>
                  <a:gd name="connsiteY8" fmla="*/ 10 h 131506"/>
                  <a:gd name="connsiteX9" fmla="*/ 4362 w 157720"/>
                  <a:gd name="connsiteY9" fmla="*/ 18294 h 131506"/>
                  <a:gd name="connsiteX0" fmla="*/ 12662 w 166020"/>
                  <a:gd name="connsiteY0" fmla="*/ 18294 h 126426"/>
                  <a:gd name="connsiteX1" fmla="*/ 55525 w 166020"/>
                  <a:gd name="connsiteY1" fmla="*/ 65919 h 126426"/>
                  <a:gd name="connsiteX2" fmla="*/ 12662 w 166020"/>
                  <a:gd name="connsiteY2" fmla="*/ 104019 h 126426"/>
                  <a:gd name="connsiteX3" fmla="*/ 11993 w 166020"/>
                  <a:gd name="connsiteY3" fmla="*/ 122359 h 126426"/>
                  <a:gd name="connsiteX4" fmla="*/ 153156 w 166020"/>
                  <a:gd name="connsiteY4" fmla="*/ 123069 h 126426"/>
                  <a:gd name="connsiteX5" fmla="*/ 115056 w 166020"/>
                  <a:gd name="connsiteY5" fmla="*/ 84969 h 126426"/>
                  <a:gd name="connsiteX6" fmla="*/ 162681 w 166020"/>
                  <a:gd name="connsiteY6" fmla="*/ 49251 h 126426"/>
                  <a:gd name="connsiteX7" fmla="*/ 152261 w 166020"/>
                  <a:gd name="connsiteY7" fmla="*/ 20204 h 126426"/>
                  <a:gd name="connsiteX8" fmla="*/ 25525 w 166020"/>
                  <a:gd name="connsiteY8" fmla="*/ 10 h 126426"/>
                  <a:gd name="connsiteX9" fmla="*/ 12662 w 166020"/>
                  <a:gd name="connsiteY9" fmla="*/ 18294 h 126426"/>
                  <a:gd name="connsiteX0" fmla="*/ 11846 w 165204"/>
                  <a:gd name="connsiteY0" fmla="*/ 18294 h 149786"/>
                  <a:gd name="connsiteX1" fmla="*/ 54709 w 165204"/>
                  <a:gd name="connsiteY1" fmla="*/ 65919 h 149786"/>
                  <a:gd name="connsiteX2" fmla="*/ 11846 w 165204"/>
                  <a:gd name="connsiteY2" fmla="*/ 104019 h 149786"/>
                  <a:gd name="connsiteX3" fmla="*/ 11177 w 165204"/>
                  <a:gd name="connsiteY3" fmla="*/ 122359 h 149786"/>
                  <a:gd name="connsiteX4" fmla="*/ 141134 w 165204"/>
                  <a:gd name="connsiteY4" fmla="*/ 149786 h 149786"/>
                  <a:gd name="connsiteX5" fmla="*/ 152340 w 165204"/>
                  <a:gd name="connsiteY5" fmla="*/ 123069 h 149786"/>
                  <a:gd name="connsiteX6" fmla="*/ 114240 w 165204"/>
                  <a:gd name="connsiteY6" fmla="*/ 84969 h 149786"/>
                  <a:gd name="connsiteX7" fmla="*/ 161865 w 165204"/>
                  <a:gd name="connsiteY7" fmla="*/ 49251 h 149786"/>
                  <a:gd name="connsiteX8" fmla="*/ 151445 w 165204"/>
                  <a:gd name="connsiteY8" fmla="*/ 20204 h 149786"/>
                  <a:gd name="connsiteX9" fmla="*/ 24709 w 165204"/>
                  <a:gd name="connsiteY9" fmla="*/ 10 h 149786"/>
                  <a:gd name="connsiteX10" fmla="*/ 11846 w 165204"/>
                  <a:gd name="connsiteY10" fmla="*/ 18294 h 149786"/>
                  <a:gd name="connsiteX0" fmla="*/ 11846 w 165204"/>
                  <a:gd name="connsiteY0" fmla="*/ 18294 h 149786"/>
                  <a:gd name="connsiteX1" fmla="*/ 54709 w 165204"/>
                  <a:gd name="connsiteY1" fmla="*/ 65919 h 149786"/>
                  <a:gd name="connsiteX2" fmla="*/ 11846 w 165204"/>
                  <a:gd name="connsiteY2" fmla="*/ 104019 h 149786"/>
                  <a:gd name="connsiteX3" fmla="*/ 11177 w 165204"/>
                  <a:gd name="connsiteY3" fmla="*/ 122359 h 149786"/>
                  <a:gd name="connsiteX4" fmla="*/ 141134 w 165204"/>
                  <a:gd name="connsiteY4" fmla="*/ 149786 h 149786"/>
                  <a:gd name="connsiteX5" fmla="*/ 152340 w 165204"/>
                  <a:gd name="connsiteY5" fmla="*/ 123069 h 149786"/>
                  <a:gd name="connsiteX6" fmla="*/ 114240 w 165204"/>
                  <a:gd name="connsiteY6" fmla="*/ 84969 h 149786"/>
                  <a:gd name="connsiteX7" fmla="*/ 161865 w 165204"/>
                  <a:gd name="connsiteY7" fmla="*/ 49251 h 149786"/>
                  <a:gd name="connsiteX8" fmla="*/ 151445 w 165204"/>
                  <a:gd name="connsiteY8" fmla="*/ 20204 h 149786"/>
                  <a:gd name="connsiteX9" fmla="*/ 24709 w 165204"/>
                  <a:gd name="connsiteY9" fmla="*/ 10 h 149786"/>
                  <a:gd name="connsiteX10" fmla="*/ 11846 w 165204"/>
                  <a:gd name="connsiteY10" fmla="*/ 18294 h 149786"/>
                  <a:gd name="connsiteX0" fmla="*/ 11257 w 164615"/>
                  <a:gd name="connsiteY0" fmla="*/ 18294 h 136015"/>
                  <a:gd name="connsiteX1" fmla="*/ 54120 w 164615"/>
                  <a:gd name="connsiteY1" fmla="*/ 65919 h 136015"/>
                  <a:gd name="connsiteX2" fmla="*/ 11257 w 164615"/>
                  <a:gd name="connsiteY2" fmla="*/ 104019 h 136015"/>
                  <a:gd name="connsiteX3" fmla="*/ 10588 w 164615"/>
                  <a:gd name="connsiteY3" fmla="*/ 122359 h 136015"/>
                  <a:gd name="connsiteX4" fmla="*/ 132452 w 164615"/>
                  <a:gd name="connsiteY4" fmla="*/ 136013 h 136015"/>
                  <a:gd name="connsiteX5" fmla="*/ 151751 w 164615"/>
                  <a:gd name="connsiteY5" fmla="*/ 123069 h 136015"/>
                  <a:gd name="connsiteX6" fmla="*/ 113651 w 164615"/>
                  <a:gd name="connsiteY6" fmla="*/ 84969 h 136015"/>
                  <a:gd name="connsiteX7" fmla="*/ 161276 w 164615"/>
                  <a:gd name="connsiteY7" fmla="*/ 49251 h 136015"/>
                  <a:gd name="connsiteX8" fmla="*/ 150856 w 164615"/>
                  <a:gd name="connsiteY8" fmla="*/ 20204 h 136015"/>
                  <a:gd name="connsiteX9" fmla="*/ 24120 w 164615"/>
                  <a:gd name="connsiteY9" fmla="*/ 10 h 136015"/>
                  <a:gd name="connsiteX10" fmla="*/ 11257 w 164615"/>
                  <a:gd name="connsiteY10" fmla="*/ 18294 h 136015"/>
                  <a:gd name="connsiteX0" fmla="*/ 12156 w 165514"/>
                  <a:gd name="connsiteY0" fmla="*/ 18294 h 142337"/>
                  <a:gd name="connsiteX1" fmla="*/ 55019 w 165514"/>
                  <a:gd name="connsiteY1" fmla="*/ 65919 h 142337"/>
                  <a:gd name="connsiteX2" fmla="*/ 12156 w 165514"/>
                  <a:gd name="connsiteY2" fmla="*/ 104019 h 142337"/>
                  <a:gd name="connsiteX3" fmla="*/ 11487 w 165514"/>
                  <a:gd name="connsiteY3" fmla="*/ 122359 h 142337"/>
                  <a:gd name="connsiteX4" fmla="*/ 145713 w 165514"/>
                  <a:gd name="connsiteY4" fmla="*/ 142336 h 142337"/>
                  <a:gd name="connsiteX5" fmla="*/ 152650 w 165514"/>
                  <a:gd name="connsiteY5" fmla="*/ 123069 h 142337"/>
                  <a:gd name="connsiteX6" fmla="*/ 114550 w 165514"/>
                  <a:gd name="connsiteY6" fmla="*/ 84969 h 142337"/>
                  <a:gd name="connsiteX7" fmla="*/ 162175 w 165514"/>
                  <a:gd name="connsiteY7" fmla="*/ 49251 h 142337"/>
                  <a:gd name="connsiteX8" fmla="*/ 151755 w 165514"/>
                  <a:gd name="connsiteY8" fmla="*/ 20204 h 142337"/>
                  <a:gd name="connsiteX9" fmla="*/ 25019 w 165514"/>
                  <a:gd name="connsiteY9" fmla="*/ 10 h 142337"/>
                  <a:gd name="connsiteX10" fmla="*/ 12156 w 165514"/>
                  <a:gd name="connsiteY10" fmla="*/ 18294 h 142337"/>
                  <a:gd name="connsiteX0" fmla="*/ 12156 w 165514"/>
                  <a:gd name="connsiteY0" fmla="*/ 18294 h 142337"/>
                  <a:gd name="connsiteX1" fmla="*/ 55019 w 165514"/>
                  <a:gd name="connsiteY1" fmla="*/ 65919 h 142337"/>
                  <a:gd name="connsiteX2" fmla="*/ 12156 w 165514"/>
                  <a:gd name="connsiteY2" fmla="*/ 104019 h 142337"/>
                  <a:gd name="connsiteX3" fmla="*/ 11487 w 165514"/>
                  <a:gd name="connsiteY3" fmla="*/ 122359 h 142337"/>
                  <a:gd name="connsiteX4" fmla="*/ 145713 w 165514"/>
                  <a:gd name="connsiteY4" fmla="*/ 142336 h 142337"/>
                  <a:gd name="connsiteX5" fmla="*/ 152650 w 165514"/>
                  <a:gd name="connsiteY5" fmla="*/ 123069 h 142337"/>
                  <a:gd name="connsiteX6" fmla="*/ 143040 w 165514"/>
                  <a:gd name="connsiteY6" fmla="*/ 85090 h 142337"/>
                  <a:gd name="connsiteX7" fmla="*/ 162175 w 165514"/>
                  <a:gd name="connsiteY7" fmla="*/ 49251 h 142337"/>
                  <a:gd name="connsiteX8" fmla="*/ 151755 w 165514"/>
                  <a:gd name="connsiteY8" fmla="*/ 20204 h 142337"/>
                  <a:gd name="connsiteX9" fmla="*/ 25019 w 165514"/>
                  <a:gd name="connsiteY9" fmla="*/ 10 h 142337"/>
                  <a:gd name="connsiteX10" fmla="*/ 12156 w 165514"/>
                  <a:gd name="connsiteY10" fmla="*/ 18294 h 142337"/>
                  <a:gd name="connsiteX0" fmla="*/ 12156 w 180539"/>
                  <a:gd name="connsiteY0" fmla="*/ 18294 h 142337"/>
                  <a:gd name="connsiteX1" fmla="*/ 55019 w 180539"/>
                  <a:gd name="connsiteY1" fmla="*/ 65919 h 142337"/>
                  <a:gd name="connsiteX2" fmla="*/ 12156 w 180539"/>
                  <a:gd name="connsiteY2" fmla="*/ 104019 h 142337"/>
                  <a:gd name="connsiteX3" fmla="*/ 11487 w 180539"/>
                  <a:gd name="connsiteY3" fmla="*/ 122359 h 142337"/>
                  <a:gd name="connsiteX4" fmla="*/ 145713 w 180539"/>
                  <a:gd name="connsiteY4" fmla="*/ 142336 h 142337"/>
                  <a:gd name="connsiteX5" fmla="*/ 152650 w 180539"/>
                  <a:gd name="connsiteY5" fmla="*/ 123069 h 142337"/>
                  <a:gd name="connsiteX6" fmla="*/ 143040 w 180539"/>
                  <a:gd name="connsiteY6" fmla="*/ 85090 h 142337"/>
                  <a:gd name="connsiteX7" fmla="*/ 180539 w 180539"/>
                  <a:gd name="connsiteY7" fmla="*/ 50179 h 142337"/>
                  <a:gd name="connsiteX8" fmla="*/ 151755 w 180539"/>
                  <a:gd name="connsiteY8" fmla="*/ 20204 h 142337"/>
                  <a:gd name="connsiteX9" fmla="*/ 25019 w 180539"/>
                  <a:gd name="connsiteY9" fmla="*/ 10 h 142337"/>
                  <a:gd name="connsiteX10" fmla="*/ 12156 w 180539"/>
                  <a:gd name="connsiteY10" fmla="*/ 18294 h 142337"/>
                  <a:gd name="connsiteX0" fmla="*/ 12156 w 173916"/>
                  <a:gd name="connsiteY0" fmla="*/ 18294 h 142337"/>
                  <a:gd name="connsiteX1" fmla="*/ 55019 w 173916"/>
                  <a:gd name="connsiteY1" fmla="*/ 65919 h 142337"/>
                  <a:gd name="connsiteX2" fmla="*/ 12156 w 173916"/>
                  <a:gd name="connsiteY2" fmla="*/ 104019 h 142337"/>
                  <a:gd name="connsiteX3" fmla="*/ 11487 w 173916"/>
                  <a:gd name="connsiteY3" fmla="*/ 122359 h 142337"/>
                  <a:gd name="connsiteX4" fmla="*/ 145713 w 173916"/>
                  <a:gd name="connsiteY4" fmla="*/ 142336 h 142337"/>
                  <a:gd name="connsiteX5" fmla="*/ 152650 w 173916"/>
                  <a:gd name="connsiteY5" fmla="*/ 123069 h 142337"/>
                  <a:gd name="connsiteX6" fmla="*/ 143040 w 173916"/>
                  <a:gd name="connsiteY6" fmla="*/ 85090 h 142337"/>
                  <a:gd name="connsiteX7" fmla="*/ 173916 w 173916"/>
                  <a:gd name="connsiteY7" fmla="*/ 41159 h 142337"/>
                  <a:gd name="connsiteX8" fmla="*/ 151755 w 173916"/>
                  <a:gd name="connsiteY8" fmla="*/ 20204 h 142337"/>
                  <a:gd name="connsiteX9" fmla="*/ 25019 w 173916"/>
                  <a:gd name="connsiteY9" fmla="*/ 10 h 142337"/>
                  <a:gd name="connsiteX10" fmla="*/ 12156 w 173916"/>
                  <a:gd name="connsiteY10" fmla="*/ 18294 h 142337"/>
                  <a:gd name="connsiteX0" fmla="*/ 12156 w 179951"/>
                  <a:gd name="connsiteY0" fmla="*/ 18294 h 143593"/>
                  <a:gd name="connsiteX1" fmla="*/ 55019 w 179951"/>
                  <a:gd name="connsiteY1" fmla="*/ 65919 h 143593"/>
                  <a:gd name="connsiteX2" fmla="*/ 12156 w 179951"/>
                  <a:gd name="connsiteY2" fmla="*/ 104019 h 143593"/>
                  <a:gd name="connsiteX3" fmla="*/ 11487 w 179951"/>
                  <a:gd name="connsiteY3" fmla="*/ 122359 h 143593"/>
                  <a:gd name="connsiteX4" fmla="*/ 145713 w 179951"/>
                  <a:gd name="connsiteY4" fmla="*/ 142336 h 143593"/>
                  <a:gd name="connsiteX5" fmla="*/ 179939 w 179951"/>
                  <a:gd name="connsiteY5" fmla="*/ 137607 h 143593"/>
                  <a:gd name="connsiteX6" fmla="*/ 143040 w 179951"/>
                  <a:gd name="connsiteY6" fmla="*/ 85090 h 143593"/>
                  <a:gd name="connsiteX7" fmla="*/ 173916 w 179951"/>
                  <a:gd name="connsiteY7" fmla="*/ 41159 h 143593"/>
                  <a:gd name="connsiteX8" fmla="*/ 151755 w 179951"/>
                  <a:gd name="connsiteY8" fmla="*/ 20204 h 143593"/>
                  <a:gd name="connsiteX9" fmla="*/ 25019 w 179951"/>
                  <a:gd name="connsiteY9" fmla="*/ 10 h 143593"/>
                  <a:gd name="connsiteX10" fmla="*/ 12156 w 179951"/>
                  <a:gd name="connsiteY10" fmla="*/ 18294 h 143593"/>
                  <a:gd name="connsiteX0" fmla="*/ 8175 w 177095"/>
                  <a:gd name="connsiteY0" fmla="*/ 18294 h 141383"/>
                  <a:gd name="connsiteX1" fmla="*/ 51038 w 177095"/>
                  <a:gd name="connsiteY1" fmla="*/ 65919 h 141383"/>
                  <a:gd name="connsiteX2" fmla="*/ 8175 w 177095"/>
                  <a:gd name="connsiteY2" fmla="*/ 104019 h 141383"/>
                  <a:gd name="connsiteX3" fmla="*/ 7506 w 177095"/>
                  <a:gd name="connsiteY3" fmla="*/ 122359 h 141383"/>
                  <a:gd name="connsiteX4" fmla="*/ 86506 w 177095"/>
                  <a:gd name="connsiteY4" fmla="*/ 137180 h 141383"/>
                  <a:gd name="connsiteX5" fmla="*/ 175958 w 177095"/>
                  <a:gd name="connsiteY5" fmla="*/ 137607 h 141383"/>
                  <a:gd name="connsiteX6" fmla="*/ 139059 w 177095"/>
                  <a:gd name="connsiteY6" fmla="*/ 85090 h 141383"/>
                  <a:gd name="connsiteX7" fmla="*/ 169935 w 177095"/>
                  <a:gd name="connsiteY7" fmla="*/ 41159 h 141383"/>
                  <a:gd name="connsiteX8" fmla="*/ 147774 w 177095"/>
                  <a:gd name="connsiteY8" fmla="*/ 20204 h 141383"/>
                  <a:gd name="connsiteX9" fmla="*/ 21038 w 177095"/>
                  <a:gd name="connsiteY9" fmla="*/ 10 h 141383"/>
                  <a:gd name="connsiteX10" fmla="*/ 8175 w 177095"/>
                  <a:gd name="connsiteY10" fmla="*/ 18294 h 141383"/>
                  <a:gd name="connsiteX0" fmla="*/ 4363 w 173283"/>
                  <a:gd name="connsiteY0" fmla="*/ 18294 h 141383"/>
                  <a:gd name="connsiteX1" fmla="*/ 47226 w 173283"/>
                  <a:gd name="connsiteY1" fmla="*/ 65919 h 141383"/>
                  <a:gd name="connsiteX2" fmla="*/ 4363 w 173283"/>
                  <a:gd name="connsiteY2" fmla="*/ 104019 h 141383"/>
                  <a:gd name="connsiteX3" fmla="*/ 30433 w 173283"/>
                  <a:gd name="connsiteY3" fmla="*/ 127394 h 141383"/>
                  <a:gd name="connsiteX4" fmla="*/ 82694 w 173283"/>
                  <a:gd name="connsiteY4" fmla="*/ 137180 h 141383"/>
                  <a:gd name="connsiteX5" fmla="*/ 172146 w 173283"/>
                  <a:gd name="connsiteY5" fmla="*/ 137607 h 141383"/>
                  <a:gd name="connsiteX6" fmla="*/ 135247 w 173283"/>
                  <a:gd name="connsiteY6" fmla="*/ 85090 h 141383"/>
                  <a:gd name="connsiteX7" fmla="*/ 166123 w 173283"/>
                  <a:gd name="connsiteY7" fmla="*/ 41159 h 141383"/>
                  <a:gd name="connsiteX8" fmla="*/ 143962 w 173283"/>
                  <a:gd name="connsiteY8" fmla="*/ 20204 h 141383"/>
                  <a:gd name="connsiteX9" fmla="*/ 17226 w 173283"/>
                  <a:gd name="connsiteY9" fmla="*/ 10 h 141383"/>
                  <a:gd name="connsiteX10" fmla="*/ 4363 w 173283"/>
                  <a:gd name="connsiteY10" fmla="*/ 18294 h 141383"/>
                  <a:gd name="connsiteX0" fmla="*/ 5650 w 174570"/>
                  <a:gd name="connsiteY0" fmla="*/ 18294 h 141383"/>
                  <a:gd name="connsiteX1" fmla="*/ 48513 w 174570"/>
                  <a:gd name="connsiteY1" fmla="*/ 65919 h 141383"/>
                  <a:gd name="connsiteX2" fmla="*/ 261 w 174570"/>
                  <a:gd name="connsiteY2" fmla="*/ 116382 h 141383"/>
                  <a:gd name="connsiteX3" fmla="*/ 31720 w 174570"/>
                  <a:gd name="connsiteY3" fmla="*/ 127394 h 141383"/>
                  <a:gd name="connsiteX4" fmla="*/ 83981 w 174570"/>
                  <a:gd name="connsiteY4" fmla="*/ 137180 h 141383"/>
                  <a:gd name="connsiteX5" fmla="*/ 173433 w 174570"/>
                  <a:gd name="connsiteY5" fmla="*/ 137607 h 141383"/>
                  <a:gd name="connsiteX6" fmla="*/ 136534 w 174570"/>
                  <a:gd name="connsiteY6" fmla="*/ 85090 h 141383"/>
                  <a:gd name="connsiteX7" fmla="*/ 167410 w 174570"/>
                  <a:gd name="connsiteY7" fmla="*/ 41159 h 141383"/>
                  <a:gd name="connsiteX8" fmla="*/ 145249 w 174570"/>
                  <a:gd name="connsiteY8" fmla="*/ 20204 h 141383"/>
                  <a:gd name="connsiteX9" fmla="*/ 18513 w 174570"/>
                  <a:gd name="connsiteY9" fmla="*/ 10 h 141383"/>
                  <a:gd name="connsiteX10" fmla="*/ 5650 w 174570"/>
                  <a:gd name="connsiteY10" fmla="*/ 18294 h 141383"/>
                  <a:gd name="connsiteX0" fmla="*/ 5611 w 174531"/>
                  <a:gd name="connsiteY0" fmla="*/ 18295 h 141384"/>
                  <a:gd name="connsiteX1" fmla="*/ 46998 w 174531"/>
                  <a:gd name="connsiteY1" fmla="*/ 75584 h 141384"/>
                  <a:gd name="connsiteX2" fmla="*/ 222 w 174531"/>
                  <a:gd name="connsiteY2" fmla="*/ 116383 h 141384"/>
                  <a:gd name="connsiteX3" fmla="*/ 31681 w 174531"/>
                  <a:gd name="connsiteY3" fmla="*/ 127395 h 141384"/>
                  <a:gd name="connsiteX4" fmla="*/ 83942 w 174531"/>
                  <a:gd name="connsiteY4" fmla="*/ 137181 h 141384"/>
                  <a:gd name="connsiteX5" fmla="*/ 173394 w 174531"/>
                  <a:gd name="connsiteY5" fmla="*/ 137608 h 141384"/>
                  <a:gd name="connsiteX6" fmla="*/ 136495 w 174531"/>
                  <a:gd name="connsiteY6" fmla="*/ 85091 h 141384"/>
                  <a:gd name="connsiteX7" fmla="*/ 167371 w 174531"/>
                  <a:gd name="connsiteY7" fmla="*/ 41160 h 141384"/>
                  <a:gd name="connsiteX8" fmla="*/ 145210 w 174531"/>
                  <a:gd name="connsiteY8" fmla="*/ 20205 h 141384"/>
                  <a:gd name="connsiteX9" fmla="*/ 18474 w 174531"/>
                  <a:gd name="connsiteY9" fmla="*/ 11 h 141384"/>
                  <a:gd name="connsiteX10" fmla="*/ 5611 w 174531"/>
                  <a:gd name="connsiteY10" fmla="*/ 18295 h 141384"/>
                  <a:gd name="connsiteX0" fmla="*/ 5627 w 174547"/>
                  <a:gd name="connsiteY0" fmla="*/ 18292 h 141381"/>
                  <a:gd name="connsiteX1" fmla="*/ 47667 w 174547"/>
                  <a:gd name="connsiteY1" fmla="*/ 51661 h 141381"/>
                  <a:gd name="connsiteX2" fmla="*/ 238 w 174547"/>
                  <a:gd name="connsiteY2" fmla="*/ 116380 h 141381"/>
                  <a:gd name="connsiteX3" fmla="*/ 31697 w 174547"/>
                  <a:gd name="connsiteY3" fmla="*/ 127392 h 141381"/>
                  <a:gd name="connsiteX4" fmla="*/ 83958 w 174547"/>
                  <a:gd name="connsiteY4" fmla="*/ 137178 h 141381"/>
                  <a:gd name="connsiteX5" fmla="*/ 173410 w 174547"/>
                  <a:gd name="connsiteY5" fmla="*/ 137605 h 141381"/>
                  <a:gd name="connsiteX6" fmla="*/ 136511 w 174547"/>
                  <a:gd name="connsiteY6" fmla="*/ 85088 h 141381"/>
                  <a:gd name="connsiteX7" fmla="*/ 167387 w 174547"/>
                  <a:gd name="connsiteY7" fmla="*/ 41157 h 141381"/>
                  <a:gd name="connsiteX8" fmla="*/ 145226 w 174547"/>
                  <a:gd name="connsiteY8" fmla="*/ 20202 h 141381"/>
                  <a:gd name="connsiteX9" fmla="*/ 18490 w 174547"/>
                  <a:gd name="connsiteY9" fmla="*/ 8 h 141381"/>
                  <a:gd name="connsiteX10" fmla="*/ 5627 w 174547"/>
                  <a:gd name="connsiteY10" fmla="*/ 18292 h 141381"/>
                  <a:gd name="connsiteX0" fmla="*/ 5747 w 173546"/>
                  <a:gd name="connsiteY0" fmla="*/ 18292 h 143967"/>
                  <a:gd name="connsiteX1" fmla="*/ 47787 w 173546"/>
                  <a:gd name="connsiteY1" fmla="*/ 51661 h 143967"/>
                  <a:gd name="connsiteX2" fmla="*/ 358 w 173546"/>
                  <a:gd name="connsiteY2" fmla="*/ 116380 h 143967"/>
                  <a:gd name="connsiteX3" fmla="*/ 31817 w 173546"/>
                  <a:gd name="connsiteY3" fmla="*/ 127392 h 143967"/>
                  <a:gd name="connsiteX4" fmla="*/ 131207 w 173546"/>
                  <a:gd name="connsiteY4" fmla="*/ 142977 h 143967"/>
                  <a:gd name="connsiteX5" fmla="*/ 173530 w 173546"/>
                  <a:gd name="connsiteY5" fmla="*/ 137605 h 143967"/>
                  <a:gd name="connsiteX6" fmla="*/ 136631 w 173546"/>
                  <a:gd name="connsiteY6" fmla="*/ 85088 h 143967"/>
                  <a:gd name="connsiteX7" fmla="*/ 167507 w 173546"/>
                  <a:gd name="connsiteY7" fmla="*/ 41157 h 143967"/>
                  <a:gd name="connsiteX8" fmla="*/ 145346 w 173546"/>
                  <a:gd name="connsiteY8" fmla="*/ 20202 h 143967"/>
                  <a:gd name="connsiteX9" fmla="*/ 18610 w 173546"/>
                  <a:gd name="connsiteY9" fmla="*/ 8 h 143967"/>
                  <a:gd name="connsiteX10" fmla="*/ 5747 w 173546"/>
                  <a:gd name="connsiteY10" fmla="*/ 18292 h 143967"/>
                  <a:gd name="connsiteX0" fmla="*/ 5747 w 177830"/>
                  <a:gd name="connsiteY0" fmla="*/ 18296 h 143971"/>
                  <a:gd name="connsiteX1" fmla="*/ 47787 w 177830"/>
                  <a:gd name="connsiteY1" fmla="*/ 51665 h 143971"/>
                  <a:gd name="connsiteX2" fmla="*/ 358 w 177830"/>
                  <a:gd name="connsiteY2" fmla="*/ 116384 h 143971"/>
                  <a:gd name="connsiteX3" fmla="*/ 31817 w 177830"/>
                  <a:gd name="connsiteY3" fmla="*/ 127396 h 143971"/>
                  <a:gd name="connsiteX4" fmla="*/ 131207 w 177830"/>
                  <a:gd name="connsiteY4" fmla="*/ 142981 h 143971"/>
                  <a:gd name="connsiteX5" fmla="*/ 173530 w 177830"/>
                  <a:gd name="connsiteY5" fmla="*/ 137609 h 143971"/>
                  <a:gd name="connsiteX6" fmla="*/ 136631 w 177830"/>
                  <a:gd name="connsiteY6" fmla="*/ 85092 h 143971"/>
                  <a:gd name="connsiteX7" fmla="*/ 167507 w 177830"/>
                  <a:gd name="connsiteY7" fmla="*/ 41161 h 143971"/>
                  <a:gd name="connsiteX8" fmla="*/ 167760 w 177830"/>
                  <a:gd name="connsiteY8" fmla="*/ 20810 h 143971"/>
                  <a:gd name="connsiteX9" fmla="*/ 18610 w 177830"/>
                  <a:gd name="connsiteY9" fmla="*/ 12 h 143971"/>
                  <a:gd name="connsiteX10" fmla="*/ 5747 w 177830"/>
                  <a:gd name="connsiteY10" fmla="*/ 18296 h 143971"/>
                  <a:gd name="connsiteX0" fmla="*/ 5747 w 185910"/>
                  <a:gd name="connsiteY0" fmla="*/ 18296 h 143971"/>
                  <a:gd name="connsiteX1" fmla="*/ 47787 w 185910"/>
                  <a:gd name="connsiteY1" fmla="*/ 51665 h 143971"/>
                  <a:gd name="connsiteX2" fmla="*/ 358 w 185910"/>
                  <a:gd name="connsiteY2" fmla="*/ 116384 h 143971"/>
                  <a:gd name="connsiteX3" fmla="*/ 31817 w 185910"/>
                  <a:gd name="connsiteY3" fmla="*/ 127396 h 143971"/>
                  <a:gd name="connsiteX4" fmla="*/ 131207 w 185910"/>
                  <a:gd name="connsiteY4" fmla="*/ 142981 h 143971"/>
                  <a:gd name="connsiteX5" fmla="*/ 173530 w 185910"/>
                  <a:gd name="connsiteY5" fmla="*/ 137609 h 143971"/>
                  <a:gd name="connsiteX6" fmla="*/ 136631 w 185910"/>
                  <a:gd name="connsiteY6" fmla="*/ 85092 h 143971"/>
                  <a:gd name="connsiteX7" fmla="*/ 185459 w 185910"/>
                  <a:gd name="connsiteY7" fmla="*/ 34959 h 143971"/>
                  <a:gd name="connsiteX8" fmla="*/ 167760 w 185910"/>
                  <a:gd name="connsiteY8" fmla="*/ 20810 h 143971"/>
                  <a:gd name="connsiteX9" fmla="*/ 18610 w 185910"/>
                  <a:gd name="connsiteY9" fmla="*/ 12 h 143971"/>
                  <a:gd name="connsiteX10" fmla="*/ 5747 w 185910"/>
                  <a:gd name="connsiteY10" fmla="*/ 18296 h 143971"/>
                  <a:gd name="connsiteX0" fmla="*/ 5747 w 192770"/>
                  <a:gd name="connsiteY0" fmla="*/ 18296 h 143498"/>
                  <a:gd name="connsiteX1" fmla="*/ 47787 w 192770"/>
                  <a:gd name="connsiteY1" fmla="*/ 51665 h 143498"/>
                  <a:gd name="connsiteX2" fmla="*/ 358 w 192770"/>
                  <a:gd name="connsiteY2" fmla="*/ 116384 h 143498"/>
                  <a:gd name="connsiteX3" fmla="*/ 31817 w 192770"/>
                  <a:gd name="connsiteY3" fmla="*/ 127396 h 143498"/>
                  <a:gd name="connsiteX4" fmla="*/ 131207 w 192770"/>
                  <a:gd name="connsiteY4" fmla="*/ 142981 h 143498"/>
                  <a:gd name="connsiteX5" fmla="*/ 192760 w 192770"/>
                  <a:gd name="connsiteY5" fmla="*/ 136408 h 143498"/>
                  <a:gd name="connsiteX6" fmla="*/ 136631 w 192770"/>
                  <a:gd name="connsiteY6" fmla="*/ 85092 h 143498"/>
                  <a:gd name="connsiteX7" fmla="*/ 185459 w 192770"/>
                  <a:gd name="connsiteY7" fmla="*/ 34959 h 143498"/>
                  <a:gd name="connsiteX8" fmla="*/ 167760 w 192770"/>
                  <a:gd name="connsiteY8" fmla="*/ 20810 h 143498"/>
                  <a:gd name="connsiteX9" fmla="*/ 18610 w 192770"/>
                  <a:gd name="connsiteY9" fmla="*/ 12 h 143498"/>
                  <a:gd name="connsiteX10" fmla="*/ 5747 w 192770"/>
                  <a:gd name="connsiteY10" fmla="*/ 18296 h 143498"/>
                  <a:gd name="connsiteX0" fmla="*/ 5747 w 192983"/>
                  <a:gd name="connsiteY0" fmla="*/ 18296 h 142984"/>
                  <a:gd name="connsiteX1" fmla="*/ 47787 w 192983"/>
                  <a:gd name="connsiteY1" fmla="*/ 51665 h 142984"/>
                  <a:gd name="connsiteX2" fmla="*/ 358 w 192983"/>
                  <a:gd name="connsiteY2" fmla="*/ 116384 h 142984"/>
                  <a:gd name="connsiteX3" fmla="*/ 31817 w 192983"/>
                  <a:gd name="connsiteY3" fmla="*/ 127396 h 142984"/>
                  <a:gd name="connsiteX4" fmla="*/ 131207 w 192983"/>
                  <a:gd name="connsiteY4" fmla="*/ 142981 h 142984"/>
                  <a:gd name="connsiteX5" fmla="*/ 192760 w 192983"/>
                  <a:gd name="connsiteY5" fmla="*/ 136408 h 142984"/>
                  <a:gd name="connsiteX6" fmla="*/ 151340 w 192983"/>
                  <a:gd name="connsiteY6" fmla="*/ 118339 h 142984"/>
                  <a:gd name="connsiteX7" fmla="*/ 136631 w 192983"/>
                  <a:gd name="connsiteY7" fmla="*/ 85092 h 142984"/>
                  <a:gd name="connsiteX8" fmla="*/ 185459 w 192983"/>
                  <a:gd name="connsiteY8" fmla="*/ 34959 h 142984"/>
                  <a:gd name="connsiteX9" fmla="*/ 167760 w 192983"/>
                  <a:gd name="connsiteY9" fmla="*/ 20810 h 142984"/>
                  <a:gd name="connsiteX10" fmla="*/ 18610 w 192983"/>
                  <a:gd name="connsiteY10" fmla="*/ 12 h 142984"/>
                  <a:gd name="connsiteX11" fmla="*/ 5747 w 192983"/>
                  <a:gd name="connsiteY11" fmla="*/ 18296 h 142984"/>
                  <a:gd name="connsiteX0" fmla="*/ 5747 w 192983"/>
                  <a:gd name="connsiteY0" fmla="*/ 18296 h 142984"/>
                  <a:gd name="connsiteX1" fmla="*/ 47787 w 192983"/>
                  <a:gd name="connsiteY1" fmla="*/ 51665 h 142984"/>
                  <a:gd name="connsiteX2" fmla="*/ 358 w 192983"/>
                  <a:gd name="connsiteY2" fmla="*/ 116384 h 142984"/>
                  <a:gd name="connsiteX3" fmla="*/ 31817 w 192983"/>
                  <a:gd name="connsiteY3" fmla="*/ 127396 h 142984"/>
                  <a:gd name="connsiteX4" fmla="*/ 131207 w 192983"/>
                  <a:gd name="connsiteY4" fmla="*/ 142981 h 142984"/>
                  <a:gd name="connsiteX5" fmla="*/ 192760 w 192983"/>
                  <a:gd name="connsiteY5" fmla="*/ 136408 h 142984"/>
                  <a:gd name="connsiteX6" fmla="*/ 151340 w 192983"/>
                  <a:gd name="connsiteY6" fmla="*/ 118339 h 142984"/>
                  <a:gd name="connsiteX7" fmla="*/ 136631 w 192983"/>
                  <a:gd name="connsiteY7" fmla="*/ 85092 h 142984"/>
                  <a:gd name="connsiteX8" fmla="*/ 149148 w 192983"/>
                  <a:gd name="connsiteY8" fmla="*/ 55886 h 142984"/>
                  <a:gd name="connsiteX9" fmla="*/ 185459 w 192983"/>
                  <a:gd name="connsiteY9" fmla="*/ 34959 h 142984"/>
                  <a:gd name="connsiteX10" fmla="*/ 167760 w 192983"/>
                  <a:gd name="connsiteY10" fmla="*/ 20810 h 142984"/>
                  <a:gd name="connsiteX11" fmla="*/ 18610 w 192983"/>
                  <a:gd name="connsiteY11" fmla="*/ 12 h 142984"/>
                  <a:gd name="connsiteX12" fmla="*/ 5747 w 192983"/>
                  <a:gd name="connsiteY12" fmla="*/ 18296 h 142984"/>
                  <a:gd name="connsiteX0" fmla="*/ 20703 w 207939"/>
                  <a:gd name="connsiteY0" fmla="*/ 18296 h 142984"/>
                  <a:gd name="connsiteX1" fmla="*/ 62743 w 207939"/>
                  <a:gd name="connsiteY1" fmla="*/ 51665 h 142984"/>
                  <a:gd name="connsiteX2" fmla="*/ 196 w 207939"/>
                  <a:gd name="connsiteY2" fmla="*/ 109033 h 142984"/>
                  <a:gd name="connsiteX3" fmla="*/ 46773 w 207939"/>
                  <a:gd name="connsiteY3" fmla="*/ 127396 h 142984"/>
                  <a:gd name="connsiteX4" fmla="*/ 146163 w 207939"/>
                  <a:gd name="connsiteY4" fmla="*/ 142981 h 142984"/>
                  <a:gd name="connsiteX5" fmla="*/ 207716 w 207939"/>
                  <a:gd name="connsiteY5" fmla="*/ 136408 h 142984"/>
                  <a:gd name="connsiteX6" fmla="*/ 166296 w 207939"/>
                  <a:gd name="connsiteY6" fmla="*/ 118339 h 142984"/>
                  <a:gd name="connsiteX7" fmla="*/ 151587 w 207939"/>
                  <a:gd name="connsiteY7" fmla="*/ 85092 h 142984"/>
                  <a:gd name="connsiteX8" fmla="*/ 164104 w 207939"/>
                  <a:gd name="connsiteY8" fmla="*/ 55886 h 142984"/>
                  <a:gd name="connsiteX9" fmla="*/ 200415 w 207939"/>
                  <a:gd name="connsiteY9" fmla="*/ 34959 h 142984"/>
                  <a:gd name="connsiteX10" fmla="*/ 182716 w 207939"/>
                  <a:gd name="connsiteY10" fmla="*/ 20810 h 142984"/>
                  <a:gd name="connsiteX11" fmla="*/ 33566 w 207939"/>
                  <a:gd name="connsiteY11" fmla="*/ 12 h 142984"/>
                  <a:gd name="connsiteX12" fmla="*/ 20703 w 207939"/>
                  <a:gd name="connsiteY12" fmla="*/ 18296 h 142984"/>
                  <a:gd name="connsiteX0" fmla="*/ 20516 w 207752"/>
                  <a:gd name="connsiteY0" fmla="*/ 18296 h 142984"/>
                  <a:gd name="connsiteX1" fmla="*/ 62556 w 207752"/>
                  <a:gd name="connsiteY1" fmla="*/ 51665 h 142984"/>
                  <a:gd name="connsiteX2" fmla="*/ 42956 w 207752"/>
                  <a:gd name="connsiteY2" fmla="*/ 95865 h 142984"/>
                  <a:gd name="connsiteX3" fmla="*/ 9 w 207752"/>
                  <a:gd name="connsiteY3" fmla="*/ 109033 h 142984"/>
                  <a:gd name="connsiteX4" fmla="*/ 46586 w 207752"/>
                  <a:gd name="connsiteY4" fmla="*/ 127396 h 142984"/>
                  <a:gd name="connsiteX5" fmla="*/ 145976 w 207752"/>
                  <a:gd name="connsiteY5" fmla="*/ 142981 h 142984"/>
                  <a:gd name="connsiteX6" fmla="*/ 207529 w 207752"/>
                  <a:gd name="connsiteY6" fmla="*/ 136408 h 142984"/>
                  <a:gd name="connsiteX7" fmla="*/ 166109 w 207752"/>
                  <a:gd name="connsiteY7" fmla="*/ 118339 h 142984"/>
                  <a:gd name="connsiteX8" fmla="*/ 151400 w 207752"/>
                  <a:gd name="connsiteY8" fmla="*/ 85092 h 142984"/>
                  <a:gd name="connsiteX9" fmla="*/ 163917 w 207752"/>
                  <a:gd name="connsiteY9" fmla="*/ 55886 h 142984"/>
                  <a:gd name="connsiteX10" fmla="*/ 200228 w 207752"/>
                  <a:gd name="connsiteY10" fmla="*/ 34959 h 142984"/>
                  <a:gd name="connsiteX11" fmla="*/ 182529 w 207752"/>
                  <a:gd name="connsiteY11" fmla="*/ 20810 h 142984"/>
                  <a:gd name="connsiteX12" fmla="*/ 33379 w 207752"/>
                  <a:gd name="connsiteY12" fmla="*/ 12 h 142984"/>
                  <a:gd name="connsiteX13" fmla="*/ 20516 w 207752"/>
                  <a:gd name="connsiteY13" fmla="*/ 18296 h 142984"/>
                  <a:gd name="connsiteX0" fmla="*/ 20516 w 207752"/>
                  <a:gd name="connsiteY0" fmla="*/ 18295 h 142983"/>
                  <a:gd name="connsiteX1" fmla="*/ 54925 w 207752"/>
                  <a:gd name="connsiteY1" fmla="*/ 39321 h 142983"/>
                  <a:gd name="connsiteX2" fmla="*/ 42956 w 207752"/>
                  <a:gd name="connsiteY2" fmla="*/ 95864 h 142983"/>
                  <a:gd name="connsiteX3" fmla="*/ 9 w 207752"/>
                  <a:gd name="connsiteY3" fmla="*/ 109032 h 142983"/>
                  <a:gd name="connsiteX4" fmla="*/ 46586 w 207752"/>
                  <a:gd name="connsiteY4" fmla="*/ 127395 h 142983"/>
                  <a:gd name="connsiteX5" fmla="*/ 145976 w 207752"/>
                  <a:gd name="connsiteY5" fmla="*/ 142980 h 142983"/>
                  <a:gd name="connsiteX6" fmla="*/ 207529 w 207752"/>
                  <a:gd name="connsiteY6" fmla="*/ 136407 h 142983"/>
                  <a:gd name="connsiteX7" fmla="*/ 166109 w 207752"/>
                  <a:gd name="connsiteY7" fmla="*/ 118338 h 142983"/>
                  <a:gd name="connsiteX8" fmla="*/ 151400 w 207752"/>
                  <a:gd name="connsiteY8" fmla="*/ 85091 h 142983"/>
                  <a:gd name="connsiteX9" fmla="*/ 163917 w 207752"/>
                  <a:gd name="connsiteY9" fmla="*/ 55885 h 142983"/>
                  <a:gd name="connsiteX10" fmla="*/ 200228 w 207752"/>
                  <a:gd name="connsiteY10" fmla="*/ 34958 h 142983"/>
                  <a:gd name="connsiteX11" fmla="*/ 182529 w 207752"/>
                  <a:gd name="connsiteY11" fmla="*/ 20809 h 142983"/>
                  <a:gd name="connsiteX12" fmla="*/ 33379 w 207752"/>
                  <a:gd name="connsiteY12" fmla="*/ 11 h 142983"/>
                  <a:gd name="connsiteX13" fmla="*/ 20516 w 207752"/>
                  <a:gd name="connsiteY13" fmla="*/ 18295 h 142983"/>
                  <a:gd name="connsiteX0" fmla="*/ 20524 w 207760"/>
                  <a:gd name="connsiteY0" fmla="*/ 18295 h 142983"/>
                  <a:gd name="connsiteX1" fmla="*/ 54933 w 207760"/>
                  <a:gd name="connsiteY1" fmla="*/ 39321 h 142983"/>
                  <a:gd name="connsiteX2" fmla="*/ 50991 w 207760"/>
                  <a:gd name="connsiteY2" fmla="*/ 88576 h 142983"/>
                  <a:gd name="connsiteX3" fmla="*/ 17 w 207760"/>
                  <a:gd name="connsiteY3" fmla="*/ 109032 h 142983"/>
                  <a:gd name="connsiteX4" fmla="*/ 46594 w 207760"/>
                  <a:gd name="connsiteY4" fmla="*/ 127395 h 142983"/>
                  <a:gd name="connsiteX5" fmla="*/ 145984 w 207760"/>
                  <a:gd name="connsiteY5" fmla="*/ 142980 h 142983"/>
                  <a:gd name="connsiteX6" fmla="*/ 207537 w 207760"/>
                  <a:gd name="connsiteY6" fmla="*/ 136407 h 142983"/>
                  <a:gd name="connsiteX7" fmla="*/ 166117 w 207760"/>
                  <a:gd name="connsiteY7" fmla="*/ 118338 h 142983"/>
                  <a:gd name="connsiteX8" fmla="*/ 151408 w 207760"/>
                  <a:gd name="connsiteY8" fmla="*/ 85091 h 142983"/>
                  <a:gd name="connsiteX9" fmla="*/ 163925 w 207760"/>
                  <a:gd name="connsiteY9" fmla="*/ 55885 h 142983"/>
                  <a:gd name="connsiteX10" fmla="*/ 200236 w 207760"/>
                  <a:gd name="connsiteY10" fmla="*/ 34958 h 142983"/>
                  <a:gd name="connsiteX11" fmla="*/ 182537 w 207760"/>
                  <a:gd name="connsiteY11" fmla="*/ 20809 h 142983"/>
                  <a:gd name="connsiteX12" fmla="*/ 33387 w 207760"/>
                  <a:gd name="connsiteY12" fmla="*/ 11 h 142983"/>
                  <a:gd name="connsiteX13" fmla="*/ 20524 w 207760"/>
                  <a:gd name="connsiteY13" fmla="*/ 18295 h 142983"/>
                  <a:gd name="connsiteX0" fmla="*/ 20526 w 207538"/>
                  <a:gd name="connsiteY0" fmla="*/ 18295 h 139548"/>
                  <a:gd name="connsiteX1" fmla="*/ 54935 w 207538"/>
                  <a:gd name="connsiteY1" fmla="*/ 39321 h 139548"/>
                  <a:gd name="connsiteX2" fmla="*/ 50993 w 207538"/>
                  <a:gd name="connsiteY2" fmla="*/ 88576 h 139548"/>
                  <a:gd name="connsiteX3" fmla="*/ 19 w 207538"/>
                  <a:gd name="connsiteY3" fmla="*/ 109032 h 139548"/>
                  <a:gd name="connsiteX4" fmla="*/ 46596 w 207538"/>
                  <a:gd name="connsiteY4" fmla="*/ 127395 h 139548"/>
                  <a:gd name="connsiteX5" fmla="*/ 165755 w 207538"/>
                  <a:gd name="connsiteY5" fmla="*/ 139483 h 139548"/>
                  <a:gd name="connsiteX6" fmla="*/ 207539 w 207538"/>
                  <a:gd name="connsiteY6" fmla="*/ 136407 h 139548"/>
                  <a:gd name="connsiteX7" fmla="*/ 166119 w 207538"/>
                  <a:gd name="connsiteY7" fmla="*/ 118338 h 139548"/>
                  <a:gd name="connsiteX8" fmla="*/ 151410 w 207538"/>
                  <a:gd name="connsiteY8" fmla="*/ 85091 h 139548"/>
                  <a:gd name="connsiteX9" fmla="*/ 163927 w 207538"/>
                  <a:gd name="connsiteY9" fmla="*/ 55885 h 139548"/>
                  <a:gd name="connsiteX10" fmla="*/ 200238 w 207538"/>
                  <a:gd name="connsiteY10" fmla="*/ 34958 h 139548"/>
                  <a:gd name="connsiteX11" fmla="*/ 182539 w 207538"/>
                  <a:gd name="connsiteY11" fmla="*/ 20809 h 139548"/>
                  <a:gd name="connsiteX12" fmla="*/ 33389 w 207538"/>
                  <a:gd name="connsiteY12" fmla="*/ 11 h 139548"/>
                  <a:gd name="connsiteX13" fmla="*/ 20526 w 207538"/>
                  <a:gd name="connsiteY13" fmla="*/ 18295 h 139548"/>
                  <a:gd name="connsiteX0" fmla="*/ 20526 w 207539"/>
                  <a:gd name="connsiteY0" fmla="*/ 18295 h 139548"/>
                  <a:gd name="connsiteX1" fmla="*/ 54935 w 207539"/>
                  <a:gd name="connsiteY1" fmla="*/ 39321 h 139548"/>
                  <a:gd name="connsiteX2" fmla="*/ 50993 w 207539"/>
                  <a:gd name="connsiteY2" fmla="*/ 88576 h 139548"/>
                  <a:gd name="connsiteX3" fmla="*/ 19 w 207539"/>
                  <a:gd name="connsiteY3" fmla="*/ 109032 h 139548"/>
                  <a:gd name="connsiteX4" fmla="*/ 46596 w 207539"/>
                  <a:gd name="connsiteY4" fmla="*/ 127395 h 139548"/>
                  <a:gd name="connsiteX5" fmla="*/ 165755 w 207539"/>
                  <a:gd name="connsiteY5" fmla="*/ 139483 h 139548"/>
                  <a:gd name="connsiteX6" fmla="*/ 207539 w 207539"/>
                  <a:gd name="connsiteY6" fmla="*/ 136407 h 139548"/>
                  <a:gd name="connsiteX7" fmla="*/ 166119 w 207539"/>
                  <a:gd name="connsiteY7" fmla="*/ 118338 h 139548"/>
                  <a:gd name="connsiteX8" fmla="*/ 151410 w 207539"/>
                  <a:gd name="connsiteY8" fmla="*/ 85091 h 139548"/>
                  <a:gd name="connsiteX9" fmla="*/ 163927 w 207539"/>
                  <a:gd name="connsiteY9" fmla="*/ 55885 h 139548"/>
                  <a:gd name="connsiteX10" fmla="*/ 200238 w 207539"/>
                  <a:gd name="connsiteY10" fmla="*/ 34958 h 139548"/>
                  <a:gd name="connsiteX11" fmla="*/ 182539 w 207539"/>
                  <a:gd name="connsiteY11" fmla="*/ 20809 h 139548"/>
                  <a:gd name="connsiteX12" fmla="*/ 33389 w 207539"/>
                  <a:gd name="connsiteY12" fmla="*/ 11 h 139548"/>
                  <a:gd name="connsiteX13" fmla="*/ 20526 w 207539"/>
                  <a:gd name="connsiteY13" fmla="*/ 18295 h 139548"/>
                  <a:gd name="connsiteX0" fmla="*/ 20527 w 207544"/>
                  <a:gd name="connsiteY0" fmla="*/ 18295 h 147636"/>
                  <a:gd name="connsiteX1" fmla="*/ 54936 w 207544"/>
                  <a:gd name="connsiteY1" fmla="*/ 39321 h 147636"/>
                  <a:gd name="connsiteX2" fmla="*/ 50994 w 207544"/>
                  <a:gd name="connsiteY2" fmla="*/ 88576 h 147636"/>
                  <a:gd name="connsiteX3" fmla="*/ 20 w 207544"/>
                  <a:gd name="connsiteY3" fmla="*/ 109032 h 147636"/>
                  <a:gd name="connsiteX4" fmla="*/ 46597 w 207544"/>
                  <a:gd name="connsiteY4" fmla="*/ 127395 h 147636"/>
                  <a:gd name="connsiteX5" fmla="*/ 168053 w 207544"/>
                  <a:gd name="connsiteY5" fmla="*/ 147635 h 147636"/>
                  <a:gd name="connsiteX6" fmla="*/ 207540 w 207544"/>
                  <a:gd name="connsiteY6" fmla="*/ 136407 h 147636"/>
                  <a:gd name="connsiteX7" fmla="*/ 166120 w 207544"/>
                  <a:gd name="connsiteY7" fmla="*/ 118338 h 147636"/>
                  <a:gd name="connsiteX8" fmla="*/ 151411 w 207544"/>
                  <a:gd name="connsiteY8" fmla="*/ 85091 h 147636"/>
                  <a:gd name="connsiteX9" fmla="*/ 163928 w 207544"/>
                  <a:gd name="connsiteY9" fmla="*/ 55885 h 147636"/>
                  <a:gd name="connsiteX10" fmla="*/ 200239 w 207544"/>
                  <a:gd name="connsiteY10" fmla="*/ 34958 h 147636"/>
                  <a:gd name="connsiteX11" fmla="*/ 182540 w 207544"/>
                  <a:gd name="connsiteY11" fmla="*/ 20809 h 147636"/>
                  <a:gd name="connsiteX12" fmla="*/ 33390 w 207544"/>
                  <a:gd name="connsiteY12" fmla="*/ 11 h 147636"/>
                  <a:gd name="connsiteX13" fmla="*/ 20527 w 207544"/>
                  <a:gd name="connsiteY13" fmla="*/ 18295 h 147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7544" h="147636">
                    <a:moveTo>
                      <a:pt x="20527" y="18295"/>
                    </a:moveTo>
                    <a:cubicBezTo>
                      <a:pt x="24118" y="24847"/>
                      <a:pt x="49858" y="27608"/>
                      <a:pt x="54936" y="39321"/>
                    </a:cubicBezTo>
                    <a:cubicBezTo>
                      <a:pt x="60014" y="51034"/>
                      <a:pt x="61418" y="79015"/>
                      <a:pt x="50994" y="88576"/>
                    </a:cubicBezTo>
                    <a:cubicBezTo>
                      <a:pt x="40570" y="98137"/>
                      <a:pt x="753" y="102562"/>
                      <a:pt x="20" y="109032"/>
                    </a:cubicBezTo>
                    <a:cubicBezTo>
                      <a:pt x="-713" y="115502"/>
                      <a:pt x="18592" y="120961"/>
                      <a:pt x="46597" y="127395"/>
                    </a:cubicBezTo>
                    <a:cubicBezTo>
                      <a:pt x="74603" y="133829"/>
                      <a:pt x="132223" y="144912"/>
                      <a:pt x="168053" y="147635"/>
                    </a:cubicBezTo>
                    <a:cubicBezTo>
                      <a:pt x="191580" y="147753"/>
                      <a:pt x="207862" y="141290"/>
                      <a:pt x="207540" y="136407"/>
                    </a:cubicBezTo>
                    <a:cubicBezTo>
                      <a:pt x="207218" y="131524"/>
                      <a:pt x="175475" y="126891"/>
                      <a:pt x="166120" y="118338"/>
                    </a:cubicBezTo>
                    <a:cubicBezTo>
                      <a:pt x="156765" y="109785"/>
                      <a:pt x="151776" y="95500"/>
                      <a:pt x="151411" y="85091"/>
                    </a:cubicBezTo>
                    <a:cubicBezTo>
                      <a:pt x="151046" y="74682"/>
                      <a:pt x="155790" y="64241"/>
                      <a:pt x="163928" y="55885"/>
                    </a:cubicBezTo>
                    <a:cubicBezTo>
                      <a:pt x="172066" y="47530"/>
                      <a:pt x="198499" y="42479"/>
                      <a:pt x="200239" y="34958"/>
                    </a:cubicBezTo>
                    <a:cubicBezTo>
                      <a:pt x="201979" y="27437"/>
                      <a:pt x="205399" y="29016"/>
                      <a:pt x="182540" y="20809"/>
                    </a:cubicBezTo>
                    <a:cubicBezTo>
                      <a:pt x="159681" y="12602"/>
                      <a:pt x="60392" y="430"/>
                      <a:pt x="33390" y="11"/>
                    </a:cubicBezTo>
                    <a:cubicBezTo>
                      <a:pt x="6388" y="-408"/>
                      <a:pt x="16936" y="11743"/>
                      <a:pt x="20527" y="18295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0" name="Group 459">
                <a:extLst>
                  <a:ext uri="{FF2B5EF4-FFF2-40B4-BE49-F238E27FC236}">
                    <a16:creationId xmlns:a16="http://schemas.microsoft.com/office/drawing/2014/main" id="{371DF492-207F-480F-A6E7-F05CB5C0204B}"/>
                  </a:ext>
                </a:extLst>
              </p:cNvPr>
              <p:cNvGrpSpPr/>
              <p:nvPr/>
            </p:nvGrpSpPr>
            <p:grpSpPr>
              <a:xfrm>
                <a:off x="4073355" y="2399513"/>
                <a:ext cx="440668" cy="127685"/>
                <a:chOff x="4163594" y="2688104"/>
                <a:chExt cx="440668" cy="127685"/>
              </a:xfrm>
              <a:grpFill/>
            </p:grpSpPr>
            <p:sp>
              <p:nvSpPr>
                <p:cNvPr id="461" name="Freeform 50">
                  <a:extLst>
                    <a:ext uri="{FF2B5EF4-FFF2-40B4-BE49-F238E27FC236}">
                      <a16:creationId xmlns:a16="http://schemas.microsoft.com/office/drawing/2014/main" id="{94E5D58D-919F-4D48-B7AA-188147A7D5EA}"/>
                    </a:ext>
                  </a:extLst>
                </p:cNvPr>
                <p:cNvSpPr/>
                <p:nvPr/>
              </p:nvSpPr>
              <p:spPr>
                <a:xfrm>
                  <a:off x="4163594" y="2688104"/>
                  <a:ext cx="159096" cy="102650"/>
                </a:xfrm>
                <a:custGeom>
                  <a:avLst/>
                  <a:gdLst>
                    <a:gd name="connsiteX0" fmla="*/ 7144 w 42917"/>
                    <a:gd name="connsiteY0" fmla="*/ 0 h 80963"/>
                    <a:gd name="connsiteX1" fmla="*/ 42863 w 42917"/>
                    <a:gd name="connsiteY1" fmla="*/ 45244 h 80963"/>
                    <a:gd name="connsiteX2" fmla="*/ 0 w 42917"/>
                    <a:gd name="connsiteY2" fmla="*/ 80963 h 80963"/>
                    <a:gd name="connsiteX0" fmla="*/ 0 w 62949"/>
                    <a:gd name="connsiteY0" fmla="*/ 0 h 91071"/>
                    <a:gd name="connsiteX1" fmla="*/ 62658 w 62949"/>
                    <a:gd name="connsiteY1" fmla="*/ 55352 h 91071"/>
                    <a:gd name="connsiteX2" fmla="*/ 19795 w 62949"/>
                    <a:gd name="connsiteY2" fmla="*/ 91071 h 91071"/>
                    <a:gd name="connsiteX0" fmla="*/ 8392 w 71081"/>
                    <a:gd name="connsiteY0" fmla="*/ 0 h 97756"/>
                    <a:gd name="connsiteX1" fmla="*/ 71050 w 71081"/>
                    <a:gd name="connsiteY1" fmla="*/ 55352 h 97756"/>
                    <a:gd name="connsiteX2" fmla="*/ 0 w 71081"/>
                    <a:gd name="connsiteY2" fmla="*/ 97756 h 97756"/>
                    <a:gd name="connsiteX0" fmla="*/ 6821 w 71070"/>
                    <a:gd name="connsiteY0" fmla="*/ 0 h 85716"/>
                    <a:gd name="connsiteX1" fmla="*/ 71050 w 71070"/>
                    <a:gd name="connsiteY1" fmla="*/ 43312 h 85716"/>
                    <a:gd name="connsiteX2" fmla="*/ 0 w 71070"/>
                    <a:gd name="connsiteY2" fmla="*/ 85716 h 85716"/>
                    <a:gd name="connsiteX0" fmla="*/ 0 w 138427"/>
                    <a:gd name="connsiteY0" fmla="*/ 0 h 104644"/>
                    <a:gd name="connsiteX1" fmla="*/ 137114 w 138427"/>
                    <a:gd name="connsiteY1" fmla="*/ 62240 h 104644"/>
                    <a:gd name="connsiteX2" fmla="*/ 66064 w 138427"/>
                    <a:gd name="connsiteY2" fmla="*/ 104644 h 104644"/>
                    <a:gd name="connsiteX0" fmla="*/ 0 w 139231"/>
                    <a:gd name="connsiteY0" fmla="*/ 0 h 104644"/>
                    <a:gd name="connsiteX1" fmla="*/ 109590 w 139231"/>
                    <a:gd name="connsiteY1" fmla="*/ 18659 h 104644"/>
                    <a:gd name="connsiteX2" fmla="*/ 137114 w 139231"/>
                    <a:gd name="connsiteY2" fmla="*/ 62240 h 104644"/>
                    <a:gd name="connsiteX3" fmla="*/ 66064 w 139231"/>
                    <a:gd name="connsiteY3" fmla="*/ 104644 h 104644"/>
                    <a:gd name="connsiteX0" fmla="*/ 9357 w 153753"/>
                    <a:gd name="connsiteY0" fmla="*/ 0 h 83503"/>
                    <a:gd name="connsiteX1" fmla="*/ 118947 w 153753"/>
                    <a:gd name="connsiteY1" fmla="*/ 18659 h 83503"/>
                    <a:gd name="connsiteX2" fmla="*/ 146471 w 153753"/>
                    <a:gd name="connsiteY2" fmla="*/ 62240 h 83503"/>
                    <a:gd name="connsiteX3" fmla="*/ 0 w 153753"/>
                    <a:gd name="connsiteY3" fmla="*/ 83503 h 83503"/>
                    <a:gd name="connsiteX0" fmla="*/ 9357 w 146517"/>
                    <a:gd name="connsiteY0" fmla="*/ 0 h 105155"/>
                    <a:gd name="connsiteX1" fmla="*/ 118947 w 146517"/>
                    <a:gd name="connsiteY1" fmla="*/ 18659 h 105155"/>
                    <a:gd name="connsiteX2" fmla="*/ 146471 w 146517"/>
                    <a:gd name="connsiteY2" fmla="*/ 62240 h 105155"/>
                    <a:gd name="connsiteX3" fmla="*/ 115240 w 146517"/>
                    <a:gd name="connsiteY3" fmla="*/ 104832 h 105155"/>
                    <a:gd name="connsiteX4" fmla="*/ 0 w 146517"/>
                    <a:gd name="connsiteY4" fmla="*/ 83503 h 105155"/>
                    <a:gd name="connsiteX0" fmla="*/ 9357 w 146844"/>
                    <a:gd name="connsiteY0" fmla="*/ 0 h 97501"/>
                    <a:gd name="connsiteX1" fmla="*/ 118947 w 146844"/>
                    <a:gd name="connsiteY1" fmla="*/ 18659 h 97501"/>
                    <a:gd name="connsiteX2" fmla="*/ 146471 w 146844"/>
                    <a:gd name="connsiteY2" fmla="*/ 62240 h 97501"/>
                    <a:gd name="connsiteX3" fmla="*/ 124260 w 146844"/>
                    <a:gd name="connsiteY3" fmla="*/ 97061 h 97501"/>
                    <a:gd name="connsiteX4" fmla="*/ 0 w 146844"/>
                    <a:gd name="connsiteY4" fmla="*/ 83503 h 97501"/>
                    <a:gd name="connsiteX0" fmla="*/ 9357 w 146756"/>
                    <a:gd name="connsiteY0" fmla="*/ 0 h 105633"/>
                    <a:gd name="connsiteX1" fmla="*/ 118947 w 146756"/>
                    <a:gd name="connsiteY1" fmla="*/ 18659 h 105633"/>
                    <a:gd name="connsiteX2" fmla="*/ 146471 w 146756"/>
                    <a:gd name="connsiteY2" fmla="*/ 62240 h 105633"/>
                    <a:gd name="connsiteX3" fmla="*/ 108112 w 146756"/>
                    <a:gd name="connsiteY3" fmla="*/ 105316 h 105633"/>
                    <a:gd name="connsiteX4" fmla="*/ 0 w 146756"/>
                    <a:gd name="connsiteY4" fmla="*/ 83503 h 105633"/>
                    <a:gd name="connsiteX0" fmla="*/ 9357 w 146818"/>
                    <a:gd name="connsiteY0" fmla="*/ 0 h 105633"/>
                    <a:gd name="connsiteX1" fmla="*/ 119752 w 146818"/>
                    <a:gd name="connsiteY1" fmla="*/ 30538 h 105633"/>
                    <a:gd name="connsiteX2" fmla="*/ 146471 w 146818"/>
                    <a:gd name="connsiteY2" fmla="*/ 62240 h 105633"/>
                    <a:gd name="connsiteX3" fmla="*/ 108112 w 146818"/>
                    <a:gd name="connsiteY3" fmla="*/ 105316 h 105633"/>
                    <a:gd name="connsiteX4" fmla="*/ 0 w 146818"/>
                    <a:gd name="connsiteY4" fmla="*/ 83503 h 105633"/>
                    <a:gd name="connsiteX0" fmla="*/ 9357 w 149398"/>
                    <a:gd name="connsiteY0" fmla="*/ 0 h 105633"/>
                    <a:gd name="connsiteX1" fmla="*/ 131308 w 149398"/>
                    <a:gd name="connsiteY1" fmla="*/ 24981 h 105633"/>
                    <a:gd name="connsiteX2" fmla="*/ 146471 w 149398"/>
                    <a:gd name="connsiteY2" fmla="*/ 62240 h 105633"/>
                    <a:gd name="connsiteX3" fmla="*/ 108112 w 149398"/>
                    <a:gd name="connsiteY3" fmla="*/ 105316 h 105633"/>
                    <a:gd name="connsiteX4" fmla="*/ 0 w 149398"/>
                    <a:gd name="connsiteY4" fmla="*/ 83503 h 105633"/>
                    <a:gd name="connsiteX0" fmla="*/ 9357 w 148717"/>
                    <a:gd name="connsiteY0" fmla="*/ 0 h 102650"/>
                    <a:gd name="connsiteX1" fmla="*/ 131308 w 148717"/>
                    <a:gd name="connsiteY1" fmla="*/ 24981 h 102650"/>
                    <a:gd name="connsiteX2" fmla="*/ 146471 w 148717"/>
                    <a:gd name="connsiteY2" fmla="*/ 62240 h 102650"/>
                    <a:gd name="connsiteX3" fmla="*/ 117454 w 148717"/>
                    <a:gd name="connsiteY3" fmla="*/ 102297 h 102650"/>
                    <a:gd name="connsiteX4" fmla="*/ 0 w 148717"/>
                    <a:gd name="connsiteY4" fmla="*/ 83503 h 102650"/>
                    <a:gd name="connsiteX0" fmla="*/ 9357 w 159096"/>
                    <a:gd name="connsiteY0" fmla="*/ 0 h 102650"/>
                    <a:gd name="connsiteX1" fmla="*/ 131308 w 159096"/>
                    <a:gd name="connsiteY1" fmla="*/ 24981 h 102650"/>
                    <a:gd name="connsiteX2" fmla="*/ 158672 w 159096"/>
                    <a:gd name="connsiteY2" fmla="*/ 66187 h 102650"/>
                    <a:gd name="connsiteX3" fmla="*/ 117454 w 159096"/>
                    <a:gd name="connsiteY3" fmla="*/ 102297 h 102650"/>
                    <a:gd name="connsiteX4" fmla="*/ 0 w 159096"/>
                    <a:gd name="connsiteY4" fmla="*/ 83503 h 102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9096" h="102650">
                      <a:moveTo>
                        <a:pt x="9357" y="0"/>
                      </a:moveTo>
                      <a:cubicBezTo>
                        <a:pt x="21052" y="5942"/>
                        <a:pt x="108456" y="14608"/>
                        <a:pt x="131308" y="24981"/>
                      </a:cubicBezTo>
                      <a:cubicBezTo>
                        <a:pt x="154160" y="35354"/>
                        <a:pt x="160981" y="53301"/>
                        <a:pt x="158672" y="66187"/>
                      </a:cubicBezTo>
                      <a:cubicBezTo>
                        <a:pt x="156363" y="79073"/>
                        <a:pt x="141866" y="98753"/>
                        <a:pt x="117454" y="102297"/>
                      </a:cubicBezTo>
                      <a:cubicBezTo>
                        <a:pt x="93042" y="105841"/>
                        <a:pt x="12469" y="81548"/>
                        <a:pt x="0" y="83503"/>
                      </a:cubicBezTo>
                    </a:path>
                  </a:pathLst>
                </a:cu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2" name="Freeform 51">
                  <a:extLst>
                    <a:ext uri="{FF2B5EF4-FFF2-40B4-BE49-F238E27FC236}">
                      <a16:creationId xmlns:a16="http://schemas.microsoft.com/office/drawing/2014/main" id="{44A2C321-ED45-4CB9-8930-778D75995865}"/>
                    </a:ext>
                  </a:extLst>
                </p:cNvPr>
                <p:cNvSpPr/>
                <p:nvPr/>
              </p:nvSpPr>
              <p:spPr>
                <a:xfrm rot="579247" flipH="1">
                  <a:off x="4433381" y="2721933"/>
                  <a:ext cx="170881" cy="93856"/>
                </a:xfrm>
                <a:custGeom>
                  <a:avLst/>
                  <a:gdLst>
                    <a:gd name="connsiteX0" fmla="*/ 7144 w 42917"/>
                    <a:gd name="connsiteY0" fmla="*/ 0 h 80963"/>
                    <a:gd name="connsiteX1" fmla="*/ 42863 w 42917"/>
                    <a:gd name="connsiteY1" fmla="*/ 45244 h 80963"/>
                    <a:gd name="connsiteX2" fmla="*/ 0 w 42917"/>
                    <a:gd name="connsiteY2" fmla="*/ 80963 h 80963"/>
                    <a:gd name="connsiteX0" fmla="*/ 0 w 55351"/>
                    <a:gd name="connsiteY0" fmla="*/ 0 h 90150"/>
                    <a:gd name="connsiteX1" fmla="*/ 55228 w 55351"/>
                    <a:gd name="connsiteY1" fmla="*/ 54431 h 90150"/>
                    <a:gd name="connsiteX2" fmla="*/ 12365 w 55351"/>
                    <a:gd name="connsiteY2" fmla="*/ 90150 h 90150"/>
                    <a:gd name="connsiteX0" fmla="*/ 13249 w 68566"/>
                    <a:gd name="connsiteY0" fmla="*/ 0 h 91458"/>
                    <a:gd name="connsiteX1" fmla="*/ 68477 w 68566"/>
                    <a:gd name="connsiteY1" fmla="*/ 54431 h 91458"/>
                    <a:gd name="connsiteX2" fmla="*/ 0 w 68566"/>
                    <a:gd name="connsiteY2" fmla="*/ 91458 h 91458"/>
                    <a:gd name="connsiteX0" fmla="*/ 65842 w 122688"/>
                    <a:gd name="connsiteY0" fmla="*/ 0 h 75992"/>
                    <a:gd name="connsiteX1" fmla="*/ 121070 w 122688"/>
                    <a:gd name="connsiteY1" fmla="*/ 54431 h 75992"/>
                    <a:gd name="connsiteX2" fmla="*/ 0 w 122688"/>
                    <a:gd name="connsiteY2" fmla="*/ 75992 h 75992"/>
                    <a:gd name="connsiteX0" fmla="*/ 65842 w 121087"/>
                    <a:gd name="connsiteY0" fmla="*/ 0 h 87043"/>
                    <a:gd name="connsiteX1" fmla="*/ 121070 w 121087"/>
                    <a:gd name="connsiteY1" fmla="*/ 54431 h 87043"/>
                    <a:gd name="connsiteX2" fmla="*/ 71047 w 121087"/>
                    <a:gd name="connsiteY2" fmla="*/ 86533 h 87043"/>
                    <a:gd name="connsiteX3" fmla="*/ 0 w 121087"/>
                    <a:gd name="connsiteY3" fmla="*/ 75992 h 87043"/>
                    <a:gd name="connsiteX0" fmla="*/ 0 w 141594"/>
                    <a:gd name="connsiteY0" fmla="*/ 0 h 108019"/>
                    <a:gd name="connsiteX1" fmla="*/ 138652 w 141594"/>
                    <a:gd name="connsiteY1" fmla="*/ 75407 h 108019"/>
                    <a:gd name="connsiteX2" fmla="*/ 88629 w 141594"/>
                    <a:gd name="connsiteY2" fmla="*/ 107509 h 108019"/>
                    <a:gd name="connsiteX3" fmla="*/ 17582 w 141594"/>
                    <a:gd name="connsiteY3" fmla="*/ 96968 h 108019"/>
                    <a:gd name="connsiteX0" fmla="*/ 0 w 139218"/>
                    <a:gd name="connsiteY0" fmla="*/ 0 h 108019"/>
                    <a:gd name="connsiteX1" fmla="*/ 108063 w 139218"/>
                    <a:gd name="connsiteY1" fmla="*/ 28591 h 108019"/>
                    <a:gd name="connsiteX2" fmla="*/ 138652 w 139218"/>
                    <a:gd name="connsiteY2" fmla="*/ 75407 h 108019"/>
                    <a:gd name="connsiteX3" fmla="*/ 88629 w 139218"/>
                    <a:gd name="connsiteY3" fmla="*/ 107509 h 108019"/>
                    <a:gd name="connsiteX4" fmla="*/ 17582 w 139218"/>
                    <a:gd name="connsiteY4" fmla="*/ 96968 h 108019"/>
                    <a:gd name="connsiteX0" fmla="*/ 0 w 149060"/>
                    <a:gd name="connsiteY0" fmla="*/ 0 h 101318"/>
                    <a:gd name="connsiteX1" fmla="*/ 117905 w 149060"/>
                    <a:gd name="connsiteY1" fmla="*/ 21890 h 101318"/>
                    <a:gd name="connsiteX2" fmla="*/ 148494 w 149060"/>
                    <a:gd name="connsiteY2" fmla="*/ 68706 h 101318"/>
                    <a:gd name="connsiteX3" fmla="*/ 98471 w 149060"/>
                    <a:gd name="connsiteY3" fmla="*/ 100808 h 101318"/>
                    <a:gd name="connsiteX4" fmla="*/ 27424 w 149060"/>
                    <a:gd name="connsiteY4" fmla="*/ 90267 h 101318"/>
                    <a:gd name="connsiteX0" fmla="*/ 0 w 155361"/>
                    <a:gd name="connsiteY0" fmla="*/ 0 h 95487"/>
                    <a:gd name="connsiteX1" fmla="*/ 124206 w 155361"/>
                    <a:gd name="connsiteY1" fmla="*/ 16059 h 95487"/>
                    <a:gd name="connsiteX2" fmla="*/ 154795 w 155361"/>
                    <a:gd name="connsiteY2" fmla="*/ 62875 h 95487"/>
                    <a:gd name="connsiteX3" fmla="*/ 104772 w 155361"/>
                    <a:gd name="connsiteY3" fmla="*/ 94977 h 95487"/>
                    <a:gd name="connsiteX4" fmla="*/ 33725 w 155361"/>
                    <a:gd name="connsiteY4" fmla="*/ 84436 h 95487"/>
                    <a:gd name="connsiteX0" fmla="*/ 4432 w 159793"/>
                    <a:gd name="connsiteY0" fmla="*/ 0 h 95393"/>
                    <a:gd name="connsiteX1" fmla="*/ 128638 w 159793"/>
                    <a:gd name="connsiteY1" fmla="*/ 16059 h 95393"/>
                    <a:gd name="connsiteX2" fmla="*/ 159227 w 159793"/>
                    <a:gd name="connsiteY2" fmla="*/ 62875 h 95393"/>
                    <a:gd name="connsiteX3" fmla="*/ 109204 w 159793"/>
                    <a:gd name="connsiteY3" fmla="*/ 94977 h 95393"/>
                    <a:gd name="connsiteX4" fmla="*/ 0 w 159793"/>
                    <a:gd name="connsiteY4" fmla="*/ 80153 h 95393"/>
                    <a:gd name="connsiteX0" fmla="*/ 4432 w 159585"/>
                    <a:gd name="connsiteY0" fmla="*/ 0 h 95393"/>
                    <a:gd name="connsiteX1" fmla="*/ 125679 w 159585"/>
                    <a:gd name="connsiteY1" fmla="*/ 7999 h 95393"/>
                    <a:gd name="connsiteX2" fmla="*/ 159227 w 159585"/>
                    <a:gd name="connsiteY2" fmla="*/ 62875 h 95393"/>
                    <a:gd name="connsiteX3" fmla="*/ 109204 w 159585"/>
                    <a:gd name="connsiteY3" fmla="*/ 94977 h 95393"/>
                    <a:gd name="connsiteX4" fmla="*/ 0 w 159585"/>
                    <a:gd name="connsiteY4" fmla="*/ 80153 h 95393"/>
                    <a:gd name="connsiteX0" fmla="*/ 0 w 170245"/>
                    <a:gd name="connsiteY0" fmla="*/ 0 h 103924"/>
                    <a:gd name="connsiteX1" fmla="*/ 136339 w 170245"/>
                    <a:gd name="connsiteY1" fmla="*/ 16530 h 103924"/>
                    <a:gd name="connsiteX2" fmla="*/ 169887 w 170245"/>
                    <a:gd name="connsiteY2" fmla="*/ 71406 h 103924"/>
                    <a:gd name="connsiteX3" fmla="*/ 119864 w 170245"/>
                    <a:gd name="connsiteY3" fmla="*/ 103508 h 103924"/>
                    <a:gd name="connsiteX4" fmla="*/ 10660 w 170245"/>
                    <a:gd name="connsiteY4" fmla="*/ 88684 h 103924"/>
                    <a:gd name="connsiteX0" fmla="*/ 0 w 170284"/>
                    <a:gd name="connsiteY0" fmla="*/ 0 h 103924"/>
                    <a:gd name="connsiteX1" fmla="*/ 136983 w 170284"/>
                    <a:gd name="connsiteY1" fmla="*/ 24033 h 103924"/>
                    <a:gd name="connsiteX2" fmla="*/ 169887 w 170284"/>
                    <a:gd name="connsiteY2" fmla="*/ 71406 h 103924"/>
                    <a:gd name="connsiteX3" fmla="*/ 119864 w 170284"/>
                    <a:gd name="connsiteY3" fmla="*/ 103508 h 103924"/>
                    <a:gd name="connsiteX4" fmla="*/ 10660 w 170284"/>
                    <a:gd name="connsiteY4" fmla="*/ 88684 h 103924"/>
                    <a:gd name="connsiteX0" fmla="*/ 0 w 170841"/>
                    <a:gd name="connsiteY0" fmla="*/ 0 h 101609"/>
                    <a:gd name="connsiteX1" fmla="*/ 137540 w 170841"/>
                    <a:gd name="connsiteY1" fmla="*/ 21718 h 101609"/>
                    <a:gd name="connsiteX2" fmla="*/ 170444 w 170841"/>
                    <a:gd name="connsiteY2" fmla="*/ 69091 h 101609"/>
                    <a:gd name="connsiteX3" fmla="*/ 120421 w 170841"/>
                    <a:gd name="connsiteY3" fmla="*/ 101193 h 101609"/>
                    <a:gd name="connsiteX4" fmla="*/ 11217 w 170841"/>
                    <a:gd name="connsiteY4" fmla="*/ 86369 h 101609"/>
                    <a:gd name="connsiteX0" fmla="*/ 0 w 171192"/>
                    <a:gd name="connsiteY0" fmla="*/ 0 h 101609"/>
                    <a:gd name="connsiteX1" fmla="*/ 141803 w 171192"/>
                    <a:gd name="connsiteY1" fmla="*/ 16503 h 101609"/>
                    <a:gd name="connsiteX2" fmla="*/ 170444 w 171192"/>
                    <a:gd name="connsiteY2" fmla="*/ 69091 h 101609"/>
                    <a:gd name="connsiteX3" fmla="*/ 120421 w 171192"/>
                    <a:gd name="connsiteY3" fmla="*/ 101193 h 101609"/>
                    <a:gd name="connsiteX4" fmla="*/ 11217 w 171192"/>
                    <a:gd name="connsiteY4" fmla="*/ 86369 h 101609"/>
                    <a:gd name="connsiteX0" fmla="*/ 0 w 171192"/>
                    <a:gd name="connsiteY0" fmla="*/ 0 h 101541"/>
                    <a:gd name="connsiteX1" fmla="*/ 141803 w 171192"/>
                    <a:gd name="connsiteY1" fmla="*/ 16503 h 101541"/>
                    <a:gd name="connsiteX2" fmla="*/ 170444 w 171192"/>
                    <a:gd name="connsiteY2" fmla="*/ 69091 h 101541"/>
                    <a:gd name="connsiteX3" fmla="*/ 120421 w 171192"/>
                    <a:gd name="connsiteY3" fmla="*/ 101193 h 101541"/>
                    <a:gd name="connsiteX4" fmla="*/ 8372 w 171192"/>
                    <a:gd name="connsiteY4" fmla="*/ 81868 h 101541"/>
                    <a:gd name="connsiteX0" fmla="*/ 0 w 170881"/>
                    <a:gd name="connsiteY0" fmla="*/ 0 h 93856"/>
                    <a:gd name="connsiteX1" fmla="*/ 141803 w 170881"/>
                    <a:gd name="connsiteY1" fmla="*/ 16503 h 93856"/>
                    <a:gd name="connsiteX2" fmla="*/ 170444 w 170881"/>
                    <a:gd name="connsiteY2" fmla="*/ 69091 h 93856"/>
                    <a:gd name="connsiteX3" fmla="*/ 126814 w 170881"/>
                    <a:gd name="connsiteY3" fmla="*/ 93371 h 93856"/>
                    <a:gd name="connsiteX4" fmla="*/ 8372 w 170881"/>
                    <a:gd name="connsiteY4" fmla="*/ 81868 h 93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0881" h="93856">
                      <a:moveTo>
                        <a:pt x="0" y="0"/>
                      </a:moveTo>
                      <a:cubicBezTo>
                        <a:pt x="11598" y="6347"/>
                        <a:pt x="118695" y="3935"/>
                        <a:pt x="141803" y="16503"/>
                      </a:cubicBezTo>
                      <a:cubicBezTo>
                        <a:pt x="164911" y="29071"/>
                        <a:pt x="172942" y="56280"/>
                        <a:pt x="170444" y="69091"/>
                      </a:cubicBezTo>
                      <a:cubicBezTo>
                        <a:pt x="167946" y="81902"/>
                        <a:pt x="146992" y="89777"/>
                        <a:pt x="126814" y="93371"/>
                      </a:cubicBezTo>
                      <a:cubicBezTo>
                        <a:pt x="106636" y="96965"/>
                        <a:pt x="18740" y="79346"/>
                        <a:pt x="8372" y="81868"/>
                      </a:cubicBezTo>
                    </a:path>
                  </a:pathLst>
                </a:cu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45" name="Group 244">
              <a:extLst>
                <a:ext uri="{FF2B5EF4-FFF2-40B4-BE49-F238E27FC236}">
                  <a16:creationId xmlns:a16="http://schemas.microsoft.com/office/drawing/2014/main" id="{3CAFD8F4-A4A2-4A09-83F5-10728603BF1A}"/>
                </a:ext>
              </a:extLst>
            </p:cNvPr>
            <p:cNvGrpSpPr/>
            <p:nvPr/>
          </p:nvGrpSpPr>
          <p:grpSpPr>
            <a:xfrm rot="4730525">
              <a:off x="3782039" y="2389149"/>
              <a:ext cx="198790" cy="74835"/>
              <a:chOff x="4071922" y="2380393"/>
              <a:chExt cx="457496" cy="172226"/>
            </a:xfrm>
            <a:grpFill/>
          </p:grpSpPr>
          <p:sp>
            <p:nvSpPr>
              <p:cNvPr id="455" name="Freeform 53">
                <a:extLst>
                  <a:ext uri="{FF2B5EF4-FFF2-40B4-BE49-F238E27FC236}">
                    <a16:creationId xmlns:a16="http://schemas.microsoft.com/office/drawing/2014/main" id="{055569D2-2B17-4F4D-B460-9091D067CB91}"/>
                  </a:ext>
                </a:extLst>
              </p:cNvPr>
              <p:cNvSpPr/>
              <p:nvPr/>
            </p:nvSpPr>
            <p:spPr>
              <a:xfrm>
                <a:off x="4155289" y="2396052"/>
                <a:ext cx="251361" cy="156567"/>
              </a:xfrm>
              <a:custGeom>
                <a:avLst/>
                <a:gdLst>
                  <a:gd name="connsiteX0" fmla="*/ 995 w 151036"/>
                  <a:gd name="connsiteY0" fmla="*/ 4707 h 117919"/>
                  <a:gd name="connsiteX1" fmla="*/ 43858 w 151036"/>
                  <a:gd name="connsiteY1" fmla="*/ 52332 h 117919"/>
                  <a:gd name="connsiteX2" fmla="*/ 995 w 151036"/>
                  <a:gd name="connsiteY2" fmla="*/ 90432 h 117919"/>
                  <a:gd name="connsiteX3" fmla="*/ 60526 w 151036"/>
                  <a:gd name="connsiteY3" fmla="*/ 116626 h 117919"/>
                  <a:gd name="connsiteX4" fmla="*/ 141489 w 151036"/>
                  <a:gd name="connsiteY4" fmla="*/ 109482 h 117919"/>
                  <a:gd name="connsiteX5" fmla="*/ 103389 w 151036"/>
                  <a:gd name="connsiteY5" fmla="*/ 71382 h 117919"/>
                  <a:gd name="connsiteX6" fmla="*/ 151014 w 151036"/>
                  <a:gd name="connsiteY6" fmla="*/ 35664 h 117919"/>
                  <a:gd name="connsiteX7" fmla="*/ 96245 w 151036"/>
                  <a:gd name="connsiteY7" fmla="*/ 4707 h 117919"/>
                  <a:gd name="connsiteX8" fmla="*/ 995 w 151036"/>
                  <a:gd name="connsiteY8" fmla="*/ 4707 h 117919"/>
                  <a:gd name="connsiteX0" fmla="*/ 4161 w 154202"/>
                  <a:gd name="connsiteY0" fmla="*/ 19223 h 132435"/>
                  <a:gd name="connsiteX1" fmla="*/ 47024 w 154202"/>
                  <a:gd name="connsiteY1" fmla="*/ 66848 h 132435"/>
                  <a:gd name="connsiteX2" fmla="*/ 4161 w 154202"/>
                  <a:gd name="connsiteY2" fmla="*/ 104948 h 132435"/>
                  <a:gd name="connsiteX3" fmla="*/ 63692 w 154202"/>
                  <a:gd name="connsiteY3" fmla="*/ 131142 h 132435"/>
                  <a:gd name="connsiteX4" fmla="*/ 144655 w 154202"/>
                  <a:gd name="connsiteY4" fmla="*/ 123998 h 132435"/>
                  <a:gd name="connsiteX5" fmla="*/ 106555 w 154202"/>
                  <a:gd name="connsiteY5" fmla="*/ 85898 h 132435"/>
                  <a:gd name="connsiteX6" fmla="*/ 154180 w 154202"/>
                  <a:gd name="connsiteY6" fmla="*/ 50180 h 132435"/>
                  <a:gd name="connsiteX7" fmla="*/ 17024 w 154202"/>
                  <a:gd name="connsiteY7" fmla="*/ 939 h 132435"/>
                  <a:gd name="connsiteX8" fmla="*/ 4161 w 154202"/>
                  <a:gd name="connsiteY8" fmla="*/ 19223 h 132435"/>
                  <a:gd name="connsiteX0" fmla="*/ 4362 w 157720"/>
                  <a:gd name="connsiteY0" fmla="*/ 18294 h 131506"/>
                  <a:gd name="connsiteX1" fmla="*/ 47225 w 157720"/>
                  <a:gd name="connsiteY1" fmla="*/ 65919 h 131506"/>
                  <a:gd name="connsiteX2" fmla="*/ 4362 w 157720"/>
                  <a:gd name="connsiteY2" fmla="*/ 104019 h 131506"/>
                  <a:gd name="connsiteX3" fmla="*/ 63893 w 157720"/>
                  <a:gd name="connsiteY3" fmla="*/ 130213 h 131506"/>
                  <a:gd name="connsiteX4" fmla="*/ 144856 w 157720"/>
                  <a:gd name="connsiteY4" fmla="*/ 123069 h 131506"/>
                  <a:gd name="connsiteX5" fmla="*/ 106756 w 157720"/>
                  <a:gd name="connsiteY5" fmla="*/ 84969 h 131506"/>
                  <a:gd name="connsiteX6" fmla="*/ 154381 w 157720"/>
                  <a:gd name="connsiteY6" fmla="*/ 49251 h 131506"/>
                  <a:gd name="connsiteX7" fmla="*/ 143961 w 157720"/>
                  <a:gd name="connsiteY7" fmla="*/ 20204 h 131506"/>
                  <a:gd name="connsiteX8" fmla="*/ 17225 w 157720"/>
                  <a:gd name="connsiteY8" fmla="*/ 10 h 131506"/>
                  <a:gd name="connsiteX9" fmla="*/ 4362 w 157720"/>
                  <a:gd name="connsiteY9" fmla="*/ 18294 h 131506"/>
                  <a:gd name="connsiteX0" fmla="*/ 12662 w 166020"/>
                  <a:gd name="connsiteY0" fmla="*/ 18294 h 126426"/>
                  <a:gd name="connsiteX1" fmla="*/ 55525 w 166020"/>
                  <a:gd name="connsiteY1" fmla="*/ 65919 h 126426"/>
                  <a:gd name="connsiteX2" fmla="*/ 12662 w 166020"/>
                  <a:gd name="connsiteY2" fmla="*/ 104019 h 126426"/>
                  <a:gd name="connsiteX3" fmla="*/ 11993 w 166020"/>
                  <a:gd name="connsiteY3" fmla="*/ 122359 h 126426"/>
                  <a:gd name="connsiteX4" fmla="*/ 153156 w 166020"/>
                  <a:gd name="connsiteY4" fmla="*/ 123069 h 126426"/>
                  <a:gd name="connsiteX5" fmla="*/ 115056 w 166020"/>
                  <a:gd name="connsiteY5" fmla="*/ 84969 h 126426"/>
                  <a:gd name="connsiteX6" fmla="*/ 162681 w 166020"/>
                  <a:gd name="connsiteY6" fmla="*/ 49251 h 126426"/>
                  <a:gd name="connsiteX7" fmla="*/ 152261 w 166020"/>
                  <a:gd name="connsiteY7" fmla="*/ 20204 h 126426"/>
                  <a:gd name="connsiteX8" fmla="*/ 25525 w 166020"/>
                  <a:gd name="connsiteY8" fmla="*/ 10 h 126426"/>
                  <a:gd name="connsiteX9" fmla="*/ 12662 w 166020"/>
                  <a:gd name="connsiteY9" fmla="*/ 18294 h 126426"/>
                  <a:gd name="connsiteX0" fmla="*/ 11846 w 165204"/>
                  <a:gd name="connsiteY0" fmla="*/ 18294 h 149786"/>
                  <a:gd name="connsiteX1" fmla="*/ 54709 w 165204"/>
                  <a:gd name="connsiteY1" fmla="*/ 65919 h 149786"/>
                  <a:gd name="connsiteX2" fmla="*/ 11846 w 165204"/>
                  <a:gd name="connsiteY2" fmla="*/ 104019 h 149786"/>
                  <a:gd name="connsiteX3" fmla="*/ 11177 w 165204"/>
                  <a:gd name="connsiteY3" fmla="*/ 122359 h 149786"/>
                  <a:gd name="connsiteX4" fmla="*/ 141134 w 165204"/>
                  <a:gd name="connsiteY4" fmla="*/ 149786 h 149786"/>
                  <a:gd name="connsiteX5" fmla="*/ 152340 w 165204"/>
                  <a:gd name="connsiteY5" fmla="*/ 123069 h 149786"/>
                  <a:gd name="connsiteX6" fmla="*/ 114240 w 165204"/>
                  <a:gd name="connsiteY6" fmla="*/ 84969 h 149786"/>
                  <a:gd name="connsiteX7" fmla="*/ 161865 w 165204"/>
                  <a:gd name="connsiteY7" fmla="*/ 49251 h 149786"/>
                  <a:gd name="connsiteX8" fmla="*/ 151445 w 165204"/>
                  <a:gd name="connsiteY8" fmla="*/ 20204 h 149786"/>
                  <a:gd name="connsiteX9" fmla="*/ 24709 w 165204"/>
                  <a:gd name="connsiteY9" fmla="*/ 10 h 149786"/>
                  <a:gd name="connsiteX10" fmla="*/ 11846 w 165204"/>
                  <a:gd name="connsiteY10" fmla="*/ 18294 h 149786"/>
                  <a:gd name="connsiteX0" fmla="*/ 11846 w 165204"/>
                  <a:gd name="connsiteY0" fmla="*/ 18294 h 149786"/>
                  <a:gd name="connsiteX1" fmla="*/ 54709 w 165204"/>
                  <a:gd name="connsiteY1" fmla="*/ 65919 h 149786"/>
                  <a:gd name="connsiteX2" fmla="*/ 11846 w 165204"/>
                  <a:gd name="connsiteY2" fmla="*/ 104019 h 149786"/>
                  <a:gd name="connsiteX3" fmla="*/ 11177 w 165204"/>
                  <a:gd name="connsiteY3" fmla="*/ 122359 h 149786"/>
                  <a:gd name="connsiteX4" fmla="*/ 141134 w 165204"/>
                  <a:gd name="connsiteY4" fmla="*/ 149786 h 149786"/>
                  <a:gd name="connsiteX5" fmla="*/ 152340 w 165204"/>
                  <a:gd name="connsiteY5" fmla="*/ 123069 h 149786"/>
                  <a:gd name="connsiteX6" fmla="*/ 114240 w 165204"/>
                  <a:gd name="connsiteY6" fmla="*/ 84969 h 149786"/>
                  <a:gd name="connsiteX7" fmla="*/ 161865 w 165204"/>
                  <a:gd name="connsiteY7" fmla="*/ 49251 h 149786"/>
                  <a:gd name="connsiteX8" fmla="*/ 151445 w 165204"/>
                  <a:gd name="connsiteY8" fmla="*/ 20204 h 149786"/>
                  <a:gd name="connsiteX9" fmla="*/ 24709 w 165204"/>
                  <a:gd name="connsiteY9" fmla="*/ 10 h 149786"/>
                  <a:gd name="connsiteX10" fmla="*/ 11846 w 165204"/>
                  <a:gd name="connsiteY10" fmla="*/ 18294 h 149786"/>
                  <a:gd name="connsiteX0" fmla="*/ 11257 w 164615"/>
                  <a:gd name="connsiteY0" fmla="*/ 18294 h 136015"/>
                  <a:gd name="connsiteX1" fmla="*/ 54120 w 164615"/>
                  <a:gd name="connsiteY1" fmla="*/ 65919 h 136015"/>
                  <a:gd name="connsiteX2" fmla="*/ 11257 w 164615"/>
                  <a:gd name="connsiteY2" fmla="*/ 104019 h 136015"/>
                  <a:gd name="connsiteX3" fmla="*/ 10588 w 164615"/>
                  <a:gd name="connsiteY3" fmla="*/ 122359 h 136015"/>
                  <a:gd name="connsiteX4" fmla="*/ 132452 w 164615"/>
                  <a:gd name="connsiteY4" fmla="*/ 136013 h 136015"/>
                  <a:gd name="connsiteX5" fmla="*/ 151751 w 164615"/>
                  <a:gd name="connsiteY5" fmla="*/ 123069 h 136015"/>
                  <a:gd name="connsiteX6" fmla="*/ 113651 w 164615"/>
                  <a:gd name="connsiteY6" fmla="*/ 84969 h 136015"/>
                  <a:gd name="connsiteX7" fmla="*/ 161276 w 164615"/>
                  <a:gd name="connsiteY7" fmla="*/ 49251 h 136015"/>
                  <a:gd name="connsiteX8" fmla="*/ 150856 w 164615"/>
                  <a:gd name="connsiteY8" fmla="*/ 20204 h 136015"/>
                  <a:gd name="connsiteX9" fmla="*/ 24120 w 164615"/>
                  <a:gd name="connsiteY9" fmla="*/ 10 h 136015"/>
                  <a:gd name="connsiteX10" fmla="*/ 11257 w 164615"/>
                  <a:gd name="connsiteY10" fmla="*/ 18294 h 136015"/>
                  <a:gd name="connsiteX0" fmla="*/ 12156 w 165514"/>
                  <a:gd name="connsiteY0" fmla="*/ 18294 h 142337"/>
                  <a:gd name="connsiteX1" fmla="*/ 55019 w 165514"/>
                  <a:gd name="connsiteY1" fmla="*/ 65919 h 142337"/>
                  <a:gd name="connsiteX2" fmla="*/ 12156 w 165514"/>
                  <a:gd name="connsiteY2" fmla="*/ 104019 h 142337"/>
                  <a:gd name="connsiteX3" fmla="*/ 11487 w 165514"/>
                  <a:gd name="connsiteY3" fmla="*/ 122359 h 142337"/>
                  <a:gd name="connsiteX4" fmla="*/ 145713 w 165514"/>
                  <a:gd name="connsiteY4" fmla="*/ 142336 h 142337"/>
                  <a:gd name="connsiteX5" fmla="*/ 152650 w 165514"/>
                  <a:gd name="connsiteY5" fmla="*/ 123069 h 142337"/>
                  <a:gd name="connsiteX6" fmla="*/ 114550 w 165514"/>
                  <a:gd name="connsiteY6" fmla="*/ 84969 h 142337"/>
                  <a:gd name="connsiteX7" fmla="*/ 162175 w 165514"/>
                  <a:gd name="connsiteY7" fmla="*/ 49251 h 142337"/>
                  <a:gd name="connsiteX8" fmla="*/ 151755 w 165514"/>
                  <a:gd name="connsiteY8" fmla="*/ 20204 h 142337"/>
                  <a:gd name="connsiteX9" fmla="*/ 25019 w 165514"/>
                  <a:gd name="connsiteY9" fmla="*/ 10 h 142337"/>
                  <a:gd name="connsiteX10" fmla="*/ 12156 w 165514"/>
                  <a:gd name="connsiteY10" fmla="*/ 18294 h 142337"/>
                  <a:gd name="connsiteX0" fmla="*/ 12156 w 165514"/>
                  <a:gd name="connsiteY0" fmla="*/ 18294 h 142337"/>
                  <a:gd name="connsiteX1" fmla="*/ 55019 w 165514"/>
                  <a:gd name="connsiteY1" fmla="*/ 65919 h 142337"/>
                  <a:gd name="connsiteX2" fmla="*/ 12156 w 165514"/>
                  <a:gd name="connsiteY2" fmla="*/ 104019 h 142337"/>
                  <a:gd name="connsiteX3" fmla="*/ 11487 w 165514"/>
                  <a:gd name="connsiteY3" fmla="*/ 122359 h 142337"/>
                  <a:gd name="connsiteX4" fmla="*/ 145713 w 165514"/>
                  <a:gd name="connsiteY4" fmla="*/ 142336 h 142337"/>
                  <a:gd name="connsiteX5" fmla="*/ 152650 w 165514"/>
                  <a:gd name="connsiteY5" fmla="*/ 123069 h 142337"/>
                  <a:gd name="connsiteX6" fmla="*/ 143040 w 165514"/>
                  <a:gd name="connsiteY6" fmla="*/ 85090 h 142337"/>
                  <a:gd name="connsiteX7" fmla="*/ 162175 w 165514"/>
                  <a:gd name="connsiteY7" fmla="*/ 49251 h 142337"/>
                  <a:gd name="connsiteX8" fmla="*/ 151755 w 165514"/>
                  <a:gd name="connsiteY8" fmla="*/ 20204 h 142337"/>
                  <a:gd name="connsiteX9" fmla="*/ 25019 w 165514"/>
                  <a:gd name="connsiteY9" fmla="*/ 10 h 142337"/>
                  <a:gd name="connsiteX10" fmla="*/ 12156 w 165514"/>
                  <a:gd name="connsiteY10" fmla="*/ 18294 h 142337"/>
                  <a:gd name="connsiteX0" fmla="*/ 12156 w 180539"/>
                  <a:gd name="connsiteY0" fmla="*/ 18294 h 142337"/>
                  <a:gd name="connsiteX1" fmla="*/ 55019 w 180539"/>
                  <a:gd name="connsiteY1" fmla="*/ 65919 h 142337"/>
                  <a:gd name="connsiteX2" fmla="*/ 12156 w 180539"/>
                  <a:gd name="connsiteY2" fmla="*/ 104019 h 142337"/>
                  <a:gd name="connsiteX3" fmla="*/ 11487 w 180539"/>
                  <a:gd name="connsiteY3" fmla="*/ 122359 h 142337"/>
                  <a:gd name="connsiteX4" fmla="*/ 145713 w 180539"/>
                  <a:gd name="connsiteY4" fmla="*/ 142336 h 142337"/>
                  <a:gd name="connsiteX5" fmla="*/ 152650 w 180539"/>
                  <a:gd name="connsiteY5" fmla="*/ 123069 h 142337"/>
                  <a:gd name="connsiteX6" fmla="*/ 143040 w 180539"/>
                  <a:gd name="connsiteY6" fmla="*/ 85090 h 142337"/>
                  <a:gd name="connsiteX7" fmla="*/ 180539 w 180539"/>
                  <a:gd name="connsiteY7" fmla="*/ 50179 h 142337"/>
                  <a:gd name="connsiteX8" fmla="*/ 151755 w 180539"/>
                  <a:gd name="connsiteY8" fmla="*/ 20204 h 142337"/>
                  <a:gd name="connsiteX9" fmla="*/ 25019 w 180539"/>
                  <a:gd name="connsiteY9" fmla="*/ 10 h 142337"/>
                  <a:gd name="connsiteX10" fmla="*/ 12156 w 180539"/>
                  <a:gd name="connsiteY10" fmla="*/ 18294 h 142337"/>
                  <a:gd name="connsiteX0" fmla="*/ 12156 w 173916"/>
                  <a:gd name="connsiteY0" fmla="*/ 18294 h 142337"/>
                  <a:gd name="connsiteX1" fmla="*/ 55019 w 173916"/>
                  <a:gd name="connsiteY1" fmla="*/ 65919 h 142337"/>
                  <a:gd name="connsiteX2" fmla="*/ 12156 w 173916"/>
                  <a:gd name="connsiteY2" fmla="*/ 104019 h 142337"/>
                  <a:gd name="connsiteX3" fmla="*/ 11487 w 173916"/>
                  <a:gd name="connsiteY3" fmla="*/ 122359 h 142337"/>
                  <a:gd name="connsiteX4" fmla="*/ 145713 w 173916"/>
                  <a:gd name="connsiteY4" fmla="*/ 142336 h 142337"/>
                  <a:gd name="connsiteX5" fmla="*/ 152650 w 173916"/>
                  <a:gd name="connsiteY5" fmla="*/ 123069 h 142337"/>
                  <a:gd name="connsiteX6" fmla="*/ 143040 w 173916"/>
                  <a:gd name="connsiteY6" fmla="*/ 85090 h 142337"/>
                  <a:gd name="connsiteX7" fmla="*/ 173916 w 173916"/>
                  <a:gd name="connsiteY7" fmla="*/ 41159 h 142337"/>
                  <a:gd name="connsiteX8" fmla="*/ 151755 w 173916"/>
                  <a:gd name="connsiteY8" fmla="*/ 20204 h 142337"/>
                  <a:gd name="connsiteX9" fmla="*/ 25019 w 173916"/>
                  <a:gd name="connsiteY9" fmla="*/ 10 h 142337"/>
                  <a:gd name="connsiteX10" fmla="*/ 12156 w 173916"/>
                  <a:gd name="connsiteY10" fmla="*/ 18294 h 142337"/>
                  <a:gd name="connsiteX0" fmla="*/ 12156 w 179951"/>
                  <a:gd name="connsiteY0" fmla="*/ 18294 h 143593"/>
                  <a:gd name="connsiteX1" fmla="*/ 55019 w 179951"/>
                  <a:gd name="connsiteY1" fmla="*/ 65919 h 143593"/>
                  <a:gd name="connsiteX2" fmla="*/ 12156 w 179951"/>
                  <a:gd name="connsiteY2" fmla="*/ 104019 h 143593"/>
                  <a:gd name="connsiteX3" fmla="*/ 11487 w 179951"/>
                  <a:gd name="connsiteY3" fmla="*/ 122359 h 143593"/>
                  <a:gd name="connsiteX4" fmla="*/ 145713 w 179951"/>
                  <a:gd name="connsiteY4" fmla="*/ 142336 h 143593"/>
                  <a:gd name="connsiteX5" fmla="*/ 179939 w 179951"/>
                  <a:gd name="connsiteY5" fmla="*/ 137607 h 143593"/>
                  <a:gd name="connsiteX6" fmla="*/ 143040 w 179951"/>
                  <a:gd name="connsiteY6" fmla="*/ 85090 h 143593"/>
                  <a:gd name="connsiteX7" fmla="*/ 173916 w 179951"/>
                  <a:gd name="connsiteY7" fmla="*/ 41159 h 143593"/>
                  <a:gd name="connsiteX8" fmla="*/ 151755 w 179951"/>
                  <a:gd name="connsiteY8" fmla="*/ 20204 h 143593"/>
                  <a:gd name="connsiteX9" fmla="*/ 25019 w 179951"/>
                  <a:gd name="connsiteY9" fmla="*/ 10 h 143593"/>
                  <a:gd name="connsiteX10" fmla="*/ 12156 w 179951"/>
                  <a:gd name="connsiteY10" fmla="*/ 18294 h 143593"/>
                  <a:gd name="connsiteX0" fmla="*/ 8175 w 177095"/>
                  <a:gd name="connsiteY0" fmla="*/ 18294 h 141383"/>
                  <a:gd name="connsiteX1" fmla="*/ 51038 w 177095"/>
                  <a:gd name="connsiteY1" fmla="*/ 65919 h 141383"/>
                  <a:gd name="connsiteX2" fmla="*/ 8175 w 177095"/>
                  <a:gd name="connsiteY2" fmla="*/ 104019 h 141383"/>
                  <a:gd name="connsiteX3" fmla="*/ 7506 w 177095"/>
                  <a:gd name="connsiteY3" fmla="*/ 122359 h 141383"/>
                  <a:gd name="connsiteX4" fmla="*/ 86506 w 177095"/>
                  <a:gd name="connsiteY4" fmla="*/ 137180 h 141383"/>
                  <a:gd name="connsiteX5" fmla="*/ 175958 w 177095"/>
                  <a:gd name="connsiteY5" fmla="*/ 137607 h 141383"/>
                  <a:gd name="connsiteX6" fmla="*/ 139059 w 177095"/>
                  <a:gd name="connsiteY6" fmla="*/ 85090 h 141383"/>
                  <a:gd name="connsiteX7" fmla="*/ 169935 w 177095"/>
                  <a:gd name="connsiteY7" fmla="*/ 41159 h 141383"/>
                  <a:gd name="connsiteX8" fmla="*/ 147774 w 177095"/>
                  <a:gd name="connsiteY8" fmla="*/ 20204 h 141383"/>
                  <a:gd name="connsiteX9" fmla="*/ 21038 w 177095"/>
                  <a:gd name="connsiteY9" fmla="*/ 10 h 141383"/>
                  <a:gd name="connsiteX10" fmla="*/ 8175 w 177095"/>
                  <a:gd name="connsiteY10" fmla="*/ 18294 h 141383"/>
                  <a:gd name="connsiteX0" fmla="*/ 4363 w 173283"/>
                  <a:gd name="connsiteY0" fmla="*/ 18294 h 141383"/>
                  <a:gd name="connsiteX1" fmla="*/ 47226 w 173283"/>
                  <a:gd name="connsiteY1" fmla="*/ 65919 h 141383"/>
                  <a:gd name="connsiteX2" fmla="*/ 4363 w 173283"/>
                  <a:gd name="connsiteY2" fmla="*/ 104019 h 141383"/>
                  <a:gd name="connsiteX3" fmla="*/ 30433 w 173283"/>
                  <a:gd name="connsiteY3" fmla="*/ 127394 h 141383"/>
                  <a:gd name="connsiteX4" fmla="*/ 82694 w 173283"/>
                  <a:gd name="connsiteY4" fmla="*/ 137180 h 141383"/>
                  <a:gd name="connsiteX5" fmla="*/ 172146 w 173283"/>
                  <a:gd name="connsiteY5" fmla="*/ 137607 h 141383"/>
                  <a:gd name="connsiteX6" fmla="*/ 135247 w 173283"/>
                  <a:gd name="connsiteY6" fmla="*/ 85090 h 141383"/>
                  <a:gd name="connsiteX7" fmla="*/ 166123 w 173283"/>
                  <a:gd name="connsiteY7" fmla="*/ 41159 h 141383"/>
                  <a:gd name="connsiteX8" fmla="*/ 143962 w 173283"/>
                  <a:gd name="connsiteY8" fmla="*/ 20204 h 141383"/>
                  <a:gd name="connsiteX9" fmla="*/ 17226 w 173283"/>
                  <a:gd name="connsiteY9" fmla="*/ 10 h 141383"/>
                  <a:gd name="connsiteX10" fmla="*/ 4363 w 173283"/>
                  <a:gd name="connsiteY10" fmla="*/ 18294 h 141383"/>
                  <a:gd name="connsiteX0" fmla="*/ 5650 w 174570"/>
                  <a:gd name="connsiteY0" fmla="*/ 18294 h 141383"/>
                  <a:gd name="connsiteX1" fmla="*/ 48513 w 174570"/>
                  <a:gd name="connsiteY1" fmla="*/ 65919 h 141383"/>
                  <a:gd name="connsiteX2" fmla="*/ 261 w 174570"/>
                  <a:gd name="connsiteY2" fmla="*/ 116382 h 141383"/>
                  <a:gd name="connsiteX3" fmla="*/ 31720 w 174570"/>
                  <a:gd name="connsiteY3" fmla="*/ 127394 h 141383"/>
                  <a:gd name="connsiteX4" fmla="*/ 83981 w 174570"/>
                  <a:gd name="connsiteY4" fmla="*/ 137180 h 141383"/>
                  <a:gd name="connsiteX5" fmla="*/ 173433 w 174570"/>
                  <a:gd name="connsiteY5" fmla="*/ 137607 h 141383"/>
                  <a:gd name="connsiteX6" fmla="*/ 136534 w 174570"/>
                  <a:gd name="connsiteY6" fmla="*/ 85090 h 141383"/>
                  <a:gd name="connsiteX7" fmla="*/ 167410 w 174570"/>
                  <a:gd name="connsiteY7" fmla="*/ 41159 h 141383"/>
                  <a:gd name="connsiteX8" fmla="*/ 145249 w 174570"/>
                  <a:gd name="connsiteY8" fmla="*/ 20204 h 141383"/>
                  <a:gd name="connsiteX9" fmla="*/ 18513 w 174570"/>
                  <a:gd name="connsiteY9" fmla="*/ 10 h 141383"/>
                  <a:gd name="connsiteX10" fmla="*/ 5650 w 174570"/>
                  <a:gd name="connsiteY10" fmla="*/ 18294 h 141383"/>
                  <a:gd name="connsiteX0" fmla="*/ 5611 w 174531"/>
                  <a:gd name="connsiteY0" fmla="*/ 18295 h 141384"/>
                  <a:gd name="connsiteX1" fmla="*/ 46998 w 174531"/>
                  <a:gd name="connsiteY1" fmla="*/ 75584 h 141384"/>
                  <a:gd name="connsiteX2" fmla="*/ 222 w 174531"/>
                  <a:gd name="connsiteY2" fmla="*/ 116383 h 141384"/>
                  <a:gd name="connsiteX3" fmla="*/ 31681 w 174531"/>
                  <a:gd name="connsiteY3" fmla="*/ 127395 h 141384"/>
                  <a:gd name="connsiteX4" fmla="*/ 83942 w 174531"/>
                  <a:gd name="connsiteY4" fmla="*/ 137181 h 141384"/>
                  <a:gd name="connsiteX5" fmla="*/ 173394 w 174531"/>
                  <a:gd name="connsiteY5" fmla="*/ 137608 h 141384"/>
                  <a:gd name="connsiteX6" fmla="*/ 136495 w 174531"/>
                  <a:gd name="connsiteY6" fmla="*/ 85091 h 141384"/>
                  <a:gd name="connsiteX7" fmla="*/ 167371 w 174531"/>
                  <a:gd name="connsiteY7" fmla="*/ 41160 h 141384"/>
                  <a:gd name="connsiteX8" fmla="*/ 145210 w 174531"/>
                  <a:gd name="connsiteY8" fmla="*/ 20205 h 141384"/>
                  <a:gd name="connsiteX9" fmla="*/ 18474 w 174531"/>
                  <a:gd name="connsiteY9" fmla="*/ 11 h 141384"/>
                  <a:gd name="connsiteX10" fmla="*/ 5611 w 174531"/>
                  <a:gd name="connsiteY10" fmla="*/ 18295 h 141384"/>
                  <a:gd name="connsiteX0" fmla="*/ 5627 w 174547"/>
                  <a:gd name="connsiteY0" fmla="*/ 18292 h 141381"/>
                  <a:gd name="connsiteX1" fmla="*/ 47667 w 174547"/>
                  <a:gd name="connsiteY1" fmla="*/ 51661 h 141381"/>
                  <a:gd name="connsiteX2" fmla="*/ 238 w 174547"/>
                  <a:gd name="connsiteY2" fmla="*/ 116380 h 141381"/>
                  <a:gd name="connsiteX3" fmla="*/ 31697 w 174547"/>
                  <a:gd name="connsiteY3" fmla="*/ 127392 h 141381"/>
                  <a:gd name="connsiteX4" fmla="*/ 83958 w 174547"/>
                  <a:gd name="connsiteY4" fmla="*/ 137178 h 141381"/>
                  <a:gd name="connsiteX5" fmla="*/ 173410 w 174547"/>
                  <a:gd name="connsiteY5" fmla="*/ 137605 h 141381"/>
                  <a:gd name="connsiteX6" fmla="*/ 136511 w 174547"/>
                  <a:gd name="connsiteY6" fmla="*/ 85088 h 141381"/>
                  <a:gd name="connsiteX7" fmla="*/ 167387 w 174547"/>
                  <a:gd name="connsiteY7" fmla="*/ 41157 h 141381"/>
                  <a:gd name="connsiteX8" fmla="*/ 145226 w 174547"/>
                  <a:gd name="connsiteY8" fmla="*/ 20202 h 141381"/>
                  <a:gd name="connsiteX9" fmla="*/ 18490 w 174547"/>
                  <a:gd name="connsiteY9" fmla="*/ 8 h 141381"/>
                  <a:gd name="connsiteX10" fmla="*/ 5627 w 174547"/>
                  <a:gd name="connsiteY10" fmla="*/ 18292 h 141381"/>
                  <a:gd name="connsiteX0" fmla="*/ 5747 w 173546"/>
                  <a:gd name="connsiteY0" fmla="*/ 18292 h 143967"/>
                  <a:gd name="connsiteX1" fmla="*/ 47787 w 173546"/>
                  <a:gd name="connsiteY1" fmla="*/ 51661 h 143967"/>
                  <a:gd name="connsiteX2" fmla="*/ 358 w 173546"/>
                  <a:gd name="connsiteY2" fmla="*/ 116380 h 143967"/>
                  <a:gd name="connsiteX3" fmla="*/ 31817 w 173546"/>
                  <a:gd name="connsiteY3" fmla="*/ 127392 h 143967"/>
                  <a:gd name="connsiteX4" fmla="*/ 131207 w 173546"/>
                  <a:gd name="connsiteY4" fmla="*/ 142977 h 143967"/>
                  <a:gd name="connsiteX5" fmla="*/ 173530 w 173546"/>
                  <a:gd name="connsiteY5" fmla="*/ 137605 h 143967"/>
                  <a:gd name="connsiteX6" fmla="*/ 136631 w 173546"/>
                  <a:gd name="connsiteY6" fmla="*/ 85088 h 143967"/>
                  <a:gd name="connsiteX7" fmla="*/ 167507 w 173546"/>
                  <a:gd name="connsiteY7" fmla="*/ 41157 h 143967"/>
                  <a:gd name="connsiteX8" fmla="*/ 145346 w 173546"/>
                  <a:gd name="connsiteY8" fmla="*/ 20202 h 143967"/>
                  <a:gd name="connsiteX9" fmla="*/ 18610 w 173546"/>
                  <a:gd name="connsiteY9" fmla="*/ 8 h 143967"/>
                  <a:gd name="connsiteX10" fmla="*/ 5747 w 173546"/>
                  <a:gd name="connsiteY10" fmla="*/ 18292 h 143967"/>
                  <a:gd name="connsiteX0" fmla="*/ 5747 w 177830"/>
                  <a:gd name="connsiteY0" fmla="*/ 18296 h 143971"/>
                  <a:gd name="connsiteX1" fmla="*/ 47787 w 177830"/>
                  <a:gd name="connsiteY1" fmla="*/ 51665 h 143971"/>
                  <a:gd name="connsiteX2" fmla="*/ 358 w 177830"/>
                  <a:gd name="connsiteY2" fmla="*/ 116384 h 143971"/>
                  <a:gd name="connsiteX3" fmla="*/ 31817 w 177830"/>
                  <a:gd name="connsiteY3" fmla="*/ 127396 h 143971"/>
                  <a:gd name="connsiteX4" fmla="*/ 131207 w 177830"/>
                  <a:gd name="connsiteY4" fmla="*/ 142981 h 143971"/>
                  <a:gd name="connsiteX5" fmla="*/ 173530 w 177830"/>
                  <a:gd name="connsiteY5" fmla="*/ 137609 h 143971"/>
                  <a:gd name="connsiteX6" fmla="*/ 136631 w 177830"/>
                  <a:gd name="connsiteY6" fmla="*/ 85092 h 143971"/>
                  <a:gd name="connsiteX7" fmla="*/ 167507 w 177830"/>
                  <a:gd name="connsiteY7" fmla="*/ 41161 h 143971"/>
                  <a:gd name="connsiteX8" fmla="*/ 167760 w 177830"/>
                  <a:gd name="connsiteY8" fmla="*/ 20810 h 143971"/>
                  <a:gd name="connsiteX9" fmla="*/ 18610 w 177830"/>
                  <a:gd name="connsiteY9" fmla="*/ 12 h 143971"/>
                  <a:gd name="connsiteX10" fmla="*/ 5747 w 177830"/>
                  <a:gd name="connsiteY10" fmla="*/ 18296 h 143971"/>
                  <a:gd name="connsiteX0" fmla="*/ 5747 w 185910"/>
                  <a:gd name="connsiteY0" fmla="*/ 18296 h 143971"/>
                  <a:gd name="connsiteX1" fmla="*/ 47787 w 185910"/>
                  <a:gd name="connsiteY1" fmla="*/ 51665 h 143971"/>
                  <a:gd name="connsiteX2" fmla="*/ 358 w 185910"/>
                  <a:gd name="connsiteY2" fmla="*/ 116384 h 143971"/>
                  <a:gd name="connsiteX3" fmla="*/ 31817 w 185910"/>
                  <a:gd name="connsiteY3" fmla="*/ 127396 h 143971"/>
                  <a:gd name="connsiteX4" fmla="*/ 131207 w 185910"/>
                  <a:gd name="connsiteY4" fmla="*/ 142981 h 143971"/>
                  <a:gd name="connsiteX5" fmla="*/ 173530 w 185910"/>
                  <a:gd name="connsiteY5" fmla="*/ 137609 h 143971"/>
                  <a:gd name="connsiteX6" fmla="*/ 136631 w 185910"/>
                  <a:gd name="connsiteY6" fmla="*/ 85092 h 143971"/>
                  <a:gd name="connsiteX7" fmla="*/ 185459 w 185910"/>
                  <a:gd name="connsiteY7" fmla="*/ 34959 h 143971"/>
                  <a:gd name="connsiteX8" fmla="*/ 167760 w 185910"/>
                  <a:gd name="connsiteY8" fmla="*/ 20810 h 143971"/>
                  <a:gd name="connsiteX9" fmla="*/ 18610 w 185910"/>
                  <a:gd name="connsiteY9" fmla="*/ 12 h 143971"/>
                  <a:gd name="connsiteX10" fmla="*/ 5747 w 185910"/>
                  <a:gd name="connsiteY10" fmla="*/ 18296 h 143971"/>
                  <a:gd name="connsiteX0" fmla="*/ 5744 w 185907"/>
                  <a:gd name="connsiteY0" fmla="*/ 18296 h 149994"/>
                  <a:gd name="connsiteX1" fmla="*/ 47784 w 185907"/>
                  <a:gd name="connsiteY1" fmla="*/ 51665 h 149994"/>
                  <a:gd name="connsiteX2" fmla="*/ 355 w 185907"/>
                  <a:gd name="connsiteY2" fmla="*/ 116384 h 149994"/>
                  <a:gd name="connsiteX3" fmla="*/ 31814 w 185907"/>
                  <a:gd name="connsiteY3" fmla="*/ 127396 h 149994"/>
                  <a:gd name="connsiteX4" fmla="*/ 130025 w 185907"/>
                  <a:gd name="connsiteY4" fmla="*/ 149989 h 149994"/>
                  <a:gd name="connsiteX5" fmla="*/ 173527 w 185907"/>
                  <a:gd name="connsiteY5" fmla="*/ 137609 h 149994"/>
                  <a:gd name="connsiteX6" fmla="*/ 136628 w 185907"/>
                  <a:gd name="connsiteY6" fmla="*/ 85092 h 149994"/>
                  <a:gd name="connsiteX7" fmla="*/ 185456 w 185907"/>
                  <a:gd name="connsiteY7" fmla="*/ 34959 h 149994"/>
                  <a:gd name="connsiteX8" fmla="*/ 167757 w 185907"/>
                  <a:gd name="connsiteY8" fmla="*/ 20810 h 149994"/>
                  <a:gd name="connsiteX9" fmla="*/ 18607 w 185907"/>
                  <a:gd name="connsiteY9" fmla="*/ 12 h 149994"/>
                  <a:gd name="connsiteX10" fmla="*/ 5744 w 185907"/>
                  <a:gd name="connsiteY10" fmla="*/ 18296 h 149994"/>
                  <a:gd name="connsiteX0" fmla="*/ 7342 w 187505"/>
                  <a:gd name="connsiteY0" fmla="*/ 18296 h 149994"/>
                  <a:gd name="connsiteX1" fmla="*/ 49382 w 187505"/>
                  <a:gd name="connsiteY1" fmla="*/ 51665 h 149994"/>
                  <a:gd name="connsiteX2" fmla="*/ 1953 w 187505"/>
                  <a:gd name="connsiteY2" fmla="*/ 116384 h 149994"/>
                  <a:gd name="connsiteX3" fmla="*/ 21491 w 187505"/>
                  <a:gd name="connsiteY3" fmla="*/ 136773 h 149994"/>
                  <a:gd name="connsiteX4" fmla="*/ 131623 w 187505"/>
                  <a:gd name="connsiteY4" fmla="*/ 149989 h 149994"/>
                  <a:gd name="connsiteX5" fmla="*/ 175125 w 187505"/>
                  <a:gd name="connsiteY5" fmla="*/ 137609 h 149994"/>
                  <a:gd name="connsiteX6" fmla="*/ 138226 w 187505"/>
                  <a:gd name="connsiteY6" fmla="*/ 85092 h 149994"/>
                  <a:gd name="connsiteX7" fmla="*/ 187054 w 187505"/>
                  <a:gd name="connsiteY7" fmla="*/ 34959 h 149994"/>
                  <a:gd name="connsiteX8" fmla="*/ 169355 w 187505"/>
                  <a:gd name="connsiteY8" fmla="*/ 20810 h 149994"/>
                  <a:gd name="connsiteX9" fmla="*/ 20205 w 187505"/>
                  <a:gd name="connsiteY9" fmla="*/ 12 h 149994"/>
                  <a:gd name="connsiteX10" fmla="*/ 7342 w 187505"/>
                  <a:gd name="connsiteY10" fmla="*/ 18296 h 149994"/>
                  <a:gd name="connsiteX0" fmla="*/ 19802 w 199965"/>
                  <a:gd name="connsiteY0" fmla="*/ 18296 h 149994"/>
                  <a:gd name="connsiteX1" fmla="*/ 61842 w 199965"/>
                  <a:gd name="connsiteY1" fmla="*/ 51665 h 149994"/>
                  <a:gd name="connsiteX2" fmla="*/ 893 w 199965"/>
                  <a:gd name="connsiteY2" fmla="*/ 122964 h 149994"/>
                  <a:gd name="connsiteX3" fmla="*/ 33951 w 199965"/>
                  <a:gd name="connsiteY3" fmla="*/ 136773 h 149994"/>
                  <a:gd name="connsiteX4" fmla="*/ 144083 w 199965"/>
                  <a:gd name="connsiteY4" fmla="*/ 149989 h 149994"/>
                  <a:gd name="connsiteX5" fmla="*/ 187585 w 199965"/>
                  <a:gd name="connsiteY5" fmla="*/ 137609 h 149994"/>
                  <a:gd name="connsiteX6" fmla="*/ 150686 w 199965"/>
                  <a:gd name="connsiteY6" fmla="*/ 85092 h 149994"/>
                  <a:gd name="connsiteX7" fmla="*/ 199514 w 199965"/>
                  <a:gd name="connsiteY7" fmla="*/ 34959 h 149994"/>
                  <a:gd name="connsiteX8" fmla="*/ 181815 w 199965"/>
                  <a:gd name="connsiteY8" fmla="*/ 20810 h 149994"/>
                  <a:gd name="connsiteX9" fmla="*/ 32665 w 199965"/>
                  <a:gd name="connsiteY9" fmla="*/ 12 h 149994"/>
                  <a:gd name="connsiteX10" fmla="*/ 19802 w 199965"/>
                  <a:gd name="connsiteY10" fmla="*/ 18296 h 149994"/>
                  <a:gd name="connsiteX0" fmla="*/ 19844 w 200007"/>
                  <a:gd name="connsiteY0" fmla="*/ 18302 h 150000"/>
                  <a:gd name="connsiteX1" fmla="*/ 62724 w 200007"/>
                  <a:gd name="connsiteY1" fmla="*/ 71282 h 150000"/>
                  <a:gd name="connsiteX2" fmla="*/ 935 w 200007"/>
                  <a:gd name="connsiteY2" fmla="*/ 122970 h 150000"/>
                  <a:gd name="connsiteX3" fmla="*/ 33993 w 200007"/>
                  <a:gd name="connsiteY3" fmla="*/ 136779 h 150000"/>
                  <a:gd name="connsiteX4" fmla="*/ 144125 w 200007"/>
                  <a:gd name="connsiteY4" fmla="*/ 149995 h 150000"/>
                  <a:gd name="connsiteX5" fmla="*/ 187627 w 200007"/>
                  <a:gd name="connsiteY5" fmla="*/ 137615 h 150000"/>
                  <a:gd name="connsiteX6" fmla="*/ 150728 w 200007"/>
                  <a:gd name="connsiteY6" fmla="*/ 85098 h 150000"/>
                  <a:gd name="connsiteX7" fmla="*/ 199556 w 200007"/>
                  <a:gd name="connsiteY7" fmla="*/ 34965 h 150000"/>
                  <a:gd name="connsiteX8" fmla="*/ 181857 w 200007"/>
                  <a:gd name="connsiteY8" fmla="*/ 20816 h 150000"/>
                  <a:gd name="connsiteX9" fmla="*/ 32707 w 200007"/>
                  <a:gd name="connsiteY9" fmla="*/ 18 h 150000"/>
                  <a:gd name="connsiteX10" fmla="*/ 19844 w 200007"/>
                  <a:gd name="connsiteY10" fmla="*/ 18302 h 150000"/>
                  <a:gd name="connsiteX0" fmla="*/ 19070 w 199233"/>
                  <a:gd name="connsiteY0" fmla="*/ 18302 h 150000"/>
                  <a:gd name="connsiteX1" fmla="*/ 61950 w 199233"/>
                  <a:gd name="connsiteY1" fmla="*/ 71282 h 150000"/>
                  <a:gd name="connsiteX2" fmla="*/ 43014 w 199233"/>
                  <a:gd name="connsiteY2" fmla="*/ 105002 h 150000"/>
                  <a:gd name="connsiteX3" fmla="*/ 161 w 199233"/>
                  <a:gd name="connsiteY3" fmla="*/ 122970 h 150000"/>
                  <a:gd name="connsiteX4" fmla="*/ 33219 w 199233"/>
                  <a:gd name="connsiteY4" fmla="*/ 136779 h 150000"/>
                  <a:gd name="connsiteX5" fmla="*/ 143351 w 199233"/>
                  <a:gd name="connsiteY5" fmla="*/ 149995 h 150000"/>
                  <a:gd name="connsiteX6" fmla="*/ 186853 w 199233"/>
                  <a:gd name="connsiteY6" fmla="*/ 137615 h 150000"/>
                  <a:gd name="connsiteX7" fmla="*/ 149954 w 199233"/>
                  <a:gd name="connsiteY7" fmla="*/ 85098 h 150000"/>
                  <a:gd name="connsiteX8" fmla="*/ 198782 w 199233"/>
                  <a:gd name="connsiteY8" fmla="*/ 34965 h 150000"/>
                  <a:gd name="connsiteX9" fmla="*/ 181083 w 199233"/>
                  <a:gd name="connsiteY9" fmla="*/ 20816 h 150000"/>
                  <a:gd name="connsiteX10" fmla="*/ 31933 w 199233"/>
                  <a:gd name="connsiteY10" fmla="*/ 18 h 150000"/>
                  <a:gd name="connsiteX11" fmla="*/ 19070 w 199233"/>
                  <a:gd name="connsiteY11" fmla="*/ 18302 h 150000"/>
                  <a:gd name="connsiteX0" fmla="*/ 19070 w 199233"/>
                  <a:gd name="connsiteY0" fmla="*/ 18296 h 149994"/>
                  <a:gd name="connsiteX1" fmla="*/ 61895 w 199233"/>
                  <a:gd name="connsiteY1" fmla="*/ 46992 h 149994"/>
                  <a:gd name="connsiteX2" fmla="*/ 43014 w 199233"/>
                  <a:gd name="connsiteY2" fmla="*/ 104996 h 149994"/>
                  <a:gd name="connsiteX3" fmla="*/ 161 w 199233"/>
                  <a:gd name="connsiteY3" fmla="*/ 122964 h 149994"/>
                  <a:gd name="connsiteX4" fmla="*/ 33219 w 199233"/>
                  <a:gd name="connsiteY4" fmla="*/ 136773 h 149994"/>
                  <a:gd name="connsiteX5" fmla="*/ 143351 w 199233"/>
                  <a:gd name="connsiteY5" fmla="*/ 149989 h 149994"/>
                  <a:gd name="connsiteX6" fmla="*/ 186853 w 199233"/>
                  <a:gd name="connsiteY6" fmla="*/ 137609 h 149994"/>
                  <a:gd name="connsiteX7" fmla="*/ 149954 w 199233"/>
                  <a:gd name="connsiteY7" fmla="*/ 85092 h 149994"/>
                  <a:gd name="connsiteX8" fmla="*/ 198782 w 199233"/>
                  <a:gd name="connsiteY8" fmla="*/ 34959 h 149994"/>
                  <a:gd name="connsiteX9" fmla="*/ 181083 w 199233"/>
                  <a:gd name="connsiteY9" fmla="*/ 20810 h 149994"/>
                  <a:gd name="connsiteX10" fmla="*/ 31933 w 199233"/>
                  <a:gd name="connsiteY10" fmla="*/ 12 h 149994"/>
                  <a:gd name="connsiteX11" fmla="*/ 19070 w 199233"/>
                  <a:gd name="connsiteY11" fmla="*/ 18296 h 149994"/>
                  <a:gd name="connsiteX0" fmla="*/ 19070 w 199233"/>
                  <a:gd name="connsiteY0" fmla="*/ 18297 h 149995"/>
                  <a:gd name="connsiteX1" fmla="*/ 50367 w 199233"/>
                  <a:gd name="connsiteY1" fmla="*/ 54034 h 149995"/>
                  <a:gd name="connsiteX2" fmla="*/ 43014 w 199233"/>
                  <a:gd name="connsiteY2" fmla="*/ 104997 h 149995"/>
                  <a:gd name="connsiteX3" fmla="*/ 161 w 199233"/>
                  <a:gd name="connsiteY3" fmla="*/ 122965 h 149995"/>
                  <a:gd name="connsiteX4" fmla="*/ 33219 w 199233"/>
                  <a:gd name="connsiteY4" fmla="*/ 136774 h 149995"/>
                  <a:gd name="connsiteX5" fmla="*/ 143351 w 199233"/>
                  <a:gd name="connsiteY5" fmla="*/ 149990 h 149995"/>
                  <a:gd name="connsiteX6" fmla="*/ 186853 w 199233"/>
                  <a:gd name="connsiteY6" fmla="*/ 137610 h 149995"/>
                  <a:gd name="connsiteX7" fmla="*/ 149954 w 199233"/>
                  <a:gd name="connsiteY7" fmla="*/ 85093 h 149995"/>
                  <a:gd name="connsiteX8" fmla="*/ 198782 w 199233"/>
                  <a:gd name="connsiteY8" fmla="*/ 34960 h 149995"/>
                  <a:gd name="connsiteX9" fmla="*/ 181083 w 199233"/>
                  <a:gd name="connsiteY9" fmla="*/ 20811 h 149995"/>
                  <a:gd name="connsiteX10" fmla="*/ 31933 w 199233"/>
                  <a:gd name="connsiteY10" fmla="*/ 13 h 149995"/>
                  <a:gd name="connsiteX11" fmla="*/ 19070 w 199233"/>
                  <a:gd name="connsiteY11" fmla="*/ 18297 h 149995"/>
                  <a:gd name="connsiteX0" fmla="*/ 19010 w 199173"/>
                  <a:gd name="connsiteY0" fmla="*/ 18297 h 151537"/>
                  <a:gd name="connsiteX1" fmla="*/ 50307 w 199173"/>
                  <a:gd name="connsiteY1" fmla="*/ 54034 h 151537"/>
                  <a:gd name="connsiteX2" fmla="*/ 42954 w 199173"/>
                  <a:gd name="connsiteY2" fmla="*/ 104997 h 151537"/>
                  <a:gd name="connsiteX3" fmla="*/ 101 w 199173"/>
                  <a:gd name="connsiteY3" fmla="*/ 122965 h 151537"/>
                  <a:gd name="connsiteX4" fmla="*/ 33159 w 199173"/>
                  <a:gd name="connsiteY4" fmla="*/ 136774 h 151537"/>
                  <a:gd name="connsiteX5" fmla="*/ 97514 w 199173"/>
                  <a:gd name="connsiteY5" fmla="*/ 151534 h 151537"/>
                  <a:gd name="connsiteX6" fmla="*/ 186793 w 199173"/>
                  <a:gd name="connsiteY6" fmla="*/ 137610 h 151537"/>
                  <a:gd name="connsiteX7" fmla="*/ 149894 w 199173"/>
                  <a:gd name="connsiteY7" fmla="*/ 85093 h 151537"/>
                  <a:gd name="connsiteX8" fmla="*/ 198722 w 199173"/>
                  <a:gd name="connsiteY8" fmla="*/ 34960 h 151537"/>
                  <a:gd name="connsiteX9" fmla="*/ 181023 w 199173"/>
                  <a:gd name="connsiteY9" fmla="*/ 20811 h 151537"/>
                  <a:gd name="connsiteX10" fmla="*/ 31873 w 199173"/>
                  <a:gd name="connsiteY10" fmla="*/ 13 h 151537"/>
                  <a:gd name="connsiteX11" fmla="*/ 19010 w 199173"/>
                  <a:gd name="connsiteY11" fmla="*/ 18297 h 151537"/>
                  <a:gd name="connsiteX0" fmla="*/ 19010 w 207912"/>
                  <a:gd name="connsiteY0" fmla="*/ 18297 h 151544"/>
                  <a:gd name="connsiteX1" fmla="*/ 50307 w 207912"/>
                  <a:gd name="connsiteY1" fmla="*/ 54034 h 151544"/>
                  <a:gd name="connsiteX2" fmla="*/ 42954 w 207912"/>
                  <a:gd name="connsiteY2" fmla="*/ 104997 h 151544"/>
                  <a:gd name="connsiteX3" fmla="*/ 101 w 207912"/>
                  <a:gd name="connsiteY3" fmla="*/ 122965 h 151544"/>
                  <a:gd name="connsiteX4" fmla="*/ 33159 w 207912"/>
                  <a:gd name="connsiteY4" fmla="*/ 136774 h 151544"/>
                  <a:gd name="connsiteX5" fmla="*/ 97514 w 207912"/>
                  <a:gd name="connsiteY5" fmla="*/ 151534 h 151544"/>
                  <a:gd name="connsiteX6" fmla="*/ 207101 w 207912"/>
                  <a:gd name="connsiteY6" fmla="*/ 139882 h 151544"/>
                  <a:gd name="connsiteX7" fmla="*/ 149894 w 207912"/>
                  <a:gd name="connsiteY7" fmla="*/ 85093 h 151544"/>
                  <a:gd name="connsiteX8" fmla="*/ 198722 w 207912"/>
                  <a:gd name="connsiteY8" fmla="*/ 34960 h 151544"/>
                  <a:gd name="connsiteX9" fmla="*/ 181023 w 207912"/>
                  <a:gd name="connsiteY9" fmla="*/ 20811 h 151544"/>
                  <a:gd name="connsiteX10" fmla="*/ 31873 w 207912"/>
                  <a:gd name="connsiteY10" fmla="*/ 13 h 151544"/>
                  <a:gd name="connsiteX11" fmla="*/ 19010 w 207912"/>
                  <a:gd name="connsiteY11" fmla="*/ 18297 h 151544"/>
                  <a:gd name="connsiteX0" fmla="*/ 19010 w 209014"/>
                  <a:gd name="connsiteY0" fmla="*/ 18297 h 151535"/>
                  <a:gd name="connsiteX1" fmla="*/ 50307 w 209014"/>
                  <a:gd name="connsiteY1" fmla="*/ 54034 h 151535"/>
                  <a:gd name="connsiteX2" fmla="*/ 42954 w 209014"/>
                  <a:gd name="connsiteY2" fmla="*/ 104997 h 151535"/>
                  <a:gd name="connsiteX3" fmla="*/ 101 w 209014"/>
                  <a:gd name="connsiteY3" fmla="*/ 122965 h 151535"/>
                  <a:gd name="connsiteX4" fmla="*/ 33159 w 209014"/>
                  <a:gd name="connsiteY4" fmla="*/ 136774 h 151535"/>
                  <a:gd name="connsiteX5" fmla="*/ 97514 w 209014"/>
                  <a:gd name="connsiteY5" fmla="*/ 151534 h 151535"/>
                  <a:gd name="connsiteX6" fmla="*/ 207101 w 209014"/>
                  <a:gd name="connsiteY6" fmla="*/ 139882 h 151535"/>
                  <a:gd name="connsiteX7" fmla="*/ 166005 w 209014"/>
                  <a:gd name="connsiteY7" fmla="*/ 123763 h 151535"/>
                  <a:gd name="connsiteX8" fmla="*/ 149894 w 209014"/>
                  <a:gd name="connsiteY8" fmla="*/ 85093 h 151535"/>
                  <a:gd name="connsiteX9" fmla="*/ 198722 w 209014"/>
                  <a:gd name="connsiteY9" fmla="*/ 34960 h 151535"/>
                  <a:gd name="connsiteX10" fmla="*/ 181023 w 209014"/>
                  <a:gd name="connsiteY10" fmla="*/ 20811 h 151535"/>
                  <a:gd name="connsiteX11" fmla="*/ 31873 w 209014"/>
                  <a:gd name="connsiteY11" fmla="*/ 13 h 151535"/>
                  <a:gd name="connsiteX12" fmla="*/ 19010 w 209014"/>
                  <a:gd name="connsiteY12" fmla="*/ 18297 h 151535"/>
                  <a:gd name="connsiteX0" fmla="*/ 19010 w 209014"/>
                  <a:gd name="connsiteY0" fmla="*/ 18297 h 151535"/>
                  <a:gd name="connsiteX1" fmla="*/ 50307 w 209014"/>
                  <a:gd name="connsiteY1" fmla="*/ 54034 h 151535"/>
                  <a:gd name="connsiteX2" fmla="*/ 42954 w 209014"/>
                  <a:gd name="connsiteY2" fmla="*/ 104997 h 151535"/>
                  <a:gd name="connsiteX3" fmla="*/ 101 w 209014"/>
                  <a:gd name="connsiteY3" fmla="*/ 122965 h 151535"/>
                  <a:gd name="connsiteX4" fmla="*/ 33159 w 209014"/>
                  <a:gd name="connsiteY4" fmla="*/ 136774 h 151535"/>
                  <a:gd name="connsiteX5" fmla="*/ 97514 w 209014"/>
                  <a:gd name="connsiteY5" fmla="*/ 151534 h 151535"/>
                  <a:gd name="connsiteX6" fmla="*/ 207101 w 209014"/>
                  <a:gd name="connsiteY6" fmla="*/ 139882 h 151535"/>
                  <a:gd name="connsiteX7" fmla="*/ 166005 w 209014"/>
                  <a:gd name="connsiteY7" fmla="*/ 123763 h 151535"/>
                  <a:gd name="connsiteX8" fmla="*/ 151439 w 209014"/>
                  <a:gd name="connsiteY8" fmla="*/ 63606 h 151535"/>
                  <a:gd name="connsiteX9" fmla="*/ 198722 w 209014"/>
                  <a:gd name="connsiteY9" fmla="*/ 34960 h 151535"/>
                  <a:gd name="connsiteX10" fmla="*/ 181023 w 209014"/>
                  <a:gd name="connsiteY10" fmla="*/ 20811 h 151535"/>
                  <a:gd name="connsiteX11" fmla="*/ 31873 w 209014"/>
                  <a:gd name="connsiteY11" fmla="*/ 13 h 151535"/>
                  <a:gd name="connsiteX12" fmla="*/ 19010 w 209014"/>
                  <a:gd name="connsiteY12" fmla="*/ 18297 h 151535"/>
                  <a:gd name="connsiteX0" fmla="*/ 19108 w 207227"/>
                  <a:gd name="connsiteY0" fmla="*/ 18297 h 153678"/>
                  <a:gd name="connsiteX1" fmla="*/ 50405 w 207227"/>
                  <a:gd name="connsiteY1" fmla="*/ 54034 h 153678"/>
                  <a:gd name="connsiteX2" fmla="*/ 43052 w 207227"/>
                  <a:gd name="connsiteY2" fmla="*/ 104997 h 153678"/>
                  <a:gd name="connsiteX3" fmla="*/ 199 w 207227"/>
                  <a:gd name="connsiteY3" fmla="*/ 122965 h 153678"/>
                  <a:gd name="connsiteX4" fmla="*/ 33257 w 207227"/>
                  <a:gd name="connsiteY4" fmla="*/ 136774 h 153678"/>
                  <a:gd name="connsiteX5" fmla="*/ 159320 w 207227"/>
                  <a:gd name="connsiteY5" fmla="*/ 153677 h 153678"/>
                  <a:gd name="connsiteX6" fmla="*/ 207199 w 207227"/>
                  <a:gd name="connsiteY6" fmla="*/ 139882 h 153678"/>
                  <a:gd name="connsiteX7" fmla="*/ 166103 w 207227"/>
                  <a:gd name="connsiteY7" fmla="*/ 123763 h 153678"/>
                  <a:gd name="connsiteX8" fmla="*/ 151537 w 207227"/>
                  <a:gd name="connsiteY8" fmla="*/ 63606 h 153678"/>
                  <a:gd name="connsiteX9" fmla="*/ 198820 w 207227"/>
                  <a:gd name="connsiteY9" fmla="*/ 34960 h 153678"/>
                  <a:gd name="connsiteX10" fmla="*/ 181121 w 207227"/>
                  <a:gd name="connsiteY10" fmla="*/ 20811 h 153678"/>
                  <a:gd name="connsiteX11" fmla="*/ 31971 w 207227"/>
                  <a:gd name="connsiteY11" fmla="*/ 13 h 153678"/>
                  <a:gd name="connsiteX12" fmla="*/ 19108 w 207227"/>
                  <a:gd name="connsiteY12" fmla="*/ 18297 h 153678"/>
                  <a:gd name="connsiteX0" fmla="*/ 19006 w 207125"/>
                  <a:gd name="connsiteY0" fmla="*/ 18297 h 156386"/>
                  <a:gd name="connsiteX1" fmla="*/ 50303 w 207125"/>
                  <a:gd name="connsiteY1" fmla="*/ 54034 h 156386"/>
                  <a:gd name="connsiteX2" fmla="*/ 42950 w 207125"/>
                  <a:gd name="connsiteY2" fmla="*/ 104997 h 156386"/>
                  <a:gd name="connsiteX3" fmla="*/ 97 w 207125"/>
                  <a:gd name="connsiteY3" fmla="*/ 122965 h 156386"/>
                  <a:gd name="connsiteX4" fmla="*/ 33155 w 207125"/>
                  <a:gd name="connsiteY4" fmla="*/ 136774 h 156386"/>
                  <a:gd name="connsiteX5" fmla="*/ 92425 w 207125"/>
                  <a:gd name="connsiteY5" fmla="*/ 155283 h 156386"/>
                  <a:gd name="connsiteX6" fmla="*/ 159218 w 207125"/>
                  <a:gd name="connsiteY6" fmla="*/ 153677 h 156386"/>
                  <a:gd name="connsiteX7" fmla="*/ 207097 w 207125"/>
                  <a:gd name="connsiteY7" fmla="*/ 139882 h 156386"/>
                  <a:gd name="connsiteX8" fmla="*/ 166001 w 207125"/>
                  <a:gd name="connsiteY8" fmla="*/ 123763 h 156386"/>
                  <a:gd name="connsiteX9" fmla="*/ 151435 w 207125"/>
                  <a:gd name="connsiteY9" fmla="*/ 63606 h 156386"/>
                  <a:gd name="connsiteX10" fmla="*/ 198718 w 207125"/>
                  <a:gd name="connsiteY10" fmla="*/ 34960 h 156386"/>
                  <a:gd name="connsiteX11" fmla="*/ 181019 w 207125"/>
                  <a:gd name="connsiteY11" fmla="*/ 20811 h 156386"/>
                  <a:gd name="connsiteX12" fmla="*/ 31869 w 207125"/>
                  <a:gd name="connsiteY12" fmla="*/ 13 h 156386"/>
                  <a:gd name="connsiteX13" fmla="*/ 19006 w 207125"/>
                  <a:gd name="connsiteY13" fmla="*/ 18297 h 156386"/>
                  <a:gd name="connsiteX0" fmla="*/ 511 w 214519"/>
                  <a:gd name="connsiteY0" fmla="*/ 12542 h 156621"/>
                  <a:gd name="connsiteX1" fmla="*/ 57697 w 214519"/>
                  <a:gd name="connsiteY1" fmla="*/ 54269 h 156621"/>
                  <a:gd name="connsiteX2" fmla="*/ 50344 w 214519"/>
                  <a:gd name="connsiteY2" fmla="*/ 105232 h 156621"/>
                  <a:gd name="connsiteX3" fmla="*/ 7491 w 214519"/>
                  <a:gd name="connsiteY3" fmla="*/ 123200 h 156621"/>
                  <a:gd name="connsiteX4" fmla="*/ 40549 w 214519"/>
                  <a:gd name="connsiteY4" fmla="*/ 137009 h 156621"/>
                  <a:gd name="connsiteX5" fmla="*/ 99819 w 214519"/>
                  <a:gd name="connsiteY5" fmla="*/ 155518 h 156621"/>
                  <a:gd name="connsiteX6" fmla="*/ 166612 w 214519"/>
                  <a:gd name="connsiteY6" fmla="*/ 153912 h 156621"/>
                  <a:gd name="connsiteX7" fmla="*/ 214491 w 214519"/>
                  <a:gd name="connsiteY7" fmla="*/ 140117 h 156621"/>
                  <a:gd name="connsiteX8" fmla="*/ 173395 w 214519"/>
                  <a:gd name="connsiteY8" fmla="*/ 123998 h 156621"/>
                  <a:gd name="connsiteX9" fmla="*/ 158829 w 214519"/>
                  <a:gd name="connsiteY9" fmla="*/ 63841 h 156621"/>
                  <a:gd name="connsiteX10" fmla="*/ 206112 w 214519"/>
                  <a:gd name="connsiteY10" fmla="*/ 35195 h 156621"/>
                  <a:gd name="connsiteX11" fmla="*/ 188413 w 214519"/>
                  <a:gd name="connsiteY11" fmla="*/ 21046 h 156621"/>
                  <a:gd name="connsiteX12" fmla="*/ 39263 w 214519"/>
                  <a:gd name="connsiteY12" fmla="*/ 248 h 156621"/>
                  <a:gd name="connsiteX13" fmla="*/ 511 w 214519"/>
                  <a:gd name="connsiteY13" fmla="*/ 12542 h 156621"/>
                  <a:gd name="connsiteX0" fmla="*/ 258 w 214266"/>
                  <a:gd name="connsiteY0" fmla="*/ 12489 h 156568"/>
                  <a:gd name="connsiteX1" fmla="*/ 51049 w 214266"/>
                  <a:gd name="connsiteY1" fmla="*/ 43028 h 156568"/>
                  <a:gd name="connsiteX2" fmla="*/ 50091 w 214266"/>
                  <a:gd name="connsiteY2" fmla="*/ 105179 h 156568"/>
                  <a:gd name="connsiteX3" fmla="*/ 7238 w 214266"/>
                  <a:gd name="connsiteY3" fmla="*/ 123147 h 156568"/>
                  <a:gd name="connsiteX4" fmla="*/ 40296 w 214266"/>
                  <a:gd name="connsiteY4" fmla="*/ 136956 h 156568"/>
                  <a:gd name="connsiteX5" fmla="*/ 99566 w 214266"/>
                  <a:gd name="connsiteY5" fmla="*/ 155465 h 156568"/>
                  <a:gd name="connsiteX6" fmla="*/ 166359 w 214266"/>
                  <a:gd name="connsiteY6" fmla="*/ 153859 h 156568"/>
                  <a:gd name="connsiteX7" fmla="*/ 214238 w 214266"/>
                  <a:gd name="connsiteY7" fmla="*/ 140064 h 156568"/>
                  <a:gd name="connsiteX8" fmla="*/ 173142 w 214266"/>
                  <a:gd name="connsiteY8" fmla="*/ 123945 h 156568"/>
                  <a:gd name="connsiteX9" fmla="*/ 158576 w 214266"/>
                  <a:gd name="connsiteY9" fmla="*/ 63788 h 156568"/>
                  <a:gd name="connsiteX10" fmla="*/ 205859 w 214266"/>
                  <a:gd name="connsiteY10" fmla="*/ 35142 h 156568"/>
                  <a:gd name="connsiteX11" fmla="*/ 188160 w 214266"/>
                  <a:gd name="connsiteY11" fmla="*/ 20993 h 156568"/>
                  <a:gd name="connsiteX12" fmla="*/ 39010 w 214266"/>
                  <a:gd name="connsiteY12" fmla="*/ 195 h 156568"/>
                  <a:gd name="connsiteX13" fmla="*/ 258 w 214266"/>
                  <a:gd name="connsiteY13" fmla="*/ 12489 h 156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4266" h="156568">
                    <a:moveTo>
                      <a:pt x="258" y="12489"/>
                    </a:moveTo>
                    <a:cubicBezTo>
                      <a:pt x="2264" y="19628"/>
                      <a:pt x="42743" y="27580"/>
                      <a:pt x="51049" y="43028"/>
                    </a:cubicBezTo>
                    <a:cubicBezTo>
                      <a:pt x="59355" y="58476"/>
                      <a:pt x="60389" y="96564"/>
                      <a:pt x="50091" y="105179"/>
                    </a:cubicBezTo>
                    <a:cubicBezTo>
                      <a:pt x="39793" y="113794"/>
                      <a:pt x="8870" y="117851"/>
                      <a:pt x="7238" y="123147"/>
                    </a:cubicBezTo>
                    <a:cubicBezTo>
                      <a:pt x="5606" y="128443"/>
                      <a:pt x="24908" y="131570"/>
                      <a:pt x="40296" y="136956"/>
                    </a:cubicBezTo>
                    <a:cubicBezTo>
                      <a:pt x="55684" y="142342"/>
                      <a:pt x="78556" y="152648"/>
                      <a:pt x="99566" y="155465"/>
                    </a:cubicBezTo>
                    <a:cubicBezTo>
                      <a:pt x="120576" y="158282"/>
                      <a:pt x="147841" y="154945"/>
                      <a:pt x="166359" y="153859"/>
                    </a:cubicBezTo>
                    <a:cubicBezTo>
                      <a:pt x="189886" y="153977"/>
                      <a:pt x="213108" y="145050"/>
                      <a:pt x="214238" y="140064"/>
                    </a:cubicBezTo>
                    <a:cubicBezTo>
                      <a:pt x="215368" y="135078"/>
                      <a:pt x="182676" y="133076"/>
                      <a:pt x="173142" y="123945"/>
                    </a:cubicBezTo>
                    <a:cubicBezTo>
                      <a:pt x="163608" y="114814"/>
                      <a:pt x="153123" y="78589"/>
                      <a:pt x="158576" y="63788"/>
                    </a:cubicBezTo>
                    <a:cubicBezTo>
                      <a:pt x="164029" y="48987"/>
                      <a:pt x="205967" y="45111"/>
                      <a:pt x="205859" y="35142"/>
                    </a:cubicBezTo>
                    <a:cubicBezTo>
                      <a:pt x="205751" y="25173"/>
                      <a:pt x="211019" y="29200"/>
                      <a:pt x="188160" y="20993"/>
                    </a:cubicBezTo>
                    <a:cubicBezTo>
                      <a:pt x="165301" y="12786"/>
                      <a:pt x="70327" y="1612"/>
                      <a:pt x="39010" y="195"/>
                    </a:cubicBezTo>
                    <a:cubicBezTo>
                      <a:pt x="7693" y="-1222"/>
                      <a:pt x="-1748" y="5350"/>
                      <a:pt x="258" y="12489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56" name="Group 455">
                <a:extLst>
                  <a:ext uri="{FF2B5EF4-FFF2-40B4-BE49-F238E27FC236}">
                    <a16:creationId xmlns:a16="http://schemas.microsoft.com/office/drawing/2014/main" id="{5D074A04-4D67-4538-AE46-F76269B3222E}"/>
                  </a:ext>
                </a:extLst>
              </p:cNvPr>
              <p:cNvGrpSpPr/>
              <p:nvPr/>
            </p:nvGrpSpPr>
            <p:grpSpPr>
              <a:xfrm>
                <a:off x="4071922" y="2380393"/>
                <a:ext cx="457496" cy="155622"/>
                <a:chOff x="4162161" y="2668984"/>
                <a:chExt cx="457496" cy="155622"/>
              </a:xfrm>
              <a:grpFill/>
            </p:grpSpPr>
            <p:sp>
              <p:nvSpPr>
                <p:cNvPr id="457" name="Freeform 55">
                  <a:extLst>
                    <a:ext uri="{FF2B5EF4-FFF2-40B4-BE49-F238E27FC236}">
                      <a16:creationId xmlns:a16="http://schemas.microsoft.com/office/drawing/2014/main" id="{77F0B9AB-0C27-4ACD-9DB8-3EA4284383E6}"/>
                    </a:ext>
                  </a:extLst>
                </p:cNvPr>
                <p:cNvSpPr/>
                <p:nvPr/>
              </p:nvSpPr>
              <p:spPr>
                <a:xfrm>
                  <a:off x="4162161" y="2668984"/>
                  <a:ext cx="151569" cy="129651"/>
                </a:xfrm>
                <a:custGeom>
                  <a:avLst/>
                  <a:gdLst>
                    <a:gd name="connsiteX0" fmla="*/ 7144 w 42917"/>
                    <a:gd name="connsiteY0" fmla="*/ 0 h 80963"/>
                    <a:gd name="connsiteX1" fmla="*/ 42863 w 42917"/>
                    <a:gd name="connsiteY1" fmla="*/ 45244 h 80963"/>
                    <a:gd name="connsiteX2" fmla="*/ 0 w 42917"/>
                    <a:gd name="connsiteY2" fmla="*/ 80963 h 80963"/>
                    <a:gd name="connsiteX0" fmla="*/ 0 w 62949"/>
                    <a:gd name="connsiteY0" fmla="*/ 0 h 91071"/>
                    <a:gd name="connsiteX1" fmla="*/ 62658 w 62949"/>
                    <a:gd name="connsiteY1" fmla="*/ 55352 h 91071"/>
                    <a:gd name="connsiteX2" fmla="*/ 19795 w 62949"/>
                    <a:gd name="connsiteY2" fmla="*/ 91071 h 91071"/>
                    <a:gd name="connsiteX0" fmla="*/ 8392 w 71081"/>
                    <a:gd name="connsiteY0" fmla="*/ 0 h 97756"/>
                    <a:gd name="connsiteX1" fmla="*/ 71050 w 71081"/>
                    <a:gd name="connsiteY1" fmla="*/ 55352 h 97756"/>
                    <a:gd name="connsiteX2" fmla="*/ 0 w 71081"/>
                    <a:gd name="connsiteY2" fmla="*/ 97756 h 97756"/>
                    <a:gd name="connsiteX0" fmla="*/ 6821 w 71070"/>
                    <a:gd name="connsiteY0" fmla="*/ 0 h 85716"/>
                    <a:gd name="connsiteX1" fmla="*/ 71050 w 71070"/>
                    <a:gd name="connsiteY1" fmla="*/ 43312 h 85716"/>
                    <a:gd name="connsiteX2" fmla="*/ 0 w 71070"/>
                    <a:gd name="connsiteY2" fmla="*/ 85716 h 85716"/>
                    <a:gd name="connsiteX0" fmla="*/ 0 w 138427"/>
                    <a:gd name="connsiteY0" fmla="*/ 0 h 104644"/>
                    <a:gd name="connsiteX1" fmla="*/ 137114 w 138427"/>
                    <a:gd name="connsiteY1" fmla="*/ 62240 h 104644"/>
                    <a:gd name="connsiteX2" fmla="*/ 66064 w 138427"/>
                    <a:gd name="connsiteY2" fmla="*/ 104644 h 104644"/>
                    <a:gd name="connsiteX0" fmla="*/ 0 w 139231"/>
                    <a:gd name="connsiteY0" fmla="*/ 0 h 104644"/>
                    <a:gd name="connsiteX1" fmla="*/ 109590 w 139231"/>
                    <a:gd name="connsiteY1" fmla="*/ 18659 h 104644"/>
                    <a:gd name="connsiteX2" fmla="*/ 137114 w 139231"/>
                    <a:gd name="connsiteY2" fmla="*/ 62240 h 104644"/>
                    <a:gd name="connsiteX3" fmla="*/ 66064 w 139231"/>
                    <a:gd name="connsiteY3" fmla="*/ 104644 h 104644"/>
                    <a:gd name="connsiteX0" fmla="*/ 9357 w 153753"/>
                    <a:gd name="connsiteY0" fmla="*/ 0 h 83503"/>
                    <a:gd name="connsiteX1" fmla="*/ 118947 w 153753"/>
                    <a:gd name="connsiteY1" fmla="*/ 18659 h 83503"/>
                    <a:gd name="connsiteX2" fmla="*/ 146471 w 153753"/>
                    <a:gd name="connsiteY2" fmla="*/ 62240 h 83503"/>
                    <a:gd name="connsiteX3" fmla="*/ 0 w 153753"/>
                    <a:gd name="connsiteY3" fmla="*/ 83503 h 83503"/>
                    <a:gd name="connsiteX0" fmla="*/ 9357 w 146517"/>
                    <a:gd name="connsiteY0" fmla="*/ 0 h 105155"/>
                    <a:gd name="connsiteX1" fmla="*/ 118947 w 146517"/>
                    <a:gd name="connsiteY1" fmla="*/ 18659 h 105155"/>
                    <a:gd name="connsiteX2" fmla="*/ 146471 w 146517"/>
                    <a:gd name="connsiteY2" fmla="*/ 62240 h 105155"/>
                    <a:gd name="connsiteX3" fmla="*/ 115240 w 146517"/>
                    <a:gd name="connsiteY3" fmla="*/ 104832 h 105155"/>
                    <a:gd name="connsiteX4" fmla="*/ 0 w 146517"/>
                    <a:gd name="connsiteY4" fmla="*/ 83503 h 105155"/>
                    <a:gd name="connsiteX0" fmla="*/ 9357 w 146844"/>
                    <a:gd name="connsiteY0" fmla="*/ 0 h 97501"/>
                    <a:gd name="connsiteX1" fmla="*/ 118947 w 146844"/>
                    <a:gd name="connsiteY1" fmla="*/ 18659 h 97501"/>
                    <a:gd name="connsiteX2" fmla="*/ 146471 w 146844"/>
                    <a:gd name="connsiteY2" fmla="*/ 62240 h 97501"/>
                    <a:gd name="connsiteX3" fmla="*/ 124260 w 146844"/>
                    <a:gd name="connsiteY3" fmla="*/ 97061 h 97501"/>
                    <a:gd name="connsiteX4" fmla="*/ 0 w 146844"/>
                    <a:gd name="connsiteY4" fmla="*/ 83503 h 97501"/>
                    <a:gd name="connsiteX0" fmla="*/ 9357 w 146756"/>
                    <a:gd name="connsiteY0" fmla="*/ 0 h 105633"/>
                    <a:gd name="connsiteX1" fmla="*/ 118947 w 146756"/>
                    <a:gd name="connsiteY1" fmla="*/ 18659 h 105633"/>
                    <a:gd name="connsiteX2" fmla="*/ 146471 w 146756"/>
                    <a:gd name="connsiteY2" fmla="*/ 62240 h 105633"/>
                    <a:gd name="connsiteX3" fmla="*/ 108112 w 146756"/>
                    <a:gd name="connsiteY3" fmla="*/ 105316 h 105633"/>
                    <a:gd name="connsiteX4" fmla="*/ 0 w 146756"/>
                    <a:gd name="connsiteY4" fmla="*/ 83503 h 105633"/>
                    <a:gd name="connsiteX0" fmla="*/ 9357 w 146818"/>
                    <a:gd name="connsiteY0" fmla="*/ 0 h 105633"/>
                    <a:gd name="connsiteX1" fmla="*/ 119752 w 146818"/>
                    <a:gd name="connsiteY1" fmla="*/ 30538 h 105633"/>
                    <a:gd name="connsiteX2" fmla="*/ 146471 w 146818"/>
                    <a:gd name="connsiteY2" fmla="*/ 62240 h 105633"/>
                    <a:gd name="connsiteX3" fmla="*/ 108112 w 146818"/>
                    <a:gd name="connsiteY3" fmla="*/ 105316 h 105633"/>
                    <a:gd name="connsiteX4" fmla="*/ 0 w 146818"/>
                    <a:gd name="connsiteY4" fmla="*/ 83503 h 105633"/>
                    <a:gd name="connsiteX0" fmla="*/ 9357 w 149398"/>
                    <a:gd name="connsiteY0" fmla="*/ 0 h 105633"/>
                    <a:gd name="connsiteX1" fmla="*/ 131308 w 149398"/>
                    <a:gd name="connsiteY1" fmla="*/ 24981 h 105633"/>
                    <a:gd name="connsiteX2" fmla="*/ 146471 w 149398"/>
                    <a:gd name="connsiteY2" fmla="*/ 62240 h 105633"/>
                    <a:gd name="connsiteX3" fmla="*/ 108112 w 149398"/>
                    <a:gd name="connsiteY3" fmla="*/ 105316 h 105633"/>
                    <a:gd name="connsiteX4" fmla="*/ 0 w 149398"/>
                    <a:gd name="connsiteY4" fmla="*/ 83503 h 105633"/>
                    <a:gd name="connsiteX0" fmla="*/ 9357 w 148717"/>
                    <a:gd name="connsiteY0" fmla="*/ 0 h 102650"/>
                    <a:gd name="connsiteX1" fmla="*/ 131308 w 148717"/>
                    <a:gd name="connsiteY1" fmla="*/ 24981 h 102650"/>
                    <a:gd name="connsiteX2" fmla="*/ 146471 w 148717"/>
                    <a:gd name="connsiteY2" fmla="*/ 62240 h 102650"/>
                    <a:gd name="connsiteX3" fmla="*/ 117454 w 148717"/>
                    <a:gd name="connsiteY3" fmla="*/ 102297 h 102650"/>
                    <a:gd name="connsiteX4" fmla="*/ 0 w 148717"/>
                    <a:gd name="connsiteY4" fmla="*/ 83503 h 102650"/>
                    <a:gd name="connsiteX0" fmla="*/ 9357 w 159096"/>
                    <a:gd name="connsiteY0" fmla="*/ 0 h 102650"/>
                    <a:gd name="connsiteX1" fmla="*/ 131308 w 159096"/>
                    <a:gd name="connsiteY1" fmla="*/ 24981 h 102650"/>
                    <a:gd name="connsiteX2" fmla="*/ 158672 w 159096"/>
                    <a:gd name="connsiteY2" fmla="*/ 66187 h 102650"/>
                    <a:gd name="connsiteX3" fmla="*/ 117454 w 159096"/>
                    <a:gd name="connsiteY3" fmla="*/ 102297 h 102650"/>
                    <a:gd name="connsiteX4" fmla="*/ 0 w 159096"/>
                    <a:gd name="connsiteY4" fmla="*/ 83503 h 102650"/>
                    <a:gd name="connsiteX0" fmla="*/ 0 w 160531"/>
                    <a:gd name="connsiteY0" fmla="*/ 0 h 121769"/>
                    <a:gd name="connsiteX1" fmla="*/ 132743 w 160531"/>
                    <a:gd name="connsiteY1" fmla="*/ 44100 h 121769"/>
                    <a:gd name="connsiteX2" fmla="*/ 160107 w 160531"/>
                    <a:gd name="connsiteY2" fmla="*/ 85306 h 121769"/>
                    <a:gd name="connsiteX3" fmla="*/ 118889 w 160531"/>
                    <a:gd name="connsiteY3" fmla="*/ 121416 h 121769"/>
                    <a:gd name="connsiteX4" fmla="*/ 1435 w 160531"/>
                    <a:gd name="connsiteY4" fmla="*/ 102622 h 121769"/>
                    <a:gd name="connsiteX0" fmla="*/ 0 w 160360"/>
                    <a:gd name="connsiteY0" fmla="*/ 0 h 121769"/>
                    <a:gd name="connsiteX1" fmla="*/ 65302 w 160360"/>
                    <a:gd name="connsiteY1" fmla="*/ 30447 h 121769"/>
                    <a:gd name="connsiteX2" fmla="*/ 132743 w 160360"/>
                    <a:gd name="connsiteY2" fmla="*/ 44100 h 121769"/>
                    <a:gd name="connsiteX3" fmla="*/ 160107 w 160360"/>
                    <a:gd name="connsiteY3" fmla="*/ 85306 h 121769"/>
                    <a:gd name="connsiteX4" fmla="*/ 118889 w 160360"/>
                    <a:gd name="connsiteY4" fmla="*/ 121416 h 121769"/>
                    <a:gd name="connsiteX5" fmla="*/ 1435 w 160360"/>
                    <a:gd name="connsiteY5" fmla="*/ 102622 h 121769"/>
                    <a:gd name="connsiteX0" fmla="*/ 0 w 160690"/>
                    <a:gd name="connsiteY0" fmla="*/ 0 h 129651"/>
                    <a:gd name="connsiteX1" fmla="*/ 65302 w 160690"/>
                    <a:gd name="connsiteY1" fmla="*/ 30447 h 129651"/>
                    <a:gd name="connsiteX2" fmla="*/ 132743 w 160690"/>
                    <a:gd name="connsiteY2" fmla="*/ 44100 h 129651"/>
                    <a:gd name="connsiteX3" fmla="*/ 160107 w 160690"/>
                    <a:gd name="connsiteY3" fmla="*/ 85306 h 129651"/>
                    <a:gd name="connsiteX4" fmla="*/ 110038 w 160690"/>
                    <a:gd name="connsiteY4" fmla="*/ 129379 h 129651"/>
                    <a:gd name="connsiteX5" fmla="*/ 1435 w 160690"/>
                    <a:gd name="connsiteY5" fmla="*/ 102622 h 129651"/>
                    <a:gd name="connsiteX0" fmla="*/ 0 w 160726"/>
                    <a:gd name="connsiteY0" fmla="*/ 0 h 129651"/>
                    <a:gd name="connsiteX1" fmla="*/ 65302 w 160726"/>
                    <a:gd name="connsiteY1" fmla="*/ 30447 h 129651"/>
                    <a:gd name="connsiteX2" fmla="*/ 133236 w 160726"/>
                    <a:gd name="connsiteY2" fmla="*/ 53906 h 129651"/>
                    <a:gd name="connsiteX3" fmla="*/ 160107 w 160726"/>
                    <a:gd name="connsiteY3" fmla="*/ 85306 h 129651"/>
                    <a:gd name="connsiteX4" fmla="*/ 110038 w 160726"/>
                    <a:gd name="connsiteY4" fmla="*/ 129379 h 129651"/>
                    <a:gd name="connsiteX5" fmla="*/ 1435 w 160726"/>
                    <a:gd name="connsiteY5" fmla="*/ 102622 h 129651"/>
                    <a:gd name="connsiteX0" fmla="*/ 0 w 151569"/>
                    <a:gd name="connsiteY0" fmla="*/ 0 h 129651"/>
                    <a:gd name="connsiteX1" fmla="*/ 65302 w 151569"/>
                    <a:gd name="connsiteY1" fmla="*/ 30447 h 129651"/>
                    <a:gd name="connsiteX2" fmla="*/ 133236 w 151569"/>
                    <a:gd name="connsiteY2" fmla="*/ 53906 h 129651"/>
                    <a:gd name="connsiteX3" fmla="*/ 150335 w 151569"/>
                    <a:gd name="connsiteY3" fmla="*/ 97941 h 129651"/>
                    <a:gd name="connsiteX4" fmla="*/ 110038 w 151569"/>
                    <a:gd name="connsiteY4" fmla="*/ 129379 h 129651"/>
                    <a:gd name="connsiteX5" fmla="*/ 1435 w 151569"/>
                    <a:gd name="connsiteY5" fmla="*/ 102622 h 129651"/>
                    <a:gd name="connsiteX0" fmla="*/ 0 w 151569"/>
                    <a:gd name="connsiteY0" fmla="*/ 0 h 129651"/>
                    <a:gd name="connsiteX1" fmla="*/ 69020 w 151569"/>
                    <a:gd name="connsiteY1" fmla="*/ 23900 h 129651"/>
                    <a:gd name="connsiteX2" fmla="*/ 133236 w 151569"/>
                    <a:gd name="connsiteY2" fmla="*/ 53906 h 129651"/>
                    <a:gd name="connsiteX3" fmla="*/ 150335 w 151569"/>
                    <a:gd name="connsiteY3" fmla="*/ 97941 h 129651"/>
                    <a:gd name="connsiteX4" fmla="*/ 110038 w 151569"/>
                    <a:gd name="connsiteY4" fmla="*/ 129379 h 129651"/>
                    <a:gd name="connsiteX5" fmla="*/ 1435 w 151569"/>
                    <a:gd name="connsiteY5" fmla="*/ 102622 h 129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1569" h="129651">
                      <a:moveTo>
                        <a:pt x="0" y="0"/>
                      </a:moveTo>
                      <a:cubicBezTo>
                        <a:pt x="10802" y="3440"/>
                        <a:pt x="46896" y="16550"/>
                        <a:pt x="69020" y="23900"/>
                      </a:cubicBezTo>
                      <a:cubicBezTo>
                        <a:pt x="91144" y="31250"/>
                        <a:pt x="117353" y="43129"/>
                        <a:pt x="133236" y="53906"/>
                      </a:cubicBezTo>
                      <a:cubicBezTo>
                        <a:pt x="149119" y="64684"/>
                        <a:pt x="154201" y="85362"/>
                        <a:pt x="150335" y="97941"/>
                      </a:cubicBezTo>
                      <a:cubicBezTo>
                        <a:pt x="146469" y="110520"/>
                        <a:pt x="134450" y="125835"/>
                        <a:pt x="110038" y="129379"/>
                      </a:cubicBezTo>
                      <a:cubicBezTo>
                        <a:pt x="85626" y="132923"/>
                        <a:pt x="13904" y="100667"/>
                        <a:pt x="1435" y="102622"/>
                      </a:cubicBezTo>
                    </a:path>
                  </a:pathLst>
                </a:cu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8" name="Freeform 56">
                  <a:extLst>
                    <a:ext uri="{FF2B5EF4-FFF2-40B4-BE49-F238E27FC236}">
                      <a16:creationId xmlns:a16="http://schemas.microsoft.com/office/drawing/2014/main" id="{36BE032D-7C08-4766-987A-124B4EF5AA64}"/>
                    </a:ext>
                  </a:extLst>
                </p:cNvPr>
                <p:cNvSpPr/>
                <p:nvPr/>
              </p:nvSpPr>
              <p:spPr>
                <a:xfrm rot="579247" flipH="1">
                  <a:off x="4435321" y="2690023"/>
                  <a:ext cx="184336" cy="134583"/>
                </a:xfrm>
                <a:custGeom>
                  <a:avLst/>
                  <a:gdLst>
                    <a:gd name="connsiteX0" fmla="*/ 7144 w 42917"/>
                    <a:gd name="connsiteY0" fmla="*/ 0 h 80963"/>
                    <a:gd name="connsiteX1" fmla="*/ 42863 w 42917"/>
                    <a:gd name="connsiteY1" fmla="*/ 45244 h 80963"/>
                    <a:gd name="connsiteX2" fmla="*/ 0 w 42917"/>
                    <a:gd name="connsiteY2" fmla="*/ 80963 h 80963"/>
                    <a:gd name="connsiteX0" fmla="*/ 0 w 55351"/>
                    <a:gd name="connsiteY0" fmla="*/ 0 h 90150"/>
                    <a:gd name="connsiteX1" fmla="*/ 55228 w 55351"/>
                    <a:gd name="connsiteY1" fmla="*/ 54431 h 90150"/>
                    <a:gd name="connsiteX2" fmla="*/ 12365 w 55351"/>
                    <a:gd name="connsiteY2" fmla="*/ 90150 h 90150"/>
                    <a:gd name="connsiteX0" fmla="*/ 13249 w 68566"/>
                    <a:gd name="connsiteY0" fmla="*/ 0 h 91458"/>
                    <a:gd name="connsiteX1" fmla="*/ 68477 w 68566"/>
                    <a:gd name="connsiteY1" fmla="*/ 54431 h 91458"/>
                    <a:gd name="connsiteX2" fmla="*/ 0 w 68566"/>
                    <a:gd name="connsiteY2" fmla="*/ 91458 h 91458"/>
                    <a:gd name="connsiteX0" fmla="*/ 65842 w 122688"/>
                    <a:gd name="connsiteY0" fmla="*/ 0 h 75992"/>
                    <a:gd name="connsiteX1" fmla="*/ 121070 w 122688"/>
                    <a:gd name="connsiteY1" fmla="*/ 54431 h 75992"/>
                    <a:gd name="connsiteX2" fmla="*/ 0 w 122688"/>
                    <a:gd name="connsiteY2" fmla="*/ 75992 h 75992"/>
                    <a:gd name="connsiteX0" fmla="*/ 65842 w 121087"/>
                    <a:gd name="connsiteY0" fmla="*/ 0 h 87043"/>
                    <a:gd name="connsiteX1" fmla="*/ 121070 w 121087"/>
                    <a:gd name="connsiteY1" fmla="*/ 54431 h 87043"/>
                    <a:gd name="connsiteX2" fmla="*/ 71047 w 121087"/>
                    <a:gd name="connsiteY2" fmla="*/ 86533 h 87043"/>
                    <a:gd name="connsiteX3" fmla="*/ 0 w 121087"/>
                    <a:gd name="connsiteY3" fmla="*/ 75992 h 87043"/>
                    <a:gd name="connsiteX0" fmla="*/ 0 w 141594"/>
                    <a:gd name="connsiteY0" fmla="*/ 0 h 108019"/>
                    <a:gd name="connsiteX1" fmla="*/ 138652 w 141594"/>
                    <a:gd name="connsiteY1" fmla="*/ 75407 h 108019"/>
                    <a:gd name="connsiteX2" fmla="*/ 88629 w 141594"/>
                    <a:gd name="connsiteY2" fmla="*/ 107509 h 108019"/>
                    <a:gd name="connsiteX3" fmla="*/ 17582 w 141594"/>
                    <a:gd name="connsiteY3" fmla="*/ 96968 h 108019"/>
                    <a:gd name="connsiteX0" fmla="*/ 0 w 139218"/>
                    <a:gd name="connsiteY0" fmla="*/ 0 h 108019"/>
                    <a:gd name="connsiteX1" fmla="*/ 108063 w 139218"/>
                    <a:gd name="connsiteY1" fmla="*/ 28591 h 108019"/>
                    <a:gd name="connsiteX2" fmla="*/ 138652 w 139218"/>
                    <a:gd name="connsiteY2" fmla="*/ 75407 h 108019"/>
                    <a:gd name="connsiteX3" fmla="*/ 88629 w 139218"/>
                    <a:gd name="connsiteY3" fmla="*/ 107509 h 108019"/>
                    <a:gd name="connsiteX4" fmla="*/ 17582 w 139218"/>
                    <a:gd name="connsiteY4" fmla="*/ 96968 h 108019"/>
                    <a:gd name="connsiteX0" fmla="*/ 0 w 149060"/>
                    <a:gd name="connsiteY0" fmla="*/ 0 h 101318"/>
                    <a:gd name="connsiteX1" fmla="*/ 117905 w 149060"/>
                    <a:gd name="connsiteY1" fmla="*/ 21890 h 101318"/>
                    <a:gd name="connsiteX2" fmla="*/ 148494 w 149060"/>
                    <a:gd name="connsiteY2" fmla="*/ 68706 h 101318"/>
                    <a:gd name="connsiteX3" fmla="*/ 98471 w 149060"/>
                    <a:gd name="connsiteY3" fmla="*/ 100808 h 101318"/>
                    <a:gd name="connsiteX4" fmla="*/ 27424 w 149060"/>
                    <a:gd name="connsiteY4" fmla="*/ 90267 h 101318"/>
                    <a:gd name="connsiteX0" fmla="*/ 0 w 155361"/>
                    <a:gd name="connsiteY0" fmla="*/ 0 h 95487"/>
                    <a:gd name="connsiteX1" fmla="*/ 124206 w 155361"/>
                    <a:gd name="connsiteY1" fmla="*/ 16059 h 95487"/>
                    <a:gd name="connsiteX2" fmla="*/ 154795 w 155361"/>
                    <a:gd name="connsiteY2" fmla="*/ 62875 h 95487"/>
                    <a:gd name="connsiteX3" fmla="*/ 104772 w 155361"/>
                    <a:gd name="connsiteY3" fmla="*/ 94977 h 95487"/>
                    <a:gd name="connsiteX4" fmla="*/ 33725 w 155361"/>
                    <a:gd name="connsiteY4" fmla="*/ 84436 h 95487"/>
                    <a:gd name="connsiteX0" fmla="*/ 4432 w 159793"/>
                    <a:gd name="connsiteY0" fmla="*/ 0 h 95393"/>
                    <a:gd name="connsiteX1" fmla="*/ 128638 w 159793"/>
                    <a:gd name="connsiteY1" fmla="*/ 16059 h 95393"/>
                    <a:gd name="connsiteX2" fmla="*/ 159227 w 159793"/>
                    <a:gd name="connsiteY2" fmla="*/ 62875 h 95393"/>
                    <a:gd name="connsiteX3" fmla="*/ 109204 w 159793"/>
                    <a:gd name="connsiteY3" fmla="*/ 94977 h 95393"/>
                    <a:gd name="connsiteX4" fmla="*/ 0 w 159793"/>
                    <a:gd name="connsiteY4" fmla="*/ 80153 h 95393"/>
                    <a:gd name="connsiteX0" fmla="*/ 4432 w 159585"/>
                    <a:gd name="connsiteY0" fmla="*/ 0 h 95393"/>
                    <a:gd name="connsiteX1" fmla="*/ 125679 w 159585"/>
                    <a:gd name="connsiteY1" fmla="*/ 7999 h 95393"/>
                    <a:gd name="connsiteX2" fmla="*/ 159227 w 159585"/>
                    <a:gd name="connsiteY2" fmla="*/ 62875 h 95393"/>
                    <a:gd name="connsiteX3" fmla="*/ 109204 w 159585"/>
                    <a:gd name="connsiteY3" fmla="*/ 94977 h 95393"/>
                    <a:gd name="connsiteX4" fmla="*/ 0 w 159585"/>
                    <a:gd name="connsiteY4" fmla="*/ 80153 h 95393"/>
                    <a:gd name="connsiteX0" fmla="*/ 0 w 170245"/>
                    <a:gd name="connsiteY0" fmla="*/ 0 h 103924"/>
                    <a:gd name="connsiteX1" fmla="*/ 136339 w 170245"/>
                    <a:gd name="connsiteY1" fmla="*/ 16530 h 103924"/>
                    <a:gd name="connsiteX2" fmla="*/ 169887 w 170245"/>
                    <a:gd name="connsiteY2" fmla="*/ 71406 h 103924"/>
                    <a:gd name="connsiteX3" fmla="*/ 119864 w 170245"/>
                    <a:gd name="connsiteY3" fmla="*/ 103508 h 103924"/>
                    <a:gd name="connsiteX4" fmla="*/ 10660 w 170245"/>
                    <a:gd name="connsiteY4" fmla="*/ 88684 h 103924"/>
                    <a:gd name="connsiteX0" fmla="*/ 0 w 170284"/>
                    <a:gd name="connsiteY0" fmla="*/ 0 h 103924"/>
                    <a:gd name="connsiteX1" fmla="*/ 136983 w 170284"/>
                    <a:gd name="connsiteY1" fmla="*/ 24033 h 103924"/>
                    <a:gd name="connsiteX2" fmla="*/ 169887 w 170284"/>
                    <a:gd name="connsiteY2" fmla="*/ 71406 h 103924"/>
                    <a:gd name="connsiteX3" fmla="*/ 119864 w 170284"/>
                    <a:gd name="connsiteY3" fmla="*/ 103508 h 103924"/>
                    <a:gd name="connsiteX4" fmla="*/ 10660 w 170284"/>
                    <a:gd name="connsiteY4" fmla="*/ 88684 h 103924"/>
                    <a:gd name="connsiteX0" fmla="*/ 0 w 170841"/>
                    <a:gd name="connsiteY0" fmla="*/ 0 h 101609"/>
                    <a:gd name="connsiteX1" fmla="*/ 137540 w 170841"/>
                    <a:gd name="connsiteY1" fmla="*/ 21718 h 101609"/>
                    <a:gd name="connsiteX2" fmla="*/ 170444 w 170841"/>
                    <a:gd name="connsiteY2" fmla="*/ 69091 h 101609"/>
                    <a:gd name="connsiteX3" fmla="*/ 120421 w 170841"/>
                    <a:gd name="connsiteY3" fmla="*/ 101193 h 101609"/>
                    <a:gd name="connsiteX4" fmla="*/ 11217 w 170841"/>
                    <a:gd name="connsiteY4" fmla="*/ 86369 h 101609"/>
                    <a:gd name="connsiteX0" fmla="*/ 0 w 176476"/>
                    <a:gd name="connsiteY0" fmla="*/ 0 h 134810"/>
                    <a:gd name="connsiteX1" fmla="*/ 143175 w 176476"/>
                    <a:gd name="connsiteY1" fmla="*/ 54919 h 134810"/>
                    <a:gd name="connsiteX2" fmla="*/ 176079 w 176476"/>
                    <a:gd name="connsiteY2" fmla="*/ 102292 h 134810"/>
                    <a:gd name="connsiteX3" fmla="*/ 126056 w 176476"/>
                    <a:gd name="connsiteY3" fmla="*/ 134394 h 134810"/>
                    <a:gd name="connsiteX4" fmla="*/ 16852 w 176476"/>
                    <a:gd name="connsiteY4" fmla="*/ 119570 h 134810"/>
                    <a:gd name="connsiteX0" fmla="*/ 0 w 176635"/>
                    <a:gd name="connsiteY0" fmla="*/ 0 h 134810"/>
                    <a:gd name="connsiteX1" fmla="*/ 145368 w 176635"/>
                    <a:gd name="connsiteY1" fmla="*/ 47716 h 134810"/>
                    <a:gd name="connsiteX2" fmla="*/ 176079 w 176635"/>
                    <a:gd name="connsiteY2" fmla="*/ 102292 h 134810"/>
                    <a:gd name="connsiteX3" fmla="*/ 126056 w 176635"/>
                    <a:gd name="connsiteY3" fmla="*/ 134394 h 134810"/>
                    <a:gd name="connsiteX4" fmla="*/ 16852 w 176635"/>
                    <a:gd name="connsiteY4" fmla="*/ 119570 h 134810"/>
                    <a:gd name="connsiteX0" fmla="*/ 7514 w 184149"/>
                    <a:gd name="connsiteY0" fmla="*/ 0 h 134613"/>
                    <a:gd name="connsiteX1" fmla="*/ 152882 w 184149"/>
                    <a:gd name="connsiteY1" fmla="*/ 47716 h 134613"/>
                    <a:gd name="connsiteX2" fmla="*/ 183593 w 184149"/>
                    <a:gd name="connsiteY2" fmla="*/ 102292 h 134613"/>
                    <a:gd name="connsiteX3" fmla="*/ 133570 w 184149"/>
                    <a:gd name="connsiteY3" fmla="*/ 134394 h 134613"/>
                    <a:gd name="connsiteX4" fmla="*/ 0 w 184149"/>
                    <a:gd name="connsiteY4" fmla="*/ 98770 h 134613"/>
                    <a:gd name="connsiteX0" fmla="*/ 7701 w 184336"/>
                    <a:gd name="connsiteY0" fmla="*/ 0 h 134583"/>
                    <a:gd name="connsiteX1" fmla="*/ 153069 w 184336"/>
                    <a:gd name="connsiteY1" fmla="*/ 47716 h 134583"/>
                    <a:gd name="connsiteX2" fmla="*/ 183780 w 184336"/>
                    <a:gd name="connsiteY2" fmla="*/ 102292 h 134583"/>
                    <a:gd name="connsiteX3" fmla="*/ 133757 w 184336"/>
                    <a:gd name="connsiteY3" fmla="*/ 134394 h 134583"/>
                    <a:gd name="connsiteX4" fmla="*/ 0 w 184336"/>
                    <a:gd name="connsiteY4" fmla="*/ 91629 h 134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4336" h="134583">
                      <a:moveTo>
                        <a:pt x="7701" y="0"/>
                      </a:moveTo>
                      <a:cubicBezTo>
                        <a:pt x="19299" y="6347"/>
                        <a:pt x="129961" y="35148"/>
                        <a:pt x="153069" y="47716"/>
                      </a:cubicBezTo>
                      <a:cubicBezTo>
                        <a:pt x="176177" y="60284"/>
                        <a:pt x="186999" y="87846"/>
                        <a:pt x="183780" y="102292"/>
                      </a:cubicBezTo>
                      <a:cubicBezTo>
                        <a:pt x="180561" y="116738"/>
                        <a:pt x="153935" y="130800"/>
                        <a:pt x="133757" y="134394"/>
                      </a:cubicBezTo>
                      <a:cubicBezTo>
                        <a:pt x="113579" y="137988"/>
                        <a:pt x="10368" y="89107"/>
                        <a:pt x="0" y="91629"/>
                      </a:cubicBezTo>
                    </a:path>
                  </a:pathLst>
                </a:cu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46" name="Oval 124">
              <a:extLst>
                <a:ext uri="{FF2B5EF4-FFF2-40B4-BE49-F238E27FC236}">
                  <a16:creationId xmlns:a16="http://schemas.microsoft.com/office/drawing/2014/main" id="{F68B9794-70F6-48AB-A2B5-29B4C572C088}"/>
                </a:ext>
              </a:extLst>
            </p:cNvPr>
            <p:cNvSpPr/>
            <p:nvPr/>
          </p:nvSpPr>
          <p:spPr>
            <a:xfrm rot="1022508" flipH="1">
              <a:off x="4672001" y="3529060"/>
              <a:ext cx="644838" cy="1240962"/>
            </a:xfrm>
            <a:custGeom>
              <a:avLst/>
              <a:gdLst>
                <a:gd name="connsiteX0" fmla="*/ 0 w 828028"/>
                <a:gd name="connsiteY0" fmla="*/ 835762 h 1671523"/>
                <a:gd name="connsiteX1" fmla="*/ 414014 w 828028"/>
                <a:gd name="connsiteY1" fmla="*/ 0 h 1671523"/>
                <a:gd name="connsiteX2" fmla="*/ 828028 w 828028"/>
                <a:gd name="connsiteY2" fmla="*/ 835762 h 1671523"/>
                <a:gd name="connsiteX3" fmla="*/ 414014 w 828028"/>
                <a:gd name="connsiteY3" fmla="*/ 1671524 h 1671523"/>
                <a:gd name="connsiteX4" fmla="*/ 0 w 828028"/>
                <a:gd name="connsiteY4" fmla="*/ 835762 h 1671523"/>
                <a:gd name="connsiteX0" fmla="*/ 112725 w 940753"/>
                <a:gd name="connsiteY0" fmla="*/ 835762 h 2168439"/>
                <a:gd name="connsiteX1" fmla="*/ 526739 w 940753"/>
                <a:gd name="connsiteY1" fmla="*/ 0 h 2168439"/>
                <a:gd name="connsiteX2" fmla="*/ 940753 w 940753"/>
                <a:gd name="connsiteY2" fmla="*/ 835762 h 2168439"/>
                <a:gd name="connsiteX3" fmla="*/ 526739 w 940753"/>
                <a:gd name="connsiteY3" fmla="*/ 1671524 h 2168439"/>
                <a:gd name="connsiteX4" fmla="*/ 27904 w 940753"/>
                <a:gd name="connsiteY4" fmla="*/ 2139069 h 2168439"/>
                <a:gd name="connsiteX5" fmla="*/ 112725 w 940753"/>
                <a:gd name="connsiteY5" fmla="*/ 835762 h 2168439"/>
                <a:gd name="connsiteX0" fmla="*/ 112725 w 940753"/>
                <a:gd name="connsiteY0" fmla="*/ 835762 h 2191007"/>
                <a:gd name="connsiteX1" fmla="*/ 526739 w 940753"/>
                <a:gd name="connsiteY1" fmla="*/ 0 h 2191007"/>
                <a:gd name="connsiteX2" fmla="*/ 940753 w 940753"/>
                <a:gd name="connsiteY2" fmla="*/ 835762 h 2191007"/>
                <a:gd name="connsiteX3" fmla="*/ 637772 w 940753"/>
                <a:gd name="connsiteY3" fmla="*/ 1899536 h 2191007"/>
                <a:gd name="connsiteX4" fmla="*/ 27904 w 940753"/>
                <a:gd name="connsiteY4" fmla="*/ 2139069 h 2191007"/>
                <a:gd name="connsiteX5" fmla="*/ 112725 w 940753"/>
                <a:gd name="connsiteY5" fmla="*/ 835762 h 2191007"/>
                <a:gd name="connsiteX0" fmla="*/ 112725 w 688353"/>
                <a:gd name="connsiteY0" fmla="*/ 836744 h 2188292"/>
                <a:gd name="connsiteX1" fmla="*/ 526739 w 688353"/>
                <a:gd name="connsiteY1" fmla="*/ 982 h 2188292"/>
                <a:gd name="connsiteX2" fmla="*/ 652924 w 688353"/>
                <a:gd name="connsiteY2" fmla="*/ 994265 h 2188292"/>
                <a:gd name="connsiteX3" fmla="*/ 637772 w 688353"/>
                <a:gd name="connsiteY3" fmla="*/ 1900518 h 2188292"/>
                <a:gd name="connsiteX4" fmla="*/ 27904 w 688353"/>
                <a:gd name="connsiteY4" fmla="*/ 2140051 h 2188292"/>
                <a:gd name="connsiteX5" fmla="*/ 112725 w 688353"/>
                <a:gd name="connsiteY5" fmla="*/ 836744 h 2188292"/>
                <a:gd name="connsiteX0" fmla="*/ 112725 w 920062"/>
                <a:gd name="connsiteY0" fmla="*/ 872697 h 2224245"/>
                <a:gd name="connsiteX1" fmla="*/ 526739 w 920062"/>
                <a:gd name="connsiteY1" fmla="*/ 36935 h 2224245"/>
                <a:gd name="connsiteX2" fmla="*/ 918985 w 920062"/>
                <a:gd name="connsiteY2" fmla="*/ 236206 h 2224245"/>
                <a:gd name="connsiteX3" fmla="*/ 652924 w 920062"/>
                <a:gd name="connsiteY3" fmla="*/ 1030218 h 2224245"/>
                <a:gd name="connsiteX4" fmla="*/ 637772 w 920062"/>
                <a:gd name="connsiteY4" fmla="*/ 1936471 h 2224245"/>
                <a:gd name="connsiteX5" fmla="*/ 27904 w 920062"/>
                <a:gd name="connsiteY5" fmla="*/ 2176004 h 2224245"/>
                <a:gd name="connsiteX6" fmla="*/ 112725 w 920062"/>
                <a:gd name="connsiteY6" fmla="*/ 872697 h 2224245"/>
                <a:gd name="connsiteX0" fmla="*/ 110100 w 917437"/>
                <a:gd name="connsiteY0" fmla="*/ 998095 h 2349643"/>
                <a:gd name="connsiteX1" fmla="*/ 426107 w 917437"/>
                <a:gd name="connsiteY1" fmla="*/ 23453 h 2349643"/>
                <a:gd name="connsiteX2" fmla="*/ 916360 w 917437"/>
                <a:gd name="connsiteY2" fmla="*/ 361604 h 2349643"/>
                <a:gd name="connsiteX3" fmla="*/ 650299 w 917437"/>
                <a:gd name="connsiteY3" fmla="*/ 1155616 h 2349643"/>
                <a:gd name="connsiteX4" fmla="*/ 635147 w 917437"/>
                <a:gd name="connsiteY4" fmla="*/ 2061869 h 2349643"/>
                <a:gd name="connsiteX5" fmla="*/ 25279 w 917437"/>
                <a:gd name="connsiteY5" fmla="*/ 2301402 h 2349643"/>
                <a:gd name="connsiteX6" fmla="*/ 110100 w 917437"/>
                <a:gd name="connsiteY6" fmla="*/ 998095 h 2349643"/>
                <a:gd name="connsiteX0" fmla="*/ 110100 w 807589"/>
                <a:gd name="connsiteY0" fmla="*/ 992881 h 2344429"/>
                <a:gd name="connsiteX1" fmla="*/ 426107 w 807589"/>
                <a:gd name="connsiteY1" fmla="*/ 18239 h 2344429"/>
                <a:gd name="connsiteX2" fmla="*/ 805908 w 807589"/>
                <a:gd name="connsiteY2" fmla="*/ 405836 h 2344429"/>
                <a:gd name="connsiteX3" fmla="*/ 650299 w 807589"/>
                <a:gd name="connsiteY3" fmla="*/ 1150402 h 2344429"/>
                <a:gd name="connsiteX4" fmla="*/ 635147 w 807589"/>
                <a:gd name="connsiteY4" fmla="*/ 2056655 h 2344429"/>
                <a:gd name="connsiteX5" fmla="*/ 25279 w 807589"/>
                <a:gd name="connsiteY5" fmla="*/ 2296188 h 2344429"/>
                <a:gd name="connsiteX6" fmla="*/ 110100 w 807589"/>
                <a:gd name="connsiteY6" fmla="*/ 992881 h 2344429"/>
                <a:gd name="connsiteX0" fmla="*/ 110100 w 807908"/>
                <a:gd name="connsiteY0" fmla="*/ 992881 h 2344353"/>
                <a:gd name="connsiteX1" fmla="*/ 426107 w 807908"/>
                <a:gd name="connsiteY1" fmla="*/ 18239 h 2344353"/>
                <a:gd name="connsiteX2" fmla="*/ 805908 w 807908"/>
                <a:gd name="connsiteY2" fmla="*/ 405836 h 2344353"/>
                <a:gd name="connsiteX3" fmla="*/ 650299 w 807908"/>
                <a:gd name="connsiteY3" fmla="*/ 1150402 h 2344353"/>
                <a:gd name="connsiteX4" fmla="*/ 579944 w 807908"/>
                <a:gd name="connsiteY4" fmla="*/ 1153808 h 2344353"/>
                <a:gd name="connsiteX5" fmla="*/ 635147 w 807908"/>
                <a:gd name="connsiteY5" fmla="*/ 2056655 h 2344353"/>
                <a:gd name="connsiteX6" fmla="*/ 25279 w 807908"/>
                <a:gd name="connsiteY6" fmla="*/ 2296188 h 2344353"/>
                <a:gd name="connsiteX7" fmla="*/ 110100 w 807908"/>
                <a:gd name="connsiteY7" fmla="*/ 992881 h 2344353"/>
                <a:gd name="connsiteX0" fmla="*/ 38669 w 849888"/>
                <a:gd name="connsiteY0" fmla="*/ 991633 h 2344295"/>
                <a:gd name="connsiteX1" fmla="*/ 468087 w 849888"/>
                <a:gd name="connsiteY1" fmla="*/ 18181 h 2344295"/>
                <a:gd name="connsiteX2" fmla="*/ 847888 w 849888"/>
                <a:gd name="connsiteY2" fmla="*/ 405778 h 2344295"/>
                <a:gd name="connsiteX3" fmla="*/ 692279 w 849888"/>
                <a:gd name="connsiteY3" fmla="*/ 1150344 h 2344295"/>
                <a:gd name="connsiteX4" fmla="*/ 621924 w 849888"/>
                <a:gd name="connsiteY4" fmla="*/ 1153750 h 2344295"/>
                <a:gd name="connsiteX5" fmla="*/ 677127 w 849888"/>
                <a:gd name="connsiteY5" fmla="*/ 2056597 h 2344295"/>
                <a:gd name="connsiteX6" fmla="*/ 67259 w 849888"/>
                <a:gd name="connsiteY6" fmla="*/ 2296130 h 2344295"/>
                <a:gd name="connsiteX7" fmla="*/ 38669 w 849888"/>
                <a:gd name="connsiteY7" fmla="*/ 991633 h 2344295"/>
                <a:gd name="connsiteX0" fmla="*/ 38669 w 849923"/>
                <a:gd name="connsiteY0" fmla="*/ 991633 h 2344371"/>
                <a:gd name="connsiteX1" fmla="*/ 468087 w 849923"/>
                <a:gd name="connsiteY1" fmla="*/ 18181 h 2344371"/>
                <a:gd name="connsiteX2" fmla="*/ 847888 w 849923"/>
                <a:gd name="connsiteY2" fmla="*/ 405778 h 2344371"/>
                <a:gd name="connsiteX3" fmla="*/ 692279 w 849923"/>
                <a:gd name="connsiteY3" fmla="*/ 1150344 h 2344371"/>
                <a:gd name="connsiteX4" fmla="*/ 677127 w 849923"/>
                <a:gd name="connsiteY4" fmla="*/ 2056597 h 2344371"/>
                <a:gd name="connsiteX5" fmla="*/ 67259 w 849923"/>
                <a:gd name="connsiteY5" fmla="*/ 2296130 h 2344371"/>
                <a:gd name="connsiteX6" fmla="*/ 38669 w 849923"/>
                <a:gd name="connsiteY6" fmla="*/ 991633 h 2344371"/>
                <a:gd name="connsiteX0" fmla="*/ 38669 w 849255"/>
                <a:gd name="connsiteY0" fmla="*/ 991633 h 2345055"/>
                <a:gd name="connsiteX1" fmla="*/ 468087 w 849255"/>
                <a:gd name="connsiteY1" fmla="*/ 18181 h 2345055"/>
                <a:gd name="connsiteX2" fmla="*/ 847888 w 849255"/>
                <a:gd name="connsiteY2" fmla="*/ 405778 h 2345055"/>
                <a:gd name="connsiteX3" fmla="*/ 612330 w 849255"/>
                <a:gd name="connsiteY3" fmla="*/ 1119841 h 2345055"/>
                <a:gd name="connsiteX4" fmla="*/ 677127 w 849255"/>
                <a:gd name="connsiteY4" fmla="*/ 2056597 h 2345055"/>
                <a:gd name="connsiteX5" fmla="*/ 67259 w 849255"/>
                <a:gd name="connsiteY5" fmla="*/ 2296130 h 2345055"/>
                <a:gd name="connsiteX6" fmla="*/ 38669 w 849255"/>
                <a:gd name="connsiteY6" fmla="*/ 991633 h 2345055"/>
                <a:gd name="connsiteX0" fmla="*/ 38669 w 849255"/>
                <a:gd name="connsiteY0" fmla="*/ 991633 h 2354678"/>
                <a:gd name="connsiteX1" fmla="*/ 468087 w 849255"/>
                <a:gd name="connsiteY1" fmla="*/ 18181 h 2354678"/>
                <a:gd name="connsiteX2" fmla="*/ 847888 w 849255"/>
                <a:gd name="connsiteY2" fmla="*/ 405778 h 2354678"/>
                <a:gd name="connsiteX3" fmla="*/ 612330 w 849255"/>
                <a:gd name="connsiteY3" fmla="*/ 1119841 h 2354678"/>
                <a:gd name="connsiteX4" fmla="*/ 547427 w 849255"/>
                <a:gd name="connsiteY4" fmla="*/ 2111077 h 2354678"/>
                <a:gd name="connsiteX5" fmla="*/ 67259 w 849255"/>
                <a:gd name="connsiteY5" fmla="*/ 2296130 h 2354678"/>
                <a:gd name="connsiteX6" fmla="*/ 38669 w 849255"/>
                <a:gd name="connsiteY6" fmla="*/ 991633 h 2354678"/>
                <a:gd name="connsiteX0" fmla="*/ 38669 w 888265"/>
                <a:gd name="connsiteY0" fmla="*/ 991633 h 2354480"/>
                <a:gd name="connsiteX1" fmla="*/ 468087 w 888265"/>
                <a:gd name="connsiteY1" fmla="*/ 18181 h 2354480"/>
                <a:gd name="connsiteX2" fmla="*/ 847888 w 888265"/>
                <a:gd name="connsiteY2" fmla="*/ 405778 h 2354480"/>
                <a:gd name="connsiteX3" fmla="*/ 878000 w 888265"/>
                <a:gd name="connsiteY3" fmla="*/ 1126439 h 2354480"/>
                <a:gd name="connsiteX4" fmla="*/ 547427 w 888265"/>
                <a:gd name="connsiteY4" fmla="*/ 2111077 h 2354480"/>
                <a:gd name="connsiteX5" fmla="*/ 67259 w 888265"/>
                <a:gd name="connsiteY5" fmla="*/ 2296130 h 2354480"/>
                <a:gd name="connsiteX6" fmla="*/ 38669 w 888265"/>
                <a:gd name="connsiteY6" fmla="*/ 991633 h 2354480"/>
                <a:gd name="connsiteX0" fmla="*/ 15358 w 1007172"/>
                <a:gd name="connsiteY0" fmla="*/ 1001574 h 2354942"/>
                <a:gd name="connsiteX1" fmla="*/ 586994 w 1007172"/>
                <a:gd name="connsiteY1" fmla="*/ 18643 h 2354942"/>
                <a:gd name="connsiteX2" fmla="*/ 966795 w 1007172"/>
                <a:gd name="connsiteY2" fmla="*/ 406240 h 2354942"/>
                <a:gd name="connsiteX3" fmla="*/ 996907 w 1007172"/>
                <a:gd name="connsiteY3" fmla="*/ 1126901 h 2354942"/>
                <a:gd name="connsiteX4" fmla="*/ 666334 w 1007172"/>
                <a:gd name="connsiteY4" fmla="*/ 2111539 h 2354942"/>
                <a:gd name="connsiteX5" fmla="*/ 186166 w 1007172"/>
                <a:gd name="connsiteY5" fmla="*/ 2296592 h 2354942"/>
                <a:gd name="connsiteX6" fmla="*/ 15358 w 1007172"/>
                <a:gd name="connsiteY6" fmla="*/ 1001574 h 2354942"/>
                <a:gd name="connsiteX0" fmla="*/ 30345 w 1022159"/>
                <a:gd name="connsiteY0" fmla="*/ 1001574 h 2382301"/>
                <a:gd name="connsiteX1" fmla="*/ 601981 w 1022159"/>
                <a:gd name="connsiteY1" fmla="*/ 18643 h 2382301"/>
                <a:gd name="connsiteX2" fmla="*/ 981782 w 1022159"/>
                <a:gd name="connsiteY2" fmla="*/ 406240 h 2382301"/>
                <a:gd name="connsiteX3" fmla="*/ 1011894 w 1022159"/>
                <a:gd name="connsiteY3" fmla="*/ 1126901 h 2382301"/>
                <a:gd name="connsiteX4" fmla="*/ 681321 w 1022159"/>
                <a:gd name="connsiteY4" fmla="*/ 2111539 h 2382301"/>
                <a:gd name="connsiteX5" fmla="*/ 117098 w 1022159"/>
                <a:gd name="connsiteY5" fmla="*/ 2329204 h 2382301"/>
                <a:gd name="connsiteX6" fmla="*/ 30345 w 1022159"/>
                <a:gd name="connsiteY6" fmla="*/ 1001574 h 2382301"/>
                <a:gd name="connsiteX0" fmla="*/ 20427 w 1012241"/>
                <a:gd name="connsiteY0" fmla="*/ 1054838 h 2435565"/>
                <a:gd name="connsiteX1" fmla="*/ 452477 w 1012241"/>
                <a:gd name="connsiteY1" fmla="*/ 16393 h 2435565"/>
                <a:gd name="connsiteX2" fmla="*/ 971864 w 1012241"/>
                <a:gd name="connsiteY2" fmla="*/ 459504 h 2435565"/>
                <a:gd name="connsiteX3" fmla="*/ 1001976 w 1012241"/>
                <a:gd name="connsiteY3" fmla="*/ 1180165 h 2435565"/>
                <a:gd name="connsiteX4" fmla="*/ 671403 w 1012241"/>
                <a:gd name="connsiteY4" fmla="*/ 2164803 h 2435565"/>
                <a:gd name="connsiteX5" fmla="*/ 107180 w 1012241"/>
                <a:gd name="connsiteY5" fmla="*/ 2382468 h 2435565"/>
                <a:gd name="connsiteX6" fmla="*/ 20427 w 1012241"/>
                <a:gd name="connsiteY6" fmla="*/ 1054838 h 2435565"/>
                <a:gd name="connsiteX0" fmla="*/ 20427 w 975712"/>
                <a:gd name="connsiteY0" fmla="*/ 1054838 h 2436258"/>
                <a:gd name="connsiteX1" fmla="*/ 452477 w 975712"/>
                <a:gd name="connsiteY1" fmla="*/ 16393 h 2436258"/>
                <a:gd name="connsiteX2" fmla="*/ 971864 w 975712"/>
                <a:gd name="connsiteY2" fmla="*/ 459504 h 2436258"/>
                <a:gd name="connsiteX3" fmla="*/ 893722 w 975712"/>
                <a:gd name="connsiteY3" fmla="*/ 1153621 h 2436258"/>
                <a:gd name="connsiteX4" fmla="*/ 671403 w 975712"/>
                <a:gd name="connsiteY4" fmla="*/ 2164803 h 2436258"/>
                <a:gd name="connsiteX5" fmla="*/ 107180 w 975712"/>
                <a:gd name="connsiteY5" fmla="*/ 2382468 h 2436258"/>
                <a:gd name="connsiteX6" fmla="*/ 20427 w 975712"/>
                <a:gd name="connsiteY6" fmla="*/ 1054838 h 243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5712" h="2436258">
                  <a:moveTo>
                    <a:pt x="20427" y="1054838"/>
                  </a:moveTo>
                  <a:cubicBezTo>
                    <a:pt x="77976" y="660492"/>
                    <a:pt x="293904" y="115615"/>
                    <a:pt x="452477" y="16393"/>
                  </a:cubicBezTo>
                  <a:cubicBezTo>
                    <a:pt x="611050" y="-82829"/>
                    <a:pt x="950833" y="293957"/>
                    <a:pt x="971864" y="459504"/>
                  </a:cubicBezTo>
                  <a:cubicBezTo>
                    <a:pt x="992895" y="625051"/>
                    <a:pt x="922182" y="878484"/>
                    <a:pt x="893722" y="1153621"/>
                  </a:cubicBezTo>
                  <a:cubicBezTo>
                    <a:pt x="865262" y="1428758"/>
                    <a:pt x="802493" y="1959995"/>
                    <a:pt x="671403" y="2164803"/>
                  </a:cubicBezTo>
                  <a:cubicBezTo>
                    <a:pt x="540313" y="2369611"/>
                    <a:pt x="176182" y="2521762"/>
                    <a:pt x="107180" y="2382468"/>
                  </a:cubicBezTo>
                  <a:cubicBezTo>
                    <a:pt x="38178" y="2243174"/>
                    <a:pt x="-37122" y="1449184"/>
                    <a:pt x="20427" y="1054838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B4E7A264-CC01-4FC9-BC9C-A4DF361B7A09}"/>
                </a:ext>
              </a:extLst>
            </p:cNvPr>
            <p:cNvGrpSpPr/>
            <p:nvPr/>
          </p:nvGrpSpPr>
          <p:grpSpPr>
            <a:xfrm>
              <a:off x="5192565" y="3232598"/>
              <a:ext cx="519428" cy="405419"/>
              <a:chOff x="5581670" y="2658137"/>
              <a:chExt cx="809185" cy="631577"/>
            </a:xfrm>
            <a:grpFill/>
          </p:grpSpPr>
          <p:sp>
            <p:nvSpPr>
              <p:cNvPr id="443" name="Oval 442">
                <a:extLst>
                  <a:ext uri="{FF2B5EF4-FFF2-40B4-BE49-F238E27FC236}">
                    <a16:creationId xmlns:a16="http://schemas.microsoft.com/office/drawing/2014/main" id="{43B8F10D-1A40-44D6-9C80-E94567D34383}"/>
                  </a:ext>
                </a:extLst>
              </p:cNvPr>
              <p:cNvSpPr/>
              <p:nvPr/>
            </p:nvSpPr>
            <p:spPr>
              <a:xfrm>
                <a:off x="5590002" y="2747710"/>
                <a:ext cx="96889" cy="74267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44" name="Oval 443">
                <a:extLst>
                  <a:ext uri="{FF2B5EF4-FFF2-40B4-BE49-F238E27FC236}">
                    <a16:creationId xmlns:a16="http://schemas.microsoft.com/office/drawing/2014/main" id="{31EC1AF5-1788-4FCA-9BC3-4B30D281F23F}"/>
                  </a:ext>
                </a:extLst>
              </p:cNvPr>
              <p:cNvSpPr/>
              <p:nvPr/>
            </p:nvSpPr>
            <p:spPr>
              <a:xfrm>
                <a:off x="5781787" y="2682710"/>
                <a:ext cx="96889" cy="74267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45" name="Oval 444">
                <a:extLst>
                  <a:ext uri="{FF2B5EF4-FFF2-40B4-BE49-F238E27FC236}">
                    <a16:creationId xmlns:a16="http://schemas.microsoft.com/office/drawing/2014/main" id="{45C324C6-F00D-4F6E-BA42-0247D81C8A86}"/>
                  </a:ext>
                </a:extLst>
              </p:cNvPr>
              <p:cNvSpPr/>
              <p:nvPr/>
            </p:nvSpPr>
            <p:spPr>
              <a:xfrm>
                <a:off x="5703954" y="2821976"/>
                <a:ext cx="96889" cy="74267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446" name="Group 445">
                <a:extLst>
                  <a:ext uri="{FF2B5EF4-FFF2-40B4-BE49-F238E27FC236}">
                    <a16:creationId xmlns:a16="http://schemas.microsoft.com/office/drawing/2014/main" id="{F064952B-3CFB-4CD1-BAAD-AA29CC120C32}"/>
                  </a:ext>
                </a:extLst>
              </p:cNvPr>
              <p:cNvGrpSpPr/>
              <p:nvPr/>
            </p:nvGrpSpPr>
            <p:grpSpPr>
              <a:xfrm>
                <a:off x="5855248" y="2813454"/>
                <a:ext cx="133157" cy="111399"/>
                <a:chOff x="6166666" y="3733818"/>
                <a:chExt cx="360596" cy="301674"/>
              </a:xfrm>
              <a:grpFill/>
            </p:grpSpPr>
            <p:sp>
              <p:nvSpPr>
                <p:cNvPr id="453" name="Oval 452">
                  <a:extLst>
                    <a:ext uri="{FF2B5EF4-FFF2-40B4-BE49-F238E27FC236}">
                      <a16:creationId xmlns:a16="http://schemas.microsoft.com/office/drawing/2014/main" id="{91ABB774-7E89-484E-B39E-C07E1E9B6D67}"/>
                    </a:ext>
                  </a:extLst>
                </p:cNvPr>
                <p:cNvSpPr/>
                <p:nvPr/>
              </p:nvSpPr>
              <p:spPr>
                <a:xfrm>
                  <a:off x="6166666" y="3834376"/>
                  <a:ext cx="262375" cy="201116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4" name="Oval 453">
                  <a:extLst>
                    <a:ext uri="{FF2B5EF4-FFF2-40B4-BE49-F238E27FC236}">
                      <a16:creationId xmlns:a16="http://schemas.microsoft.com/office/drawing/2014/main" id="{F07CD686-5800-42B3-9C7F-37340B25762F}"/>
                    </a:ext>
                  </a:extLst>
                </p:cNvPr>
                <p:cNvSpPr/>
                <p:nvPr/>
              </p:nvSpPr>
              <p:spPr>
                <a:xfrm>
                  <a:off x="6264887" y="3733818"/>
                  <a:ext cx="262375" cy="201116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47" name="Oval 79">
                <a:extLst>
                  <a:ext uri="{FF2B5EF4-FFF2-40B4-BE49-F238E27FC236}">
                    <a16:creationId xmlns:a16="http://schemas.microsoft.com/office/drawing/2014/main" id="{1D43396E-B832-4A57-A096-7D198128E814}"/>
                  </a:ext>
                </a:extLst>
              </p:cNvPr>
              <p:cNvSpPr/>
              <p:nvPr/>
            </p:nvSpPr>
            <p:spPr>
              <a:xfrm>
                <a:off x="5581670" y="2729574"/>
                <a:ext cx="95051" cy="84826"/>
              </a:xfrm>
              <a:custGeom>
                <a:avLst/>
                <a:gdLst>
                  <a:gd name="connsiteX0" fmla="*/ 0 w 117944"/>
                  <a:gd name="connsiteY0" fmla="*/ 49102 h 98203"/>
                  <a:gd name="connsiteX1" fmla="*/ 58972 w 117944"/>
                  <a:gd name="connsiteY1" fmla="*/ 0 h 98203"/>
                  <a:gd name="connsiteX2" fmla="*/ 117944 w 117944"/>
                  <a:gd name="connsiteY2" fmla="*/ 49102 h 98203"/>
                  <a:gd name="connsiteX3" fmla="*/ 58972 w 117944"/>
                  <a:gd name="connsiteY3" fmla="*/ 98204 h 98203"/>
                  <a:gd name="connsiteX4" fmla="*/ 0 w 117944"/>
                  <a:gd name="connsiteY4" fmla="*/ 49102 h 98203"/>
                  <a:gd name="connsiteX0" fmla="*/ 0 w 132231"/>
                  <a:gd name="connsiteY0" fmla="*/ 49102 h 98204"/>
                  <a:gd name="connsiteX1" fmla="*/ 58972 w 132231"/>
                  <a:gd name="connsiteY1" fmla="*/ 0 h 98204"/>
                  <a:gd name="connsiteX2" fmla="*/ 132231 w 132231"/>
                  <a:gd name="connsiteY2" fmla="*/ 49102 h 98204"/>
                  <a:gd name="connsiteX3" fmla="*/ 58972 w 132231"/>
                  <a:gd name="connsiteY3" fmla="*/ 98204 h 98204"/>
                  <a:gd name="connsiteX4" fmla="*/ 0 w 132231"/>
                  <a:gd name="connsiteY4" fmla="*/ 49102 h 98204"/>
                  <a:gd name="connsiteX0" fmla="*/ 27 w 132258"/>
                  <a:gd name="connsiteY0" fmla="*/ 49102 h 102967"/>
                  <a:gd name="connsiteX1" fmla="*/ 58999 w 132258"/>
                  <a:gd name="connsiteY1" fmla="*/ 0 h 102967"/>
                  <a:gd name="connsiteX2" fmla="*/ 132258 w 132258"/>
                  <a:gd name="connsiteY2" fmla="*/ 49102 h 102967"/>
                  <a:gd name="connsiteX3" fmla="*/ 66143 w 132258"/>
                  <a:gd name="connsiteY3" fmla="*/ 102967 h 102967"/>
                  <a:gd name="connsiteX4" fmla="*/ 27 w 132258"/>
                  <a:gd name="connsiteY4" fmla="*/ 49102 h 102967"/>
                  <a:gd name="connsiteX0" fmla="*/ 27 w 137660"/>
                  <a:gd name="connsiteY0" fmla="*/ 49102 h 103927"/>
                  <a:gd name="connsiteX1" fmla="*/ 58999 w 137660"/>
                  <a:gd name="connsiteY1" fmla="*/ 0 h 103927"/>
                  <a:gd name="connsiteX2" fmla="*/ 132258 w 137660"/>
                  <a:gd name="connsiteY2" fmla="*/ 49102 h 103927"/>
                  <a:gd name="connsiteX3" fmla="*/ 127496 w 137660"/>
                  <a:gd name="connsiteY3" fmla="*/ 81110 h 103927"/>
                  <a:gd name="connsiteX4" fmla="*/ 66143 w 137660"/>
                  <a:gd name="connsiteY4" fmla="*/ 102967 h 103927"/>
                  <a:gd name="connsiteX5" fmla="*/ 27 w 137660"/>
                  <a:gd name="connsiteY5" fmla="*/ 49102 h 103927"/>
                  <a:gd name="connsiteX0" fmla="*/ 0 w 137633"/>
                  <a:gd name="connsiteY0" fmla="*/ 53864 h 108689"/>
                  <a:gd name="connsiteX1" fmla="*/ 66115 w 137633"/>
                  <a:gd name="connsiteY1" fmla="*/ 0 h 108689"/>
                  <a:gd name="connsiteX2" fmla="*/ 132231 w 137633"/>
                  <a:gd name="connsiteY2" fmla="*/ 53864 h 108689"/>
                  <a:gd name="connsiteX3" fmla="*/ 127469 w 137633"/>
                  <a:gd name="connsiteY3" fmla="*/ 85872 h 108689"/>
                  <a:gd name="connsiteX4" fmla="*/ 66116 w 137633"/>
                  <a:gd name="connsiteY4" fmla="*/ 107729 h 108689"/>
                  <a:gd name="connsiteX5" fmla="*/ 0 w 137633"/>
                  <a:gd name="connsiteY5" fmla="*/ 53864 h 108689"/>
                  <a:gd name="connsiteX0" fmla="*/ 0 w 147158"/>
                  <a:gd name="connsiteY0" fmla="*/ 53864 h 108689"/>
                  <a:gd name="connsiteX1" fmla="*/ 75640 w 147158"/>
                  <a:gd name="connsiteY1" fmla="*/ 0 h 108689"/>
                  <a:gd name="connsiteX2" fmla="*/ 141756 w 147158"/>
                  <a:gd name="connsiteY2" fmla="*/ 53864 h 108689"/>
                  <a:gd name="connsiteX3" fmla="*/ 136994 w 147158"/>
                  <a:gd name="connsiteY3" fmla="*/ 85872 h 108689"/>
                  <a:gd name="connsiteX4" fmla="*/ 75641 w 147158"/>
                  <a:gd name="connsiteY4" fmla="*/ 107729 h 108689"/>
                  <a:gd name="connsiteX5" fmla="*/ 0 w 147158"/>
                  <a:gd name="connsiteY5" fmla="*/ 53864 h 108689"/>
                  <a:gd name="connsiteX0" fmla="*/ 0 w 140122"/>
                  <a:gd name="connsiteY0" fmla="*/ 23653 h 111877"/>
                  <a:gd name="connsiteX1" fmla="*/ 68604 w 140122"/>
                  <a:gd name="connsiteY1" fmla="*/ 1449 h 111877"/>
                  <a:gd name="connsiteX2" fmla="*/ 134720 w 140122"/>
                  <a:gd name="connsiteY2" fmla="*/ 55313 h 111877"/>
                  <a:gd name="connsiteX3" fmla="*/ 129958 w 140122"/>
                  <a:gd name="connsiteY3" fmla="*/ 87321 h 111877"/>
                  <a:gd name="connsiteX4" fmla="*/ 68605 w 140122"/>
                  <a:gd name="connsiteY4" fmla="*/ 109178 h 111877"/>
                  <a:gd name="connsiteX5" fmla="*/ 0 w 140122"/>
                  <a:gd name="connsiteY5" fmla="*/ 23653 h 111877"/>
                  <a:gd name="connsiteX0" fmla="*/ 298 w 140420"/>
                  <a:gd name="connsiteY0" fmla="*/ 37091 h 125315"/>
                  <a:gd name="connsiteX1" fmla="*/ 97045 w 140420"/>
                  <a:gd name="connsiteY1" fmla="*/ 816 h 125315"/>
                  <a:gd name="connsiteX2" fmla="*/ 135018 w 140420"/>
                  <a:gd name="connsiteY2" fmla="*/ 68751 h 125315"/>
                  <a:gd name="connsiteX3" fmla="*/ 130256 w 140420"/>
                  <a:gd name="connsiteY3" fmla="*/ 100759 h 125315"/>
                  <a:gd name="connsiteX4" fmla="*/ 68903 w 140420"/>
                  <a:gd name="connsiteY4" fmla="*/ 122616 h 125315"/>
                  <a:gd name="connsiteX5" fmla="*/ 298 w 140420"/>
                  <a:gd name="connsiteY5" fmla="*/ 37091 h 125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20" h="125315">
                    <a:moveTo>
                      <a:pt x="298" y="37091"/>
                    </a:moveTo>
                    <a:cubicBezTo>
                      <a:pt x="4988" y="16791"/>
                      <a:pt x="74592" y="-4461"/>
                      <a:pt x="97045" y="816"/>
                    </a:cubicBezTo>
                    <a:cubicBezTo>
                      <a:pt x="119498" y="6093"/>
                      <a:pt x="125983" y="55630"/>
                      <a:pt x="135018" y="68751"/>
                    </a:cubicBezTo>
                    <a:cubicBezTo>
                      <a:pt x="144053" y="81872"/>
                      <a:pt x="141275" y="91782"/>
                      <a:pt x="130256" y="100759"/>
                    </a:cubicBezTo>
                    <a:cubicBezTo>
                      <a:pt x="119237" y="109737"/>
                      <a:pt x="90563" y="133227"/>
                      <a:pt x="68903" y="122616"/>
                    </a:cubicBezTo>
                    <a:cubicBezTo>
                      <a:pt x="47243" y="112005"/>
                      <a:pt x="-4392" y="57391"/>
                      <a:pt x="298" y="3709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448" name="Group 447">
                <a:extLst>
                  <a:ext uri="{FF2B5EF4-FFF2-40B4-BE49-F238E27FC236}">
                    <a16:creationId xmlns:a16="http://schemas.microsoft.com/office/drawing/2014/main" id="{21B57C83-9094-4A2C-B187-15AB17BEEA98}"/>
                  </a:ext>
                </a:extLst>
              </p:cNvPr>
              <p:cNvGrpSpPr/>
              <p:nvPr/>
            </p:nvGrpSpPr>
            <p:grpSpPr>
              <a:xfrm>
                <a:off x="6063035" y="3098876"/>
                <a:ext cx="327820" cy="190838"/>
                <a:chOff x="6265630" y="4122818"/>
                <a:chExt cx="624198" cy="363372"/>
              </a:xfrm>
              <a:grpFill/>
            </p:grpSpPr>
            <p:sp>
              <p:nvSpPr>
                <p:cNvPr id="451" name="Oval 450">
                  <a:extLst>
                    <a:ext uri="{FF2B5EF4-FFF2-40B4-BE49-F238E27FC236}">
                      <a16:creationId xmlns:a16="http://schemas.microsoft.com/office/drawing/2014/main" id="{5BEE9B48-DC54-4855-A735-A54EBC42C70A}"/>
                    </a:ext>
                  </a:extLst>
                </p:cNvPr>
                <p:cNvSpPr/>
                <p:nvPr/>
              </p:nvSpPr>
              <p:spPr>
                <a:xfrm>
                  <a:off x="6265630" y="4312435"/>
                  <a:ext cx="226678" cy="173755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2" name="Oval 451">
                  <a:extLst>
                    <a:ext uri="{FF2B5EF4-FFF2-40B4-BE49-F238E27FC236}">
                      <a16:creationId xmlns:a16="http://schemas.microsoft.com/office/drawing/2014/main" id="{39139A53-C2AF-4029-9197-81D104C7BCF8}"/>
                    </a:ext>
                  </a:extLst>
                </p:cNvPr>
                <p:cNvSpPr/>
                <p:nvPr/>
              </p:nvSpPr>
              <p:spPr>
                <a:xfrm>
                  <a:off x="6663145" y="4122818"/>
                  <a:ext cx="226683" cy="173754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49" name="Oval 448">
                <a:extLst>
                  <a:ext uri="{FF2B5EF4-FFF2-40B4-BE49-F238E27FC236}">
                    <a16:creationId xmlns:a16="http://schemas.microsoft.com/office/drawing/2014/main" id="{3FB36FCB-F779-4876-8ED8-804EB7489F27}"/>
                  </a:ext>
                </a:extLst>
              </p:cNvPr>
              <p:cNvSpPr/>
              <p:nvPr/>
            </p:nvSpPr>
            <p:spPr>
              <a:xfrm>
                <a:off x="5952135" y="2961571"/>
                <a:ext cx="153440" cy="117615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50" name="Oval 79">
                <a:extLst>
                  <a:ext uri="{FF2B5EF4-FFF2-40B4-BE49-F238E27FC236}">
                    <a16:creationId xmlns:a16="http://schemas.microsoft.com/office/drawing/2014/main" id="{E17EE7FF-A2B2-4FE3-8214-2082FB48A380}"/>
                  </a:ext>
                </a:extLst>
              </p:cNvPr>
              <p:cNvSpPr/>
              <p:nvPr/>
            </p:nvSpPr>
            <p:spPr>
              <a:xfrm>
                <a:off x="5769789" y="2658137"/>
                <a:ext cx="95051" cy="84826"/>
              </a:xfrm>
              <a:custGeom>
                <a:avLst/>
                <a:gdLst>
                  <a:gd name="connsiteX0" fmla="*/ 0 w 117944"/>
                  <a:gd name="connsiteY0" fmla="*/ 49102 h 98203"/>
                  <a:gd name="connsiteX1" fmla="*/ 58972 w 117944"/>
                  <a:gd name="connsiteY1" fmla="*/ 0 h 98203"/>
                  <a:gd name="connsiteX2" fmla="*/ 117944 w 117944"/>
                  <a:gd name="connsiteY2" fmla="*/ 49102 h 98203"/>
                  <a:gd name="connsiteX3" fmla="*/ 58972 w 117944"/>
                  <a:gd name="connsiteY3" fmla="*/ 98204 h 98203"/>
                  <a:gd name="connsiteX4" fmla="*/ 0 w 117944"/>
                  <a:gd name="connsiteY4" fmla="*/ 49102 h 98203"/>
                  <a:gd name="connsiteX0" fmla="*/ 0 w 132231"/>
                  <a:gd name="connsiteY0" fmla="*/ 49102 h 98204"/>
                  <a:gd name="connsiteX1" fmla="*/ 58972 w 132231"/>
                  <a:gd name="connsiteY1" fmla="*/ 0 h 98204"/>
                  <a:gd name="connsiteX2" fmla="*/ 132231 w 132231"/>
                  <a:gd name="connsiteY2" fmla="*/ 49102 h 98204"/>
                  <a:gd name="connsiteX3" fmla="*/ 58972 w 132231"/>
                  <a:gd name="connsiteY3" fmla="*/ 98204 h 98204"/>
                  <a:gd name="connsiteX4" fmla="*/ 0 w 132231"/>
                  <a:gd name="connsiteY4" fmla="*/ 49102 h 98204"/>
                  <a:gd name="connsiteX0" fmla="*/ 27 w 132258"/>
                  <a:gd name="connsiteY0" fmla="*/ 49102 h 102967"/>
                  <a:gd name="connsiteX1" fmla="*/ 58999 w 132258"/>
                  <a:gd name="connsiteY1" fmla="*/ 0 h 102967"/>
                  <a:gd name="connsiteX2" fmla="*/ 132258 w 132258"/>
                  <a:gd name="connsiteY2" fmla="*/ 49102 h 102967"/>
                  <a:gd name="connsiteX3" fmla="*/ 66143 w 132258"/>
                  <a:gd name="connsiteY3" fmla="*/ 102967 h 102967"/>
                  <a:gd name="connsiteX4" fmla="*/ 27 w 132258"/>
                  <a:gd name="connsiteY4" fmla="*/ 49102 h 102967"/>
                  <a:gd name="connsiteX0" fmla="*/ 27 w 137660"/>
                  <a:gd name="connsiteY0" fmla="*/ 49102 h 103927"/>
                  <a:gd name="connsiteX1" fmla="*/ 58999 w 137660"/>
                  <a:gd name="connsiteY1" fmla="*/ 0 h 103927"/>
                  <a:gd name="connsiteX2" fmla="*/ 132258 w 137660"/>
                  <a:gd name="connsiteY2" fmla="*/ 49102 h 103927"/>
                  <a:gd name="connsiteX3" fmla="*/ 127496 w 137660"/>
                  <a:gd name="connsiteY3" fmla="*/ 81110 h 103927"/>
                  <a:gd name="connsiteX4" fmla="*/ 66143 w 137660"/>
                  <a:gd name="connsiteY4" fmla="*/ 102967 h 103927"/>
                  <a:gd name="connsiteX5" fmla="*/ 27 w 137660"/>
                  <a:gd name="connsiteY5" fmla="*/ 49102 h 103927"/>
                  <a:gd name="connsiteX0" fmla="*/ 0 w 137633"/>
                  <a:gd name="connsiteY0" fmla="*/ 53864 h 108689"/>
                  <a:gd name="connsiteX1" fmla="*/ 66115 w 137633"/>
                  <a:gd name="connsiteY1" fmla="*/ 0 h 108689"/>
                  <a:gd name="connsiteX2" fmla="*/ 132231 w 137633"/>
                  <a:gd name="connsiteY2" fmla="*/ 53864 h 108689"/>
                  <a:gd name="connsiteX3" fmla="*/ 127469 w 137633"/>
                  <a:gd name="connsiteY3" fmla="*/ 85872 h 108689"/>
                  <a:gd name="connsiteX4" fmla="*/ 66116 w 137633"/>
                  <a:gd name="connsiteY4" fmla="*/ 107729 h 108689"/>
                  <a:gd name="connsiteX5" fmla="*/ 0 w 137633"/>
                  <a:gd name="connsiteY5" fmla="*/ 53864 h 108689"/>
                  <a:gd name="connsiteX0" fmla="*/ 0 w 147158"/>
                  <a:gd name="connsiteY0" fmla="*/ 53864 h 108689"/>
                  <a:gd name="connsiteX1" fmla="*/ 75640 w 147158"/>
                  <a:gd name="connsiteY1" fmla="*/ 0 h 108689"/>
                  <a:gd name="connsiteX2" fmla="*/ 141756 w 147158"/>
                  <a:gd name="connsiteY2" fmla="*/ 53864 h 108689"/>
                  <a:gd name="connsiteX3" fmla="*/ 136994 w 147158"/>
                  <a:gd name="connsiteY3" fmla="*/ 85872 h 108689"/>
                  <a:gd name="connsiteX4" fmla="*/ 75641 w 147158"/>
                  <a:gd name="connsiteY4" fmla="*/ 107729 h 108689"/>
                  <a:gd name="connsiteX5" fmla="*/ 0 w 147158"/>
                  <a:gd name="connsiteY5" fmla="*/ 53864 h 108689"/>
                  <a:gd name="connsiteX0" fmla="*/ 0 w 140122"/>
                  <a:gd name="connsiteY0" fmla="*/ 23653 h 111877"/>
                  <a:gd name="connsiteX1" fmla="*/ 68604 w 140122"/>
                  <a:gd name="connsiteY1" fmla="*/ 1449 h 111877"/>
                  <a:gd name="connsiteX2" fmla="*/ 134720 w 140122"/>
                  <a:gd name="connsiteY2" fmla="*/ 55313 h 111877"/>
                  <a:gd name="connsiteX3" fmla="*/ 129958 w 140122"/>
                  <a:gd name="connsiteY3" fmla="*/ 87321 h 111877"/>
                  <a:gd name="connsiteX4" fmla="*/ 68605 w 140122"/>
                  <a:gd name="connsiteY4" fmla="*/ 109178 h 111877"/>
                  <a:gd name="connsiteX5" fmla="*/ 0 w 140122"/>
                  <a:gd name="connsiteY5" fmla="*/ 23653 h 111877"/>
                  <a:gd name="connsiteX0" fmla="*/ 298 w 140420"/>
                  <a:gd name="connsiteY0" fmla="*/ 37091 h 125315"/>
                  <a:gd name="connsiteX1" fmla="*/ 97045 w 140420"/>
                  <a:gd name="connsiteY1" fmla="*/ 816 h 125315"/>
                  <a:gd name="connsiteX2" fmla="*/ 135018 w 140420"/>
                  <a:gd name="connsiteY2" fmla="*/ 68751 h 125315"/>
                  <a:gd name="connsiteX3" fmla="*/ 130256 w 140420"/>
                  <a:gd name="connsiteY3" fmla="*/ 100759 h 125315"/>
                  <a:gd name="connsiteX4" fmla="*/ 68903 w 140420"/>
                  <a:gd name="connsiteY4" fmla="*/ 122616 h 125315"/>
                  <a:gd name="connsiteX5" fmla="*/ 298 w 140420"/>
                  <a:gd name="connsiteY5" fmla="*/ 37091 h 125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20" h="125315">
                    <a:moveTo>
                      <a:pt x="298" y="37091"/>
                    </a:moveTo>
                    <a:cubicBezTo>
                      <a:pt x="4988" y="16791"/>
                      <a:pt x="74592" y="-4461"/>
                      <a:pt x="97045" y="816"/>
                    </a:cubicBezTo>
                    <a:cubicBezTo>
                      <a:pt x="119498" y="6093"/>
                      <a:pt x="125983" y="55630"/>
                      <a:pt x="135018" y="68751"/>
                    </a:cubicBezTo>
                    <a:cubicBezTo>
                      <a:pt x="144053" y="81872"/>
                      <a:pt x="141275" y="91782"/>
                      <a:pt x="130256" y="100759"/>
                    </a:cubicBezTo>
                    <a:cubicBezTo>
                      <a:pt x="119237" y="109737"/>
                      <a:pt x="90563" y="133227"/>
                      <a:pt x="68903" y="122616"/>
                    </a:cubicBezTo>
                    <a:cubicBezTo>
                      <a:pt x="47243" y="112005"/>
                      <a:pt x="-4392" y="57391"/>
                      <a:pt x="298" y="3709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2991CA32-2E3B-49AE-8097-DE8763088FA4}"/>
                </a:ext>
              </a:extLst>
            </p:cNvPr>
            <p:cNvSpPr/>
            <p:nvPr/>
          </p:nvSpPr>
          <p:spPr>
            <a:xfrm rot="241032">
              <a:off x="4384795" y="4739374"/>
              <a:ext cx="197895" cy="140418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F8486208-AFC2-4FA3-A05E-1B4FF636DFD5}"/>
                </a:ext>
              </a:extLst>
            </p:cNvPr>
            <p:cNvGrpSpPr/>
            <p:nvPr/>
          </p:nvGrpSpPr>
          <p:grpSpPr>
            <a:xfrm rot="20943504" flipH="1">
              <a:off x="5605521" y="1985697"/>
              <a:ext cx="258743" cy="591668"/>
              <a:chOff x="6044718" y="3792347"/>
              <a:chExt cx="795969" cy="1820144"/>
            </a:xfrm>
            <a:grpFill/>
          </p:grpSpPr>
          <p:sp>
            <p:nvSpPr>
              <p:cNvPr id="441" name="Freeform 190">
                <a:extLst>
                  <a:ext uri="{FF2B5EF4-FFF2-40B4-BE49-F238E27FC236}">
                    <a16:creationId xmlns:a16="http://schemas.microsoft.com/office/drawing/2014/main" id="{B15B54F5-853B-475F-B052-C21940DB6532}"/>
                  </a:ext>
                </a:extLst>
              </p:cNvPr>
              <p:cNvSpPr/>
              <p:nvPr/>
            </p:nvSpPr>
            <p:spPr>
              <a:xfrm>
                <a:off x="6044718" y="3792347"/>
                <a:ext cx="795969" cy="1820144"/>
              </a:xfrm>
              <a:custGeom>
                <a:avLst/>
                <a:gdLst>
                  <a:gd name="connsiteX0" fmla="*/ 565632 w 792843"/>
                  <a:gd name="connsiteY0" fmla="*/ 3688 h 1820257"/>
                  <a:gd name="connsiteX1" fmla="*/ 768832 w 792843"/>
                  <a:gd name="connsiteY1" fmla="*/ 111638 h 1820257"/>
                  <a:gd name="connsiteX2" fmla="*/ 778357 w 792843"/>
                  <a:gd name="connsiteY2" fmla="*/ 422788 h 1820257"/>
                  <a:gd name="connsiteX3" fmla="*/ 673582 w 792843"/>
                  <a:gd name="connsiteY3" fmla="*/ 730763 h 1820257"/>
                  <a:gd name="connsiteX4" fmla="*/ 632307 w 792843"/>
                  <a:gd name="connsiteY4" fmla="*/ 1121288 h 1820257"/>
                  <a:gd name="connsiteX5" fmla="*/ 635482 w 792843"/>
                  <a:gd name="connsiteY5" fmla="*/ 1622938 h 1820257"/>
                  <a:gd name="connsiteX6" fmla="*/ 435457 w 792843"/>
                  <a:gd name="connsiteY6" fmla="*/ 1810263 h 1820257"/>
                  <a:gd name="connsiteX7" fmla="*/ 162407 w 792843"/>
                  <a:gd name="connsiteY7" fmla="*/ 1772163 h 1820257"/>
                  <a:gd name="connsiteX8" fmla="*/ 19532 w 792843"/>
                  <a:gd name="connsiteY8" fmla="*/ 1581663 h 1820257"/>
                  <a:gd name="connsiteX9" fmla="*/ 482 w 792843"/>
                  <a:gd name="connsiteY9" fmla="*/ 1302263 h 1820257"/>
                  <a:gd name="connsiteX10" fmla="*/ 10007 w 792843"/>
                  <a:gd name="connsiteY10" fmla="*/ 1032388 h 1820257"/>
                  <a:gd name="connsiteX11" fmla="*/ 54457 w 792843"/>
                  <a:gd name="connsiteY11" fmla="*/ 718063 h 1820257"/>
                  <a:gd name="connsiteX12" fmla="*/ 124307 w 792843"/>
                  <a:gd name="connsiteY12" fmla="*/ 422788 h 1820257"/>
                  <a:gd name="connsiteX13" fmla="*/ 197332 w 792843"/>
                  <a:gd name="connsiteY13" fmla="*/ 175138 h 1820257"/>
                  <a:gd name="connsiteX14" fmla="*/ 343382 w 792843"/>
                  <a:gd name="connsiteY14" fmla="*/ 38613 h 1820257"/>
                  <a:gd name="connsiteX15" fmla="*/ 565632 w 792843"/>
                  <a:gd name="connsiteY15" fmla="*/ 3688 h 1820257"/>
                  <a:gd name="connsiteX0" fmla="*/ 565632 w 804018"/>
                  <a:gd name="connsiteY0" fmla="*/ 3688 h 1820257"/>
                  <a:gd name="connsiteX1" fmla="*/ 768832 w 804018"/>
                  <a:gd name="connsiteY1" fmla="*/ 111638 h 1820257"/>
                  <a:gd name="connsiteX2" fmla="*/ 803757 w 804018"/>
                  <a:gd name="connsiteY2" fmla="*/ 264038 h 1820257"/>
                  <a:gd name="connsiteX3" fmla="*/ 778357 w 804018"/>
                  <a:gd name="connsiteY3" fmla="*/ 422788 h 1820257"/>
                  <a:gd name="connsiteX4" fmla="*/ 673582 w 804018"/>
                  <a:gd name="connsiteY4" fmla="*/ 730763 h 1820257"/>
                  <a:gd name="connsiteX5" fmla="*/ 632307 w 804018"/>
                  <a:gd name="connsiteY5" fmla="*/ 1121288 h 1820257"/>
                  <a:gd name="connsiteX6" fmla="*/ 635482 w 804018"/>
                  <a:gd name="connsiteY6" fmla="*/ 1622938 h 1820257"/>
                  <a:gd name="connsiteX7" fmla="*/ 435457 w 804018"/>
                  <a:gd name="connsiteY7" fmla="*/ 1810263 h 1820257"/>
                  <a:gd name="connsiteX8" fmla="*/ 162407 w 804018"/>
                  <a:gd name="connsiteY8" fmla="*/ 1772163 h 1820257"/>
                  <a:gd name="connsiteX9" fmla="*/ 19532 w 804018"/>
                  <a:gd name="connsiteY9" fmla="*/ 1581663 h 1820257"/>
                  <a:gd name="connsiteX10" fmla="*/ 482 w 804018"/>
                  <a:gd name="connsiteY10" fmla="*/ 1302263 h 1820257"/>
                  <a:gd name="connsiteX11" fmla="*/ 10007 w 804018"/>
                  <a:gd name="connsiteY11" fmla="*/ 1032388 h 1820257"/>
                  <a:gd name="connsiteX12" fmla="*/ 54457 w 804018"/>
                  <a:gd name="connsiteY12" fmla="*/ 718063 h 1820257"/>
                  <a:gd name="connsiteX13" fmla="*/ 124307 w 804018"/>
                  <a:gd name="connsiteY13" fmla="*/ 422788 h 1820257"/>
                  <a:gd name="connsiteX14" fmla="*/ 197332 w 804018"/>
                  <a:gd name="connsiteY14" fmla="*/ 175138 h 1820257"/>
                  <a:gd name="connsiteX15" fmla="*/ 343382 w 804018"/>
                  <a:gd name="connsiteY15" fmla="*/ 38613 h 1820257"/>
                  <a:gd name="connsiteX16" fmla="*/ 565632 w 804018"/>
                  <a:gd name="connsiteY16" fmla="*/ 3688 h 1820257"/>
                  <a:gd name="connsiteX0" fmla="*/ 565632 w 800962"/>
                  <a:gd name="connsiteY0" fmla="*/ 3688 h 1820257"/>
                  <a:gd name="connsiteX1" fmla="*/ 768832 w 800962"/>
                  <a:gd name="connsiteY1" fmla="*/ 111638 h 1820257"/>
                  <a:gd name="connsiteX2" fmla="*/ 800582 w 800962"/>
                  <a:gd name="connsiteY2" fmla="*/ 286263 h 1820257"/>
                  <a:gd name="connsiteX3" fmla="*/ 778357 w 800962"/>
                  <a:gd name="connsiteY3" fmla="*/ 422788 h 1820257"/>
                  <a:gd name="connsiteX4" fmla="*/ 673582 w 800962"/>
                  <a:gd name="connsiteY4" fmla="*/ 730763 h 1820257"/>
                  <a:gd name="connsiteX5" fmla="*/ 632307 w 800962"/>
                  <a:gd name="connsiteY5" fmla="*/ 1121288 h 1820257"/>
                  <a:gd name="connsiteX6" fmla="*/ 635482 w 800962"/>
                  <a:gd name="connsiteY6" fmla="*/ 1622938 h 1820257"/>
                  <a:gd name="connsiteX7" fmla="*/ 435457 w 800962"/>
                  <a:gd name="connsiteY7" fmla="*/ 1810263 h 1820257"/>
                  <a:gd name="connsiteX8" fmla="*/ 162407 w 800962"/>
                  <a:gd name="connsiteY8" fmla="*/ 1772163 h 1820257"/>
                  <a:gd name="connsiteX9" fmla="*/ 19532 w 800962"/>
                  <a:gd name="connsiteY9" fmla="*/ 1581663 h 1820257"/>
                  <a:gd name="connsiteX10" fmla="*/ 482 w 800962"/>
                  <a:gd name="connsiteY10" fmla="*/ 1302263 h 1820257"/>
                  <a:gd name="connsiteX11" fmla="*/ 10007 w 800962"/>
                  <a:gd name="connsiteY11" fmla="*/ 1032388 h 1820257"/>
                  <a:gd name="connsiteX12" fmla="*/ 54457 w 800962"/>
                  <a:gd name="connsiteY12" fmla="*/ 718063 h 1820257"/>
                  <a:gd name="connsiteX13" fmla="*/ 124307 w 800962"/>
                  <a:gd name="connsiteY13" fmla="*/ 422788 h 1820257"/>
                  <a:gd name="connsiteX14" fmla="*/ 197332 w 800962"/>
                  <a:gd name="connsiteY14" fmla="*/ 175138 h 1820257"/>
                  <a:gd name="connsiteX15" fmla="*/ 343382 w 800962"/>
                  <a:gd name="connsiteY15" fmla="*/ 38613 h 1820257"/>
                  <a:gd name="connsiteX16" fmla="*/ 565632 w 800962"/>
                  <a:gd name="connsiteY16" fmla="*/ 3688 h 1820257"/>
                  <a:gd name="connsiteX0" fmla="*/ 565632 w 800962"/>
                  <a:gd name="connsiteY0" fmla="*/ 3688 h 1818879"/>
                  <a:gd name="connsiteX1" fmla="*/ 768832 w 800962"/>
                  <a:gd name="connsiteY1" fmla="*/ 111638 h 1818879"/>
                  <a:gd name="connsiteX2" fmla="*/ 800582 w 800962"/>
                  <a:gd name="connsiteY2" fmla="*/ 286263 h 1818879"/>
                  <a:gd name="connsiteX3" fmla="*/ 778357 w 800962"/>
                  <a:gd name="connsiteY3" fmla="*/ 422788 h 1818879"/>
                  <a:gd name="connsiteX4" fmla="*/ 673582 w 800962"/>
                  <a:gd name="connsiteY4" fmla="*/ 730763 h 1818879"/>
                  <a:gd name="connsiteX5" fmla="*/ 632307 w 800962"/>
                  <a:gd name="connsiteY5" fmla="*/ 1121288 h 1818879"/>
                  <a:gd name="connsiteX6" fmla="*/ 635482 w 800962"/>
                  <a:gd name="connsiteY6" fmla="*/ 1641988 h 1818879"/>
                  <a:gd name="connsiteX7" fmla="*/ 435457 w 800962"/>
                  <a:gd name="connsiteY7" fmla="*/ 1810263 h 1818879"/>
                  <a:gd name="connsiteX8" fmla="*/ 162407 w 800962"/>
                  <a:gd name="connsiteY8" fmla="*/ 1772163 h 1818879"/>
                  <a:gd name="connsiteX9" fmla="*/ 19532 w 800962"/>
                  <a:gd name="connsiteY9" fmla="*/ 1581663 h 1818879"/>
                  <a:gd name="connsiteX10" fmla="*/ 482 w 800962"/>
                  <a:gd name="connsiteY10" fmla="*/ 1302263 h 1818879"/>
                  <a:gd name="connsiteX11" fmla="*/ 10007 w 800962"/>
                  <a:gd name="connsiteY11" fmla="*/ 1032388 h 1818879"/>
                  <a:gd name="connsiteX12" fmla="*/ 54457 w 800962"/>
                  <a:gd name="connsiteY12" fmla="*/ 718063 h 1818879"/>
                  <a:gd name="connsiteX13" fmla="*/ 124307 w 800962"/>
                  <a:gd name="connsiteY13" fmla="*/ 422788 h 1818879"/>
                  <a:gd name="connsiteX14" fmla="*/ 197332 w 800962"/>
                  <a:gd name="connsiteY14" fmla="*/ 175138 h 1818879"/>
                  <a:gd name="connsiteX15" fmla="*/ 343382 w 800962"/>
                  <a:gd name="connsiteY15" fmla="*/ 38613 h 1818879"/>
                  <a:gd name="connsiteX16" fmla="*/ 565632 w 800962"/>
                  <a:gd name="connsiteY16" fmla="*/ 3688 h 1818879"/>
                  <a:gd name="connsiteX0" fmla="*/ 565632 w 792843"/>
                  <a:gd name="connsiteY0" fmla="*/ 3688 h 1818879"/>
                  <a:gd name="connsiteX1" fmla="*/ 768832 w 792843"/>
                  <a:gd name="connsiteY1" fmla="*/ 111638 h 1818879"/>
                  <a:gd name="connsiteX2" fmla="*/ 778357 w 792843"/>
                  <a:gd name="connsiteY2" fmla="*/ 422788 h 1818879"/>
                  <a:gd name="connsiteX3" fmla="*/ 673582 w 792843"/>
                  <a:gd name="connsiteY3" fmla="*/ 730763 h 1818879"/>
                  <a:gd name="connsiteX4" fmla="*/ 632307 w 792843"/>
                  <a:gd name="connsiteY4" fmla="*/ 1121288 h 1818879"/>
                  <a:gd name="connsiteX5" fmla="*/ 635482 w 792843"/>
                  <a:gd name="connsiteY5" fmla="*/ 1641988 h 1818879"/>
                  <a:gd name="connsiteX6" fmla="*/ 435457 w 792843"/>
                  <a:gd name="connsiteY6" fmla="*/ 1810263 h 1818879"/>
                  <a:gd name="connsiteX7" fmla="*/ 162407 w 792843"/>
                  <a:gd name="connsiteY7" fmla="*/ 1772163 h 1818879"/>
                  <a:gd name="connsiteX8" fmla="*/ 19532 w 792843"/>
                  <a:gd name="connsiteY8" fmla="*/ 1581663 h 1818879"/>
                  <a:gd name="connsiteX9" fmla="*/ 482 w 792843"/>
                  <a:gd name="connsiteY9" fmla="*/ 1302263 h 1818879"/>
                  <a:gd name="connsiteX10" fmla="*/ 10007 w 792843"/>
                  <a:gd name="connsiteY10" fmla="*/ 1032388 h 1818879"/>
                  <a:gd name="connsiteX11" fmla="*/ 54457 w 792843"/>
                  <a:gd name="connsiteY11" fmla="*/ 718063 h 1818879"/>
                  <a:gd name="connsiteX12" fmla="*/ 124307 w 792843"/>
                  <a:gd name="connsiteY12" fmla="*/ 422788 h 1818879"/>
                  <a:gd name="connsiteX13" fmla="*/ 197332 w 792843"/>
                  <a:gd name="connsiteY13" fmla="*/ 175138 h 1818879"/>
                  <a:gd name="connsiteX14" fmla="*/ 343382 w 792843"/>
                  <a:gd name="connsiteY14" fmla="*/ 38613 h 1818879"/>
                  <a:gd name="connsiteX15" fmla="*/ 565632 w 792843"/>
                  <a:gd name="connsiteY15" fmla="*/ 3688 h 1818879"/>
                  <a:gd name="connsiteX0" fmla="*/ 565632 w 807887"/>
                  <a:gd name="connsiteY0" fmla="*/ 6031 h 1821222"/>
                  <a:gd name="connsiteX1" fmla="*/ 791057 w 807887"/>
                  <a:gd name="connsiteY1" fmla="*/ 148906 h 1821222"/>
                  <a:gd name="connsiteX2" fmla="*/ 778357 w 807887"/>
                  <a:gd name="connsiteY2" fmla="*/ 425131 h 1821222"/>
                  <a:gd name="connsiteX3" fmla="*/ 673582 w 807887"/>
                  <a:gd name="connsiteY3" fmla="*/ 733106 h 1821222"/>
                  <a:gd name="connsiteX4" fmla="*/ 632307 w 807887"/>
                  <a:gd name="connsiteY4" fmla="*/ 1123631 h 1821222"/>
                  <a:gd name="connsiteX5" fmla="*/ 635482 w 807887"/>
                  <a:gd name="connsiteY5" fmla="*/ 1644331 h 1821222"/>
                  <a:gd name="connsiteX6" fmla="*/ 435457 w 807887"/>
                  <a:gd name="connsiteY6" fmla="*/ 1812606 h 1821222"/>
                  <a:gd name="connsiteX7" fmla="*/ 162407 w 807887"/>
                  <a:gd name="connsiteY7" fmla="*/ 1774506 h 1821222"/>
                  <a:gd name="connsiteX8" fmla="*/ 19532 w 807887"/>
                  <a:gd name="connsiteY8" fmla="*/ 1584006 h 1821222"/>
                  <a:gd name="connsiteX9" fmla="*/ 482 w 807887"/>
                  <a:gd name="connsiteY9" fmla="*/ 1304606 h 1821222"/>
                  <a:gd name="connsiteX10" fmla="*/ 10007 w 807887"/>
                  <a:gd name="connsiteY10" fmla="*/ 1034731 h 1821222"/>
                  <a:gd name="connsiteX11" fmla="*/ 54457 w 807887"/>
                  <a:gd name="connsiteY11" fmla="*/ 720406 h 1821222"/>
                  <a:gd name="connsiteX12" fmla="*/ 124307 w 807887"/>
                  <a:gd name="connsiteY12" fmla="*/ 425131 h 1821222"/>
                  <a:gd name="connsiteX13" fmla="*/ 197332 w 807887"/>
                  <a:gd name="connsiteY13" fmla="*/ 177481 h 1821222"/>
                  <a:gd name="connsiteX14" fmla="*/ 343382 w 807887"/>
                  <a:gd name="connsiteY14" fmla="*/ 40956 h 1821222"/>
                  <a:gd name="connsiteX15" fmla="*/ 565632 w 807887"/>
                  <a:gd name="connsiteY15" fmla="*/ 6031 h 1821222"/>
                  <a:gd name="connsiteX0" fmla="*/ 565632 w 794700"/>
                  <a:gd name="connsiteY0" fmla="*/ 4953 h 1820144"/>
                  <a:gd name="connsiteX1" fmla="*/ 772007 w 794700"/>
                  <a:gd name="connsiteY1" fmla="*/ 131953 h 1820144"/>
                  <a:gd name="connsiteX2" fmla="*/ 778357 w 794700"/>
                  <a:gd name="connsiteY2" fmla="*/ 424053 h 1820144"/>
                  <a:gd name="connsiteX3" fmla="*/ 673582 w 794700"/>
                  <a:gd name="connsiteY3" fmla="*/ 732028 h 1820144"/>
                  <a:gd name="connsiteX4" fmla="*/ 632307 w 794700"/>
                  <a:gd name="connsiteY4" fmla="*/ 1122553 h 1820144"/>
                  <a:gd name="connsiteX5" fmla="*/ 635482 w 794700"/>
                  <a:gd name="connsiteY5" fmla="*/ 1643253 h 1820144"/>
                  <a:gd name="connsiteX6" fmla="*/ 435457 w 794700"/>
                  <a:gd name="connsiteY6" fmla="*/ 1811528 h 1820144"/>
                  <a:gd name="connsiteX7" fmla="*/ 162407 w 794700"/>
                  <a:gd name="connsiteY7" fmla="*/ 1773428 h 1820144"/>
                  <a:gd name="connsiteX8" fmla="*/ 19532 w 794700"/>
                  <a:gd name="connsiteY8" fmla="*/ 1582928 h 1820144"/>
                  <a:gd name="connsiteX9" fmla="*/ 482 w 794700"/>
                  <a:gd name="connsiteY9" fmla="*/ 1303528 h 1820144"/>
                  <a:gd name="connsiteX10" fmla="*/ 10007 w 794700"/>
                  <a:gd name="connsiteY10" fmla="*/ 1033653 h 1820144"/>
                  <a:gd name="connsiteX11" fmla="*/ 54457 w 794700"/>
                  <a:gd name="connsiteY11" fmla="*/ 719328 h 1820144"/>
                  <a:gd name="connsiteX12" fmla="*/ 124307 w 794700"/>
                  <a:gd name="connsiteY12" fmla="*/ 424053 h 1820144"/>
                  <a:gd name="connsiteX13" fmla="*/ 197332 w 794700"/>
                  <a:gd name="connsiteY13" fmla="*/ 176403 h 1820144"/>
                  <a:gd name="connsiteX14" fmla="*/ 343382 w 794700"/>
                  <a:gd name="connsiteY14" fmla="*/ 39878 h 1820144"/>
                  <a:gd name="connsiteX15" fmla="*/ 565632 w 794700"/>
                  <a:gd name="connsiteY15" fmla="*/ 4953 h 1820144"/>
                  <a:gd name="connsiteX0" fmla="*/ 565632 w 803913"/>
                  <a:gd name="connsiteY0" fmla="*/ 4953 h 1820144"/>
                  <a:gd name="connsiteX1" fmla="*/ 772007 w 803913"/>
                  <a:gd name="connsiteY1" fmla="*/ 131953 h 1820144"/>
                  <a:gd name="connsiteX2" fmla="*/ 778357 w 803913"/>
                  <a:gd name="connsiteY2" fmla="*/ 424053 h 1820144"/>
                  <a:gd name="connsiteX3" fmla="*/ 673582 w 803913"/>
                  <a:gd name="connsiteY3" fmla="*/ 732028 h 1820144"/>
                  <a:gd name="connsiteX4" fmla="*/ 632307 w 803913"/>
                  <a:gd name="connsiteY4" fmla="*/ 1122553 h 1820144"/>
                  <a:gd name="connsiteX5" fmla="*/ 635482 w 803913"/>
                  <a:gd name="connsiteY5" fmla="*/ 1643253 h 1820144"/>
                  <a:gd name="connsiteX6" fmla="*/ 435457 w 803913"/>
                  <a:gd name="connsiteY6" fmla="*/ 1811528 h 1820144"/>
                  <a:gd name="connsiteX7" fmla="*/ 162407 w 803913"/>
                  <a:gd name="connsiteY7" fmla="*/ 1773428 h 1820144"/>
                  <a:gd name="connsiteX8" fmla="*/ 19532 w 803913"/>
                  <a:gd name="connsiteY8" fmla="*/ 1582928 h 1820144"/>
                  <a:gd name="connsiteX9" fmla="*/ 482 w 803913"/>
                  <a:gd name="connsiteY9" fmla="*/ 1303528 h 1820144"/>
                  <a:gd name="connsiteX10" fmla="*/ 10007 w 803913"/>
                  <a:gd name="connsiteY10" fmla="*/ 1033653 h 1820144"/>
                  <a:gd name="connsiteX11" fmla="*/ 54457 w 803913"/>
                  <a:gd name="connsiteY11" fmla="*/ 719328 h 1820144"/>
                  <a:gd name="connsiteX12" fmla="*/ 124307 w 803913"/>
                  <a:gd name="connsiteY12" fmla="*/ 424053 h 1820144"/>
                  <a:gd name="connsiteX13" fmla="*/ 197332 w 803913"/>
                  <a:gd name="connsiteY13" fmla="*/ 176403 h 1820144"/>
                  <a:gd name="connsiteX14" fmla="*/ 343382 w 803913"/>
                  <a:gd name="connsiteY14" fmla="*/ 39878 h 1820144"/>
                  <a:gd name="connsiteX15" fmla="*/ 565632 w 803913"/>
                  <a:gd name="connsiteY15" fmla="*/ 4953 h 1820144"/>
                  <a:gd name="connsiteX0" fmla="*/ 565632 w 795969"/>
                  <a:gd name="connsiteY0" fmla="*/ 4953 h 1820144"/>
                  <a:gd name="connsiteX1" fmla="*/ 772007 w 795969"/>
                  <a:gd name="connsiteY1" fmla="*/ 131953 h 1820144"/>
                  <a:gd name="connsiteX2" fmla="*/ 778357 w 795969"/>
                  <a:gd name="connsiteY2" fmla="*/ 424053 h 1820144"/>
                  <a:gd name="connsiteX3" fmla="*/ 673582 w 795969"/>
                  <a:gd name="connsiteY3" fmla="*/ 732028 h 1820144"/>
                  <a:gd name="connsiteX4" fmla="*/ 632307 w 795969"/>
                  <a:gd name="connsiteY4" fmla="*/ 1122553 h 1820144"/>
                  <a:gd name="connsiteX5" fmla="*/ 635482 w 795969"/>
                  <a:gd name="connsiteY5" fmla="*/ 1643253 h 1820144"/>
                  <a:gd name="connsiteX6" fmla="*/ 435457 w 795969"/>
                  <a:gd name="connsiteY6" fmla="*/ 1811528 h 1820144"/>
                  <a:gd name="connsiteX7" fmla="*/ 162407 w 795969"/>
                  <a:gd name="connsiteY7" fmla="*/ 1773428 h 1820144"/>
                  <a:gd name="connsiteX8" fmla="*/ 19532 w 795969"/>
                  <a:gd name="connsiteY8" fmla="*/ 1582928 h 1820144"/>
                  <a:gd name="connsiteX9" fmla="*/ 482 w 795969"/>
                  <a:gd name="connsiteY9" fmla="*/ 1303528 h 1820144"/>
                  <a:gd name="connsiteX10" fmla="*/ 10007 w 795969"/>
                  <a:gd name="connsiteY10" fmla="*/ 1033653 h 1820144"/>
                  <a:gd name="connsiteX11" fmla="*/ 54457 w 795969"/>
                  <a:gd name="connsiteY11" fmla="*/ 719328 h 1820144"/>
                  <a:gd name="connsiteX12" fmla="*/ 124307 w 795969"/>
                  <a:gd name="connsiteY12" fmla="*/ 424053 h 1820144"/>
                  <a:gd name="connsiteX13" fmla="*/ 197332 w 795969"/>
                  <a:gd name="connsiteY13" fmla="*/ 176403 h 1820144"/>
                  <a:gd name="connsiteX14" fmla="*/ 343382 w 795969"/>
                  <a:gd name="connsiteY14" fmla="*/ 39878 h 1820144"/>
                  <a:gd name="connsiteX15" fmla="*/ 565632 w 795969"/>
                  <a:gd name="connsiteY15" fmla="*/ 4953 h 1820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95969" h="1820144">
                    <a:moveTo>
                      <a:pt x="565632" y="4953"/>
                    </a:moveTo>
                    <a:cubicBezTo>
                      <a:pt x="637069" y="20299"/>
                      <a:pt x="733378" y="65278"/>
                      <a:pt x="772007" y="131953"/>
                    </a:cubicBezTo>
                    <a:cubicBezTo>
                      <a:pt x="810636" y="198628"/>
                      <a:pt x="794761" y="324041"/>
                      <a:pt x="778357" y="424053"/>
                    </a:cubicBezTo>
                    <a:cubicBezTo>
                      <a:pt x="761953" y="524066"/>
                      <a:pt x="697924" y="615611"/>
                      <a:pt x="673582" y="732028"/>
                    </a:cubicBezTo>
                    <a:cubicBezTo>
                      <a:pt x="649240" y="848445"/>
                      <a:pt x="638657" y="970682"/>
                      <a:pt x="632307" y="1122553"/>
                    </a:cubicBezTo>
                    <a:cubicBezTo>
                      <a:pt x="625957" y="1274424"/>
                      <a:pt x="668290" y="1528424"/>
                      <a:pt x="635482" y="1643253"/>
                    </a:cubicBezTo>
                    <a:cubicBezTo>
                      <a:pt x="602674" y="1758082"/>
                      <a:pt x="514303" y="1789832"/>
                      <a:pt x="435457" y="1811528"/>
                    </a:cubicBezTo>
                    <a:cubicBezTo>
                      <a:pt x="356611" y="1833224"/>
                      <a:pt x="231728" y="1811528"/>
                      <a:pt x="162407" y="1773428"/>
                    </a:cubicBezTo>
                    <a:cubicBezTo>
                      <a:pt x="93086" y="1735328"/>
                      <a:pt x="46519" y="1661245"/>
                      <a:pt x="19532" y="1582928"/>
                    </a:cubicBezTo>
                    <a:cubicBezTo>
                      <a:pt x="-7455" y="1504611"/>
                      <a:pt x="2069" y="1395074"/>
                      <a:pt x="482" y="1303528"/>
                    </a:cubicBezTo>
                    <a:cubicBezTo>
                      <a:pt x="-1105" y="1211982"/>
                      <a:pt x="1011" y="1131020"/>
                      <a:pt x="10007" y="1033653"/>
                    </a:cubicBezTo>
                    <a:cubicBezTo>
                      <a:pt x="19003" y="936286"/>
                      <a:pt x="35407" y="820928"/>
                      <a:pt x="54457" y="719328"/>
                    </a:cubicBezTo>
                    <a:cubicBezTo>
                      <a:pt x="73507" y="617728"/>
                      <a:pt x="100495" y="514540"/>
                      <a:pt x="124307" y="424053"/>
                    </a:cubicBezTo>
                    <a:cubicBezTo>
                      <a:pt x="148119" y="333566"/>
                      <a:pt x="160819" y="240432"/>
                      <a:pt x="197332" y="176403"/>
                    </a:cubicBezTo>
                    <a:cubicBezTo>
                      <a:pt x="233844" y="112374"/>
                      <a:pt x="281999" y="67395"/>
                      <a:pt x="343382" y="39878"/>
                    </a:cubicBezTo>
                    <a:cubicBezTo>
                      <a:pt x="404765" y="12361"/>
                      <a:pt x="494195" y="-10393"/>
                      <a:pt x="565632" y="4953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42" name="Freeform 191">
                <a:extLst>
                  <a:ext uri="{FF2B5EF4-FFF2-40B4-BE49-F238E27FC236}">
                    <a16:creationId xmlns:a16="http://schemas.microsoft.com/office/drawing/2014/main" id="{204EB37F-754A-4062-956E-3375B8E8E58E}"/>
                  </a:ext>
                </a:extLst>
              </p:cNvPr>
              <p:cNvSpPr/>
              <p:nvPr/>
            </p:nvSpPr>
            <p:spPr>
              <a:xfrm>
                <a:off x="6109421" y="3882895"/>
                <a:ext cx="666492" cy="1628652"/>
              </a:xfrm>
              <a:custGeom>
                <a:avLst/>
                <a:gdLst>
                  <a:gd name="connsiteX0" fmla="*/ 450129 w 666492"/>
                  <a:gd name="connsiteY0" fmla="*/ 3415 h 1628762"/>
                  <a:gd name="connsiteX1" fmla="*/ 580304 w 666492"/>
                  <a:gd name="connsiteY1" fmla="*/ 12940 h 1628762"/>
                  <a:gd name="connsiteX2" fmla="*/ 662854 w 666492"/>
                  <a:gd name="connsiteY2" fmla="*/ 108190 h 1628762"/>
                  <a:gd name="connsiteX3" fmla="*/ 583479 w 666492"/>
                  <a:gd name="connsiteY3" fmla="*/ 143115 h 1628762"/>
                  <a:gd name="connsiteX4" fmla="*/ 507279 w 666492"/>
                  <a:gd name="connsiteY4" fmla="*/ 178040 h 1628762"/>
                  <a:gd name="connsiteX5" fmla="*/ 513629 w 666492"/>
                  <a:gd name="connsiteY5" fmla="*/ 235190 h 1628762"/>
                  <a:gd name="connsiteX6" fmla="*/ 596179 w 666492"/>
                  <a:gd name="connsiteY6" fmla="*/ 247890 h 1628762"/>
                  <a:gd name="connsiteX7" fmla="*/ 643804 w 666492"/>
                  <a:gd name="connsiteY7" fmla="*/ 193915 h 1628762"/>
                  <a:gd name="connsiteX8" fmla="*/ 666029 w 666492"/>
                  <a:gd name="connsiteY8" fmla="*/ 257415 h 1628762"/>
                  <a:gd name="connsiteX9" fmla="*/ 624754 w 666492"/>
                  <a:gd name="connsiteY9" fmla="*/ 419340 h 1628762"/>
                  <a:gd name="connsiteX10" fmla="*/ 593004 w 666492"/>
                  <a:gd name="connsiteY10" fmla="*/ 482840 h 1628762"/>
                  <a:gd name="connsiteX11" fmla="*/ 561254 w 666492"/>
                  <a:gd name="connsiteY11" fmla="*/ 438390 h 1628762"/>
                  <a:gd name="connsiteX12" fmla="*/ 513629 w 666492"/>
                  <a:gd name="connsiteY12" fmla="*/ 339965 h 1628762"/>
                  <a:gd name="connsiteX13" fmla="*/ 466004 w 666492"/>
                  <a:gd name="connsiteY13" fmla="*/ 368540 h 1628762"/>
                  <a:gd name="connsiteX14" fmla="*/ 491404 w 666492"/>
                  <a:gd name="connsiteY14" fmla="*/ 425690 h 1628762"/>
                  <a:gd name="connsiteX15" fmla="*/ 551729 w 666492"/>
                  <a:gd name="connsiteY15" fmla="*/ 511415 h 1628762"/>
                  <a:gd name="connsiteX16" fmla="*/ 593004 w 666492"/>
                  <a:gd name="connsiteY16" fmla="*/ 549515 h 1628762"/>
                  <a:gd name="connsiteX17" fmla="*/ 570779 w 666492"/>
                  <a:gd name="connsiteY17" fmla="*/ 571740 h 1628762"/>
                  <a:gd name="connsiteX18" fmla="*/ 507279 w 666492"/>
                  <a:gd name="connsiteY18" fmla="*/ 511415 h 1628762"/>
                  <a:gd name="connsiteX19" fmla="*/ 434254 w 666492"/>
                  <a:gd name="connsiteY19" fmla="*/ 520940 h 1628762"/>
                  <a:gd name="connsiteX20" fmla="*/ 412029 w 666492"/>
                  <a:gd name="connsiteY20" fmla="*/ 555865 h 1628762"/>
                  <a:gd name="connsiteX21" fmla="*/ 459654 w 666492"/>
                  <a:gd name="connsiteY21" fmla="*/ 590790 h 1628762"/>
                  <a:gd name="connsiteX22" fmla="*/ 554904 w 666492"/>
                  <a:gd name="connsiteY22" fmla="*/ 600315 h 1628762"/>
                  <a:gd name="connsiteX23" fmla="*/ 564429 w 666492"/>
                  <a:gd name="connsiteY23" fmla="*/ 638415 h 1628762"/>
                  <a:gd name="connsiteX24" fmla="*/ 526329 w 666492"/>
                  <a:gd name="connsiteY24" fmla="*/ 651115 h 1628762"/>
                  <a:gd name="connsiteX25" fmla="*/ 532679 w 666492"/>
                  <a:gd name="connsiteY25" fmla="*/ 708265 h 1628762"/>
                  <a:gd name="connsiteX26" fmla="*/ 504104 w 666492"/>
                  <a:gd name="connsiteY26" fmla="*/ 733665 h 1628762"/>
                  <a:gd name="connsiteX27" fmla="*/ 415204 w 666492"/>
                  <a:gd name="connsiteY27" fmla="*/ 711440 h 1628762"/>
                  <a:gd name="connsiteX28" fmla="*/ 326304 w 666492"/>
                  <a:gd name="connsiteY28" fmla="*/ 724140 h 1628762"/>
                  <a:gd name="connsiteX29" fmla="*/ 256454 w 666492"/>
                  <a:gd name="connsiteY29" fmla="*/ 793990 h 1628762"/>
                  <a:gd name="connsiteX30" fmla="*/ 275504 w 666492"/>
                  <a:gd name="connsiteY30" fmla="*/ 867015 h 1628762"/>
                  <a:gd name="connsiteX31" fmla="*/ 354879 w 666492"/>
                  <a:gd name="connsiteY31" fmla="*/ 838440 h 1628762"/>
                  <a:gd name="connsiteX32" fmla="*/ 392979 w 666492"/>
                  <a:gd name="connsiteY32" fmla="*/ 781290 h 1628762"/>
                  <a:gd name="connsiteX33" fmla="*/ 459654 w 666492"/>
                  <a:gd name="connsiteY33" fmla="*/ 774940 h 1628762"/>
                  <a:gd name="connsiteX34" fmla="*/ 551729 w 666492"/>
                  <a:gd name="connsiteY34" fmla="*/ 790815 h 1628762"/>
                  <a:gd name="connsiteX35" fmla="*/ 523154 w 666492"/>
                  <a:gd name="connsiteY35" fmla="*/ 867015 h 1628762"/>
                  <a:gd name="connsiteX36" fmla="*/ 440604 w 666492"/>
                  <a:gd name="connsiteY36" fmla="*/ 898765 h 1628762"/>
                  <a:gd name="connsiteX37" fmla="*/ 377104 w 666492"/>
                  <a:gd name="connsiteY37" fmla="*/ 889240 h 1628762"/>
                  <a:gd name="connsiteX38" fmla="*/ 323129 w 666492"/>
                  <a:gd name="connsiteY38" fmla="*/ 940040 h 1628762"/>
                  <a:gd name="connsiteX39" fmla="*/ 373929 w 666492"/>
                  <a:gd name="connsiteY39" fmla="*/ 974965 h 1628762"/>
                  <a:gd name="connsiteX40" fmla="*/ 437429 w 666492"/>
                  <a:gd name="connsiteY40" fmla="*/ 955915 h 1628762"/>
                  <a:gd name="connsiteX41" fmla="*/ 500929 w 666492"/>
                  <a:gd name="connsiteY41" fmla="*/ 940040 h 1628762"/>
                  <a:gd name="connsiteX42" fmla="*/ 516804 w 666492"/>
                  <a:gd name="connsiteY42" fmla="*/ 1013065 h 1628762"/>
                  <a:gd name="connsiteX43" fmla="*/ 504104 w 666492"/>
                  <a:gd name="connsiteY43" fmla="*/ 1101965 h 1628762"/>
                  <a:gd name="connsiteX44" fmla="*/ 431079 w 666492"/>
                  <a:gd name="connsiteY44" fmla="*/ 1114665 h 1628762"/>
                  <a:gd name="connsiteX45" fmla="*/ 329479 w 666492"/>
                  <a:gd name="connsiteY45" fmla="*/ 1070215 h 1628762"/>
                  <a:gd name="connsiteX46" fmla="*/ 272329 w 666492"/>
                  <a:gd name="connsiteY46" fmla="*/ 1051165 h 1628762"/>
                  <a:gd name="connsiteX47" fmla="*/ 243754 w 666492"/>
                  <a:gd name="connsiteY47" fmla="*/ 1114665 h 1628762"/>
                  <a:gd name="connsiteX48" fmla="*/ 339004 w 666492"/>
                  <a:gd name="connsiteY48" fmla="*/ 1140065 h 1628762"/>
                  <a:gd name="connsiteX49" fmla="*/ 453304 w 666492"/>
                  <a:gd name="connsiteY49" fmla="*/ 1159115 h 1628762"/>
                  <a:gd name="connsiteX50" fmla="*/ 519979 w 666492"/>
                  <a:gd name="connsiteY50" fmla="*/ 1235315 h 1628762"/>
                  <a:gd name="connsiteX51" fmla="*/ 542204 w 666492"/>
                  <a:gd name="connsiteY51" fmla="*/ 1298815 h 1628762"/>
                  <a:gd name="connsiteX52" fmla="*/ 516804 w 666492"/>
                  <a:gd name="connsiteY52" fmla="*/ 1324215 h 1628762"/>
                  <a:gd name="connsiteX53" fmla="*/ 443779 w 666492"/>
                  <a:gd name="connsiteY53" fmla="*/ 1273415 h 1628762"/>
                  <a:gd name="connsiteX54" fmla="*/ 370754 w 666492"/>
                  <a:gd name="connsiteY54" fmla="*/ 1219440 h 1628762"/>
                  <a:gd name="connsiteX55" fmla="*/ 332654 w 666492"/>
                  <a:gd name="connsiteY55" fmla="*/ 1222615 h 1628762"/>
                  <a:gd name="connsiteX56" fmla="*/ 370754 w 666492"/>
                  <a:gd name="connsiteY56" fmla="*/ 1270240 h 1628762"/>
                  <a:gd name="connsiteX57" fmla="*/ 456479 w 666492"/>
                  <a:gd name="connsiteY57" fmla="*/ 1330565 h 1628762"/>
                  <a:gd name="connsiteX58" fmla="*/ 523154 w 666492"/>
                  <a:gd name="connsiteY58" fmla="*/ 1416290 h 1628762"/>
                  <a:gd name="connsiteX59" fmla="*/ 507279 w 666492"/>
                  <a:gd name="connsiteY59" fmla="*/ 1502015 h 1628762"/>
                  <a:gd name="connsiteX60" fmla="*/ 443779 w 666492"/>
                  <a:gd name="connsiteY60" fmla="*/ 1451215 h 1628762"/>
                  <a:gd name="connsiteX61" fmla="*/ 370754 w 666492"/>
                  <a:gd name="connsiteY61" fmla="*/ 1336915 h 1628762"/>
                  <a:gd name="connsiteX62" fmla="*/ 278679 w 666492"/>
                  <a:gd name="connsiteY62" fmla="*/ 1267065 h 1628762"/>
                  <a:gd name="connsiteX63" fmla="*/ 253279 w 666492"/>
                  <a:gd name="connsiteY63" fmla="*/ 1295640 h 1628762"/>
                  <a:gd name="connsiteX64" fmla="*/ 304079 w 666492"/>
                  <a:gd name="connsiteY64" fmla="*/ 1381365 h 1628762"/>
                  <a:gd name="connsiteX65" fmla="*/ 415204 w 666492"/>
                  <a:gd name="connsiteY65" fmla="*/ 1489315 h 1628762"/>
                  <a:gd name="connsiteX66" fmla="*/ 462829 w 666492"/>
                  <a:gd name="connsiteY66" fmla="*/ 1571865 h 1628762"/>
                  <a:gd name="connsiteX67" fmla="*/ 446954 w 666492"/>
                  <a:gd name="connsiteY67" fmla="*/ 1594090 h 1628762"/>
                  <a:gd name="connsiteX68" fmla="*/ 348529 w 666492"/>
                  <a:gd name="connsiteY68" fmla="*/ 1625840 h 1628762"/>
                  <a:gd name="connsiteX69" fmla="*/ 180254 w 666492"/>
                  <a:gd name="connsiteY69" fmla="*/ 1622665 h 1628762"/>
                  <a:gd name="connsiteX70" fmla="*/ 56429 w 666492"/>
                  <a:gd name="connsiteY70" fmla="*/ 1584565 h 1628762"/>
                  <a:gd name="connsiteX71" fmla="*/ 40554 w 666492"/>
                  <a:gd name="connsiteY71" fmla="*/ 1521065 h 1628762"/>
                  <a:gd name="connsiteX72" fmla="*/ 94529 w 666492"/>
                  <a:gd name="connsiteY72" fmla="*/ 1482965 h 1628762"/>
                  <a:gd name="connsiteX73" fmla="*/ 158029 w 666492"/>
                  <a:gd name="connsiteY73" fmla="*/ 1505190 h 1628762"/>
                  <a:gd name="connsiteX74" fmla="*/ 189779 w 666492"/>
                  <a:gd name="connsiteY74" fmla="*/ 1432165 h 1628762"/>
                  <a:gd name="connsiteX75" fmla="*/ 132629 w 666492"/>
                  <a:gd name="connsiteY75" fmla="*/ 1381365 h 1628762"/>
                  <a:gd name="connsiteX76" fmla="*/ 75479 w 666492"/>
                  <a:gd name="connsiteY76" fmla="*/ 1409940 h 1628762"/>
                  <a:gd name="connsiteX77" fmla="*/ 46904 w 666492"/>
                  <a:gd name="connsiteY77" fmla="*/ 1454390 h 1628762"/>
                  <a:gd name="connsiteX78" fmla="*/ 8804 w 666492"/>
                  <a:gd name="connsiteY78" fmla="*/ 1425815 h 1628762"/>
                  <a:gd name="connsiteX79" fmla="*/ 2454 w 666492"/>
                  <a:gd name="connsiteY79" fmla="*/ 1282940 h 1628762"/>
                  <a:gd name="connsiteX80" fmla="*/ 21504 w 666492"/>
                  <a:gd name="connsiteY80" fmla="*/ 1174990 h 1628762"/>
                  <a:gd name="connsiteX81" fmla="*/ 69129 w 666492"/>
                  <a:gd name="connsiteY81" fmla="*/ 1248015 h 1628762"/>
                  <a:gd name="connsiteX82" fmla="*/ 142154 w 666492"/>
                  <a:gd name="connsiteY82" fmla="*/ 1311515 h 1628762"/>
                  <a:gd name="connsiteX83" fmla="*/ 180254 w 666492"/>
                  <a:gd name="connsiteY83" fmla="*/ 1260715 h 1628762"/>
                  <a:gd name="connsiteX84" fmla="*/ 100879 w 666492"/>
                  <a:gd name="connsiteY84" fmla="*/ 1174990 h 1628762"/>
                  <a:gd name="connsiteX85" fmla="*/ 5629 w 666492"/>
                  <a:gd name="connsiteY85" fmla="*/ 1089265 h 1628762"/>
                  <a:gd name="connsiteX86" fmla="*/ 18329 w 666492"/>
                  <a:gd name="connsiteY86" fmla="*/ 1063865 h 1628762"/>
                  <a:gd name="connsiteX87" fmla="*/ 78654 w 666492"/>
                  <a:gd name="connsiteY87" fmla="*/ 1140065 h 1628762"/>
                  <a:gd name="connsiteX88" fmla="*/ 161204 w 666492"/>
                  <a:gd name="connsiteY88" fmla="*/ 1121015 h 1628762"/>
                  <a:gd name="connsiteX89" fmla="*/ 186604 w 666492"/>
                  <a:gd name="connsiteY89" fmla="*/ 1089265 h 1628762"/>
                  <a:gd name="connsiteX90" fmla="*/ 148504 w 666492"/>
                  <a:gd name="connsiteY90" fmla="*/ 1047990 h 1628762"/>
                  <a:gd name="connsiteX91" fmla="*/ 53254 w 666492"/>
                  <a:gd name="connsiteY91" fmla="*/ 1057515 h 1628762"/>
                  <a:gd name="connsiteX92" fmla="*/ 11979 w 666492"/>
                  <a:gd name="connsiteY92" fmla="*/ 1032115 h 1628762"/>
                  <a:gd name="connsiteX93" fmla="*/ 34204 w 666492"/>
                  <a:gd name="connsiteY93" fmla="*/ 936865 h 1628762"/>
                  <a:gd name="connsiteX94" fmla="*/ 85004 w 666492"/>
                  <a:gd name="connsiteY94" fmla="*/ 927340 h 1628762"/>
                  <a:gd name="connsiteX95" fmla="*/ 183429 w 666492"/>
                  <a:gd name="connsiteY95" fmla="*/ 949565 h 1628762"/>
                  <a:gd name="connsiteX96" fmla="*/ 269154 w 666492"/>
                  <a:gd name="connsiteY96" fmla="*/ 914640 h 1628762"/>
                  <a:gd name="connsiteX97" fmla="*/ 243754 w 666492"/>
                  <a:gd name="connsiteY97" fmla="*/ 863840 h 1628762"/>
                  <a:gd name="connsiteX98" fmla="*/ 161204 w 666492"/>
                  <a:gd name="connsiteY98" fmla="*/ 892415 h 1628762"/>
                  <a:gd name="connsiteX99" fmla="*/ 97704 w 666492"/>
                  <a:gd name="connsiteY99" fmla="*/ 867015 h 1628762"/>
                  <a:gd name="connsiteX100" fmla="*/ 65954 w 666492"/>
                  <a:gd name="connsiteY100" fmla="*/ 816215 h 1628762"/>
                  <a:gd name="connsiteX101" fmla="*/ 107229 w 666492"/>
                  <a:gd name="connsiteY101" fmla="*/ 765415 h 1628762"/>
                  <a:gd name="connsiteX102" fmla="*/ 180254 w 666492"/>
                  <a:gd name="connsiteY102" fmla="*/ 755890 h 1628762"/>
                  <a:gd name="connsiteX103" fmla="*/ 285029 w 666492"/>
                  <a:gd name="connsiteY103" fmla="*/ 720965 h 1628762"/>
                  <a:gd name="connsiteX104" fmla="*/ 250104 w 666492"/>
                  <a:gd name="connsiteY104" fmla="*/ 654290 h 1628762"/>
                  <a:gd name="connsiteX105" fmla="*/ 167554 w 666492"/>
                  <a:gd name="connsiteY105" fmla="*/ 708265 h 1628762"/>
                  <a:gd name="connsiteX106" fmla="*/ 113579 w 666492"/>
                  <a:gd name="connsiteY106" fmla="*/ 720965 h 1628762"/>
                  <a:gd name="connsiteX107" fmla="*/ 50079 w 666492"/>
                  <a:gd name="connsiteY107" fmla="*/ 692390 h 1628762"/>
                  <a:gd name="connsiteX108" fmla="*/ 43729 w 666492"/>
                  <a:gd name="connsiteY108" fmla="*/ 600315 h 1628762"/>
                  <a:gd name="connsiteX109" fmla="*/ 110404 w 666492"/>
                  <a:gd name="connsiteY109" fmla="*/ 536815 h 1628762"/>
                  <a:gd name="connsiteX110" fmla="*/ 205654 w 666492"/>
                  <a:gd name="connsiteY110" fmla="*/ 549515 h 1628762"/>
                  <a:gd name="connsiteX111" fmla="*/ 259629 w 666492"/>
                  <a:gd name="connsiteY111" fmla="*/ 590790 h 1628762"/>
                  <a:gd name="connsiteX112" fmla="*/ 335829 w 666492"/>
                  <a:gd name="connsiteY112" fmla="*/ 562215 h 1628762"/>
                  <a:gd name="connsiteX113" fmla="*/ 332654 w 666492"/>
                  <a:gd name="connsiteY113" fmla="*/ 505065 h 1628762"/>
                  <a:gd name="connsiteX114" fmla="*/ 250104 w 666492"/>
                  <a:gd name="connsiteY114" fmla="*/ 505065 h 1628762"/>
                  <a:gd name="connsiteX115" fmla="*/ 138979 w 666492"/>
                  <a:gd name="connsiteY115" fmla="*/ 473315 h 1628762"/>
                  <a:gd name="connsiteX116" fmla="*/ 107229 w 666492"/>
                  <a:gd name="connsiteY116" fmla="*/ 403465 h 1628762"/>
                  <a:gd name="connsiteX117" fmla="*/ 107229 w 666492"/>
                  <a:gd name="connsiteY117" fmla="*/ 333615 h 1628762"/>
                  <a:gd name="connsiteX118" fmla="*/ 158029 w 666492"/>
                  <a:gd name="connsiteY118" fmla="*/ 324090 h 1628762"/>
                  <a:gd name="connsiteX119" fmla="*/ 218354 w 666492"/>
                  <a:gd name="connsiteY119" fmla="*/ 406640 h 1628762"/>
                  <a:gd name="connsiteX120" fmla="*/ 253279 w 666492"/>
                  <a:gd name="connsiteY120" fmla="*/ 425690 h 1628762"/>
                  <a:gd name="connsiteX121" fmla="*/ 275504 w 666492"/>
                  <a:gd name="connsiteY121" fmla="*/ 390765 h 1628762"/>
                  <a:gd name="connsiteX122" fmla="*/ 208829 w 666492"/>
                  <a:gd name="connsiteY122" fmla="*/ 336790 h 1628762"/>
                  <a:gd name="connsiteX123" fmla="*/ 161204 w 666492"/>
                  <a:gd name="connsiteY123" fmla="*/ 282815 h 1628762"/>
                  <a:gd name="connsiteX124" fmla="*/ 158029 w 666492"/>
                  <a:gd name="connsiteY124" fmla="*/ 197090 h 1628762"/>
                  <a:gd name="connsiteX125" fmla="*/ 196129 w 666492"/>
                  <a:gd name="connsiteY125" fmla="*/ 133590 h 1628762"/>
                  <a:gd name="connsiteX126" fmla="*/ 253279 w 666492"/>
                  <a:gd name="connsiteY126" fmla="*/ 225665 h 1628762"/>
                  <a:gd name="connsiteX127" fmla="*/ 310429 w 666492"/>
                  <a:gd name="connsiteY127" fmla="*/ 349490 h 1628762"/>
                  <a:gd name="connsiteX128" fmla="*/ 370754 w 666492"/>
                  <a:gd name="connsiteY128" fmla="*/ 374890 h 1628762"/>
                  <a:gd name="connsiteX129" fmla="*/ 405679 w 666492"/>
                  <a:gd name="connsiteY129" fmla="*/ 308215 h 1628762"/>
                  <a:gd name="connsiteX130" fmla="*/ 332654 w 666492"/>
                  <a:gd name="connsiteY130" fmla="*/ 225665 h 1628762"/>
                  <a:gd name="connsiteX131" fmla="*/ 253279 w 666492"/>
                  <a:gd name="connsiteY131" fmla="*/ 124065 h 1628762"/>
                  <a:gd name="connsiteX132" fmla="*/ 288204 w 666492"/>
                  <a:gd name="connsiteY132" fmla="*/ 35165 h 1628762"/>
                  <a:gd name="connsiteX133" fmla="*/ 396154 w 666492"/>
                  <a:gd name="connsiteY133" fmla="*/ 12940 h 1628762"/>
                  <a:gd name="connsiteX134" fmla="*/ 450129 w 666492"/>
                  <a:gd name="connsiteY134" fmla="*/ 3415 h 1628762"/>
                  <a:gd name="connsiteX0" fmla="*/ 450129 w 666492"/>
                  <a:gd name="connsiteY0" fmla="*/ 3305 h 1628652"/>
                  <a:gd name="connsiteX1" fmla="*/ 580304 w 666492"/>
                  <a:gd name="connsiteY1" fmla="*/ 12830 h 1628652"/>
                  <a:gd name="connsiteX2" fmla="*/ 662854 w 666492"/>
                  <a:gd name="connsiteY2" fmla="*/ 108080 h 1628652"/>
                  <a:gd name="connsiteX3" fmla="*/ 583479 w 666492"/>
                  <a:gd name="connsiteY3" fmla="*/ 143005 h 1628652"/>
                  <a:gd name="connsiteX4" fmla="*/ 507279 w 666492"/>
                  <a:gd name="connsiteY4" fmla="*/ 177930 h 1628652"/>
                  <a:gd name="connsiteX5" fmla="*/ 513629 w 666492"/>
                  <a:gd name="connsiteY5" fmla="*/ 235080 h 1628652"/>
                  <a:gd name="connsiteX6" fmla="*/ 596179 w 666492"/>
                  <a:gd name="connsiteY6" fmla="*/ 247780 h 1628652"/>
                  <a:gd name="connsiteX7" fmla="*/ 643804 w 666492"/>
                  <a:gd name="connsiteY7" fmla="*/ 193805 h 1628652"/>
                  <a:gd name="connsiteX8" fmla="*/ 666029 w 666492"/>
                  <a:gd name="connsiteY8" fmla="*/ 257305 h 1628652"/>
                  <a:gd name="connsiteX9" fmla="*/ 624754 w 666492"/>
                  <a:gd name="connsiteY9" fmla="*/ 419230 h 1628652"/>
                  <a:gd name="connsiteX10" fmla="*/ 593004 w 666492"/>
                  <a:gd name="connsiteY10" fmla="*/ 482730 h 1628652"/>
                  <a:gd name="connsiteX11" fmla="*/ 561254 w 666492"/>
                  <a:gd name="connsiteY11" fmla="*/ 438280 h 1628652"/>
                  <a:gd name="connsiteX12" fmla="*/ 513629 w 666492"/>
                  <a:gd name="connsiteY12" fmla="*/ 339855 h 1628652"/>
                  <a:gd name="connsiteX13" fmla="*/ 466004 w 666492"/>
                  <a:gd name="connsiteY13" fmla="*/ 368430 h 1628652"/>
                  <a:gd name="connsiteX14" fmla="*/ 491404 w 666492"/>
                  <a:gd name="connsiteY14" fmla="*/ 425580 h 1628652"/>
                  <a:gd name="connsiteX15" fmla="*/ 551729 w 666492"/>
                  <a:gd name="connsiteY15" fmla="*/ 511305 h 1628652"/>
                  <a:gd name="connsiteX16" fmla="*/ 593004 w 666492"/>
                  <a:gd name="connsiteY16" fmla="*/ 549405 h 1628652"/>
                  <a:gd name="connsiteX17" fmla="*/ 570779 w 666492"/>
                  <a:gd name="connsiteY17" fmla="*/ 571630 h 1628652"/>
                  <a:gd name="connsiteX18" fmla="*/ 507279 w 666492"/>
                  <a:gd name="connsiteY18" fmla="*/ 511305 h 1628652"/>
                  <a:gd name="connsiteX19" fmla="*/ 434254 w 666492"/>
                  <a:gd name="connsiteY19" fmla="*/ 520830 h 1628652"/>
                  <a:gd name="connsiteX20" fmla="*/ 412029 w 666492"/>
                  <a:gd name="connsiteY20" fmla="*/ 555755 h 1628652"/>
                  <a:gd name="connsiteX21" fmla="*/ 459654 w 666492"/>
                  <a:gd name="connsiteY21" fmla="*/ 590680 h 1628652"/>
                  <a:gd name="connsiteX22" fmla="*/ 554904 w 666492"/>
                  <a:gd name="connsiteY22" fmla="*/ 600205 h 1628652"/>
                  <a:gd name="connsiteX23" fmla="*/ 564429 w 666492"/>
                  <a:gd name="connsiteY23" fmla="*/ 638305 h 1628652"/>
                  <a:gd name="connsiteX24" fmla="*/ 526329 w 666492"/>
                  <a:gd name="connsiteY24" fmla="*/ 651005 h 1628652"/>
                  <a:gd name="connsiteX25" fmla="*/ 532679 w 666492"/>
                  <a:gd name="connsiteY25" fmla="*/ 708155 h 1628652"/>
                  <a:gd name="connsiteX26" fmla="*/ 504104 w 666492"/>
                  <a:gd name="connsiteY26" fmla="*/ 733555 h 1628652"/>
                  <a:gd name="connsiteX27" fmla="*/ 415204 w 666492"/>
                  <a:gd name="connsiteY27" fmla="*/ 711330 h 1628652"/>
                  <a:gd name="connsiteX28" fmla="*/ 326304 w 666492"/>
                  <a:gd name="connsiteY28" fmla="*/ 724030 h 1628652"/>
                  <a:gd name="connsiteX29" fmla="*/ 256454 w 666492"/>
                  <a:gd name="connsiteY29" fmla="*/ 793880 h 1628652"/>
                  <a:gd name="connsiteX30" fmla="*/ 275504 w 666492"/>
                  <a:gd name="connsiteY30" fmla="*/ 866905 h 1628652"/>
                  <a:gd name="connsiteX31" fmla="*/ 354879 w 666492"/>
                  <a:gd name="connsiteY31" fmla="*/ 838330 h 1628652"/>
                  <a:gd name="connsiteX32" fmla="*/ 392979 w 666492"/>
                  <a:gd name="connsiteY32" fmla="*/ 781180 h 1628652"/>
                  <a:gd name="connsiteX33" fmla="*/ 459654 w 666492"/>
                  <a:gd name="connsiteY33" fmla="*/ 774830 h 1628652"/>
                  <a:gd name="connsiteX34" fmla="*/ 551729 w 666492"/>
                  <a:gd name="connsiteY34" fmla="*/ 790705 h 1628652"/>
                  <a:gd name="connsiteX35" fmla="*/ 523154 w 666492"/>
                  <a:gd name="connsiteY35" fmla="*/ 866905 h 1628652"/>
                  <a:gd name="connsiteX36" fmla="*/ 440604 w 666492"/>
                  <a:gd name="connsiteY36" fmla="*/ 898655 h 1628652"/>
                  <a:gd name="connsiteX37" fmla="*/ 377104 w 666492"/>
                  <a:gd name="connsiteY37" fmla="*/ 889130 h 1628652"/>
                  <a:gd name="connsiteX38" fmla="*/ 323129 w 666492"/>
                  <a:gd name="connsiteY38" fmla="*/ 939930 h 1628652"/>
                  <a:gd name="connsiteX39" fmla="*/ 373929 w 666492"/>
                  <a:gd name="connsiteY39" fmla="*/ 974855 h 1628652"/>
                  <a:gd name="connsiteX40" fmla="*/ 437429 w 666492"/>
                  <a:gd name="connsiteY40" fmla="*/ 955805 h 1628652"/>
                  <a:gd name="connsiteX41" fmla="*/ 500929 w 666492"/>
                  <a:gd name="connsiteY41" fmla="*/ 939930 h 1628652"/>
                  <a:gd name="connsiteX42" fmla="*/ 516804 w 666492"/>
                  <a:gd name="connsiteY42" fmla="*/ 1012955 h 1628652"/>
                  <a:gd name="connsiteX43" fmla="*/ 504104 w 666492"/>
                  <a:gd name="connsiteY43" fmla="*/ 1101855 h 1628652"/>
                  <a:gd name="connsiteX44" fmla="*/ 431079 w 666492"/>
                  <a:gd name="connsiteY44" fmla="*/ 1114555 h 1628652"/>
                  <a:gd name="connsiteX45" fmla="*/ 329479 w 666492"/>
                  <a:gd name="connsiteY45" fmla="*/ 1070105 h 1628652"/>
                  <a:gd name="connsiteX46" fmla="*/ 272329 w 666492"/>
                  <a:gd name="connsiteY46" fmla="*/ 1051055 h 1628652"/>
                  <a:gd name="connsiteX47" fmla="*/ 243754 w 666492"/>
                  <a:gd name="connsiteY47" fmla="*/ 1114555 h 1628652"/>
                  <a:gd name="connsiteX48" fmla="*/ 339004 w 666492"/>
                  <a:gd name="connsiteY48" fmla="*/ 1139955 h 1628652"/>
                  <a:gd name="connsiteX49" fmla="*/ 453304 w 666492"/>
                  <a:gd name="connsiteY49" fmla="*/ 1159005 h 1628652"/>
                  <a:gd name="connsiteX50" fmla="*/ 519979 w 666492"/>
                  <a:gd name="connsiteY50" fmla="*/ 1235205 h 1628652"/>
                  <a:gd name="connsiteX51" fmla="*/ 542204 w 666492"/>
                  <a:gd name="connsiteY51" fmla="*/ 1298705 h 1628652"/>
                  <a:gd name="connsiteX52" fmla="*/ 516804 w 666492"/>
                  <a:gd name="connsiteY52" fmla="*/ 1324105 h 1628652"/>
                  <a:gd name="connsiteX53" fmla="*/ 443779 w 666492"/>
                  <a:gd name="connsiteY53" fmla="*/ 1273305 h 1628652"/>
                  <a:gd name="connsiteX54" fmla="*/ 370754 w 666492"/>
                  <a:gd name="connsiteY54" fmla="*/ 1219330 h 1628652"/>
                  <a:gd name="connsiteX55" fmla="*/ 332654 w 666492"/>
                  <a:gd name="connsiteY55" fmla="*/ 1222505 h 1628652"/>
                  <a:gd name="connsiteX56" fmla="*/ 370754 w 666492"/>
                  <a:gd name="connsiteY56" fmla="*/ 1270130 h 1628652"/>
                  <a:gd name="connsiteX57" fmla="*/ 456479 w 666492"/>
                  <a:gd name="connsiteY57" fmla="*/ 1330455 h 1628652"/>
                  <a:gd name="connsiteX58" fmla="*/ 523154 w 666492"/>
                  <a:gd name="connsiteY58" fmla="*/ 1416180 h 1628652"/>
                  <a:gd name="connsiteX59" fmla="*/ 507279 w 666492"/>
                  <a:gd name="connsiteY59" fmla="*/ 1501905 h 1628652"/>
                  <a:gd name="connsiteX60" fmla="*/ 443779 w 666492"/>
                  <a:gd name="connsiteY60" fmla="*/ 1451105 h 1628652"/>
                  <a:gd name="connsiteX61" fmla="*/ 370754 w 666492"/>
                  <a:gd name="connsiteY61" fmla="*/ 1336805 h 1628652"/>
                  <a:gd name="connsiteX62" fmla="*/ 278679 w 666492"/>
                  <a:gd name="connsiteY62" fmla="*/ 1266955 h 1628652"/>
                  <a:gd name="connsiteX63" fmla="*/ 253279 w 666492"/>
                  <a:gd name="connsiteY63" fmla="*/ 1295530 h 1628652"/>
                  <a:gd name="connsiteX64" fmla="*/ 304079 w 666492"/>
                  <a:gd name="connsiteY64" fmla="*/ 1381255 h 1628652"/>
                  <a:gd name="connsiteX65" fmla="*/ 415204 w 666492"/>
                  <a:gd name="connsiteY65" fmla="*/ 1489205 h 1628652"/>
                  <a:gd name="connsiteX66" fmla="*/ 462829 w 666492"/>
                  <a:gd name="connsiteY66" fmla="*/ 1571755 h 1628652"/>
                  <a:gd name="connsiteX67" fmla="*/ 446954 w 666492"/>
                  <a:gd name="connsiteY67" fmla="*/ 1593980 h 1628652"/>
                  <a:gd name="connsiteX68" fmla="*/ 348529 w 666492"/>
                  <a:gd name="connsiteY68" fmla="*/ 1625730 h 1628652"/>
                  <a:gd name="connsiteX69" fmla="*/ 180254 w 666492"/>
                  <a:gd name="connsiteY69" fmla="*/ 1622555 h 1628652"/>
                  <a:gd name="connsiteX70" fmla="*/ 56429 w 666492"/>
                  <a:gd name="connsiteY70" fmla="*/ 1584455 h 1628652"/>
                  <a:gd name="connsiteX71" fmla="*/ 40554 w 666492"/>
                  <a:gd name="connsiteY71" fmla="*/ 1520955 h 1628652"/>
                  <a:gd name="connsiteX72" fmla="*/ 94529 w 666492"/>
                  <a:gd name="connsiteY72" fmla="*/ 1482855 h 1628652"/>
                  <a:gd name="connsiteX73" fmla="*/ 158029 w 666492"/>
                  <a:gd name="connsiteY73" fmla="*/ 1505080 h 1628652"/>
                  <a:gd name="connsiteX74" fmla="*/ 189779 w 666492"/>
                  <a:gd name="connsiteY74" fmla="*/ 1432055 h 1628652"/>
                  <a:gd name="connsiteX75" fmla="*/ 132629 w 666492"/>
                  <a:gd name="connsiteY75" fmla="*/ 1381255 h 1628652"/>
                  <a:gd name="connsiteX76" fmla="*/ 75479 w 666492"/>
                  <a:gd name="connsiteY76" fmla="*/ 1409830 h 1628652"/>
                  <a:gd name="connsiteX77" fmla="*/ 46904 w 666492"/>
                  <a:gd name="connsiteY77" fmla="*/ 1454280 h 1628652"/>
                  <a:gd name="connsiteX78" fmla="*/ 8804 w 666492"/>
                  <a:gd name="connsiteY78" fmla="*/ 1425705 h 1628652"/>
                  <a:gd name="connsiteX79" fmla="*/ 2454 w 666492"/>
                  <a:gd name="connsiteY79" fmla="*/ 1282830 h 1628652"/>
                  <a:gd name="connsiteX80" fmla="*/ 21504 w 666492"/>
                  <a:gd name="connsiteY80" fmla="*/ 1174880 h 1628652"/>
                  <a:gd name="connsiteX81" fmla="*/ 69129 w 666492"/>
                  <a:gd name="connsiteY81" fmla="*/ 1247905 h 1628652"/>
                  <a:gd name="connsiteX82" fmla="*/ 142154 w 666492"/>
                  <a:gd name="connsiteY82" fmla="*/ 1311405 h 1628652"/>
                  <a:gd name="connsiteX83" fmla="*/ 180254 w 666492"/>
                  <a:gd name="connsiteY83" fmla="*/ 1260605 h 1628652"/>
                  <a:gd name="connsiteX84" fmla="*/ 100879 w 666492"/>
                  <a:gd name="connsiteY84" fmla="*/ 1174880 h 1628652"/>
                  <a:gd name="connsiteX85" fmla="*/ 5629 w 666492"/>
                  <a:gd name="connsiteY85" fmla="*/ 1089155 h 1628652"/>
                  <a:gd name="connsiteX86" fmla="*/ 18329 w 666492"/>
                  <a:gd name="connsiteY86" fmla="*/ 1063755 h 1628652"/>
                  <a:gd name="connsiteX87" fmla="*/ 78654 w 666492"/>
                  <a:gd name="connsiteY87" fmla="*/ 1139955 h 1628652"/>
                  <a:gd name="connsiteX88" fmla="*/ 161204 w 666492"/>
                  <a:gd name="connsiteY88" fmla="*/ 1120905 h 1628652"/>
                  <a:gd name="connsiteX89" fmla="*/ 186604 w 666492"/>
                  <a:gd name="connsiteY89" fmla="*/ 1089155 h 1628652"/>
                  <a:gd name="connsiteX90" fmla="*/ 148504 w 666492"/>
                  <a:gd name="connsiteY90" fmla="*/ 1047880 h 1628652"/>
                  <a:gd name="connsiteX91" fmla="*/ 53254 w 666492"/>
                  <a:gd name="connsiteY91" fmla="*/ 1057405 h 1628652"/>
                  <a:gd name="connsiteX92" fmla="*/ 11979 w 666492"/>
                  <a:gd name="connsiteY92" fmla="*/ 1032005 h 1628652"/>
                  <a:gd name="connsiteX93" fmla="*/ 34204 w 666492"/>
                  <a:gd name="connsiteY93" fmla="*/ 936755 h 1628652"/>
                  <a:gd name="connsiteX94" fmla="*/ 85004 w 666492"/>
                  <a:gd name="connsiteY94" fmla="*/ 927230 h 1628652"/>
                  <a:gd name="connsiteX95" fmla="*/ 183429 w 666492"/>
                  <a:gd name="connsiteY95" fmla="*/ 949455 h 1628652"/>
                  <a:gd name="connsiteX96" fmla="*/ 269154 w 666492"/>
                  <a:gd name="connsiteY96" fmla="*/ 914530 h 1628652"/>
                  <a:gd name="connsiteX97" fmla="*/ 243754 w 666492"/>
                  <a:gd name="connsiteY97" fmla="*/ 863730 h 1628652"/>
                  <a:gd name="connsiteX98" fmla="*/ 161204 w 666492"/>
                  <a:gd name="connsiteY98" fmla="*/ 892305 h 1628652"/>
                  <a:gd name="connsiteX99" fmla="*/ 97704 w 666492"/>
                  <a:gd name="connsiteY99" fmla="*/ 866905 h 1628652"/>
                  <a:gd name="connsiteX100" fmla="*/ 65954 w 666492"/>
                  <a:gd name="connsiteY100" fmla="*/ 816105 h 1628652"/>
                  <a:gd name="connsiteX101" fmla="*/ 107229 w 666492"/>
                  <a:gd name="connsiteY101" fmla="*/ 765305 h 1628652"/>
                  <a:gd name="connsiteX102" fmla="*/ 180254 w 666492"/>
                  <a:gd name="connsiteY102" fmla="*/ 755780 h 1628652"/>
                  <a:gd name="connsiteX103" fmla="*/ 285029 w 666492"/>
                  <a:gd name="connsiteY103" fmla="*/ 720855 h 1628652"/>
                  <a:gd name="connsiteX104" fmla="*/ 250104 w 666492"/>
                  <a:gd name="connsiteY104" fmla="*/ 654180 h 1628652"/>
                  <a:gd name="connsiteX105" fmla="*/ 167554 w 666492"/>
                  <a:gd name="connsiteY105" fmla="*/ 708155 h 1628652"/>
                  <a:gd name="connsiteX106" fmla="*/ 113579 w 666492"/>
                  <a:gd name="connsiteY106" fmla="*/ 720855 h 1628652"/>
                  <a:gd name="connsiteX107" fmla="*/ 50079 w 666492"/>
                  <a:gd name="connsiteY107" fmla="*/ 692280 h 1628652"/>
                  <a:gd name="connsiteX108" fmla="*/ 43729 w 666492"/>
                  <a:gd name="connsiteY108" fmla="*/ 600205 h 1628652"/>
                  <a:gd name="connsiteX109" fmla="*/ 110404 w 666492"/>
                  <a:gd name="connsiteY109" fmla="*/ 536705 h 1628652"/>
                  <a:gd name="connsiteX110" fmla="*/ 205654 w 666492"/>
                  <a:gd name="connsiteY110" fmla="*/ 549405 h 1628652"/>
                  <a:gd name="connsiteX111" fmla="*/ 259629 w 666492"/>
                  <a:gd name="connsiteY111" fmla="*/ 590680 h 1628652"/>
                  <a:gd name="connsiteX112" fmla="*/ 335829 w 666492"/>
                  <a:gd name="connsiteY112" fmla="*/ 562105 h 1628652"/>
                  <a:gd name="connsiteX113" fmla="*/ 332654 w 666492"/>
                  <a:gd name="connsiteY113" fmla="*/ 504955 h 1628652"/>
                  <a:gd name="connsiteX114" fmla="*/ 250104 w 666492"/>
                  <a:gd name="connsiteY114" fmla="*/ 504955 h 1628652"/>
                  <a:gd name="connsiteX115" fmla="*/ 138979 w 666492"/>
                  <a:gd name="connsiteY115" fmla="*/ 473205 h 1628652"/>
                  <a:gd name="connsiteX116" fmla="*/ 107229 w 666492"/>
                  <a:gd name="connsiteY116" fmla="*/ 403355 h 1628652"/>
                  <a:gd name="connsiteX117" fmla="*/ 107229 w 666492"/>
                  <a:gd name="connsiteY117" fmla="*/ 333505 h 1628652"/>
                  <a:gd name="connsiteX118" fmla="*/ 158029 w 666492"/>
                  <a:gd name="connsiteY118" fmla="*/ 323980 h 1628652"/>
                  <a:gd name="connsiteX119" fmla="*/ 218354 w 666492"/>
                  <a:gd name="connsiteY119" fmla="*/ 406530 h 1628652"/>
                  <a:gd name="connsiteX120" fmla="*/ 253279 w 666492"/>
                  <a:gd name="connsiteY120" fmla="*/ 425580 h 1628652"/>
                  <a:gd name="connsiteX121" fmla="*/ 275504 w 666492"/>
                  <a:gd name="connsiteY121" fmla="*/ 390655 h 1628652"/>
                  <a:gd name="connsiteX122" fmla="*/ 208829 w 666492"/>
                  <a:gd name="connsiteY122" fmla="*/ 336680 h 1628652"/>
                  <a:gd name="connsiteX123" fmla="*/ 161204 w 666492"/>
                  <a:gd name="connsiteY123" fmla="*/ 282705 h 1628652"/>
                  <a:gd name="connsiteX124" fmla="*/ 158029 w 666492"/>
                  <a:gd name="connsiteY124" fmla="*/ 196980 h 1628652"/>
                  <a:gd name="connsiteX125" fmla="*/ 196129 w 666492"/>
                  <a:gd name="connsiteY125" fmla="*/ 133480 h 1628652"/>
                  <a:gd name="connsiteX126" fmla="*/ 253279 w 666492"/>
                  <a:gd name="connsiteY126" fmla="*/ 225555 h 1628652"/>
                  <a:gd name="connsiteX127" fmla="*/ 310429 w 666492"/>
                  <a:gd name="connsiteY127" fmla="*/ 349380 h 1628652"/>
                  <a:gd name="connsiteX128" fmla="*/ 370754 w 666492"/>
                  <a:gd name="connsiteY128" fmla="*/ 374780 h 1628652"/>
                  <a:gd name="connsiteX129" fmla="*/ 405679 w 666492"/>
                  <a:gd name="connsiteY129" fmla="*/ 308105 h 1628652"/>
                  <a:gd name="connsiteX130" fmla="*/ 332654 w 666492"/>
                  <a:gd name="connsiteY130" fmla="*/ 225555 h 1628652"/>
                  <a:gd name="connsiteX131" fmla="*/ 253279 w 666492"/>
                  <a:gd name="connsiteY131" fmla="*/ 123955 h 1628652"/>
                  <a:gd name="connsiteX132" fmla="*/ 288204 w 666492"/>
                  <a:gd name="connsiteY132" fmla="*/ 35055 h 1628652"/>
                  <a:gd name="connsiteX133" fmla="*/ 450129 w 666492"/>
                  <a:gd name="connsiteY133" fmla="*/ 3305 h 1628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</a:cxnLst>
                <a:rect l="l" t="t" r="r" b="b"/>
                <a:pathLst>
                  <a:path w="666492" h="1628652">
                    <a:moveTo>
                      <a:pt x="450129" y="3305"/>
                    </a:moveTo>
                    <a:cubicBezTo>
                      <a:pt x="498812" y="-399"/>
                      <a:pt x="544850" y="-4632"/>
                      <a:pt x="580304" y="12830"/>
                    </a:cubicBezTo>
                    <a:cubicBezTo>
                      <a:pt x="615758" y="30292"/>
                      <a:pt x="662325" y="86384"/>
                      <a:pt x="662854" y="108080"/>
                    </a:cubicBezTo>
                    <a:cubicBezTo>
                      <a:pt x="663383" y="129776"/>
                      <a:pt x="583479" y="143005"/>
                      <a:pt x="583479" y="143005"/>
                    </a:cubicBezTo>
                    <a:cubicBezTo>
                      <a:pt x="557550" y="154647"/>
                      <a:pt x="518921" y="162584"/>
                      <a:pt x="507279" y="177930"/>
                    </a:cubicBezTo>
                    <a:cubicBezTo>
                      <a:pt x="495637" y="193276"/>
                      <a:pt x="498813" y="223438"/>
                      <a:pt x="513629" y="235080"/>
                    </a:cubicBezTo>
                    <a:cubicBezTo>
                      <a:pt x="528445" y="246722"/>
                      <a:pt x="574483" y="254659"/>
                      <a:pt x="596179" y="247780"/>
                    </a:cubicBezTo>
                    <a:cubicBezTo>
                      <a:pt x="617875" y="240901"/>
                      <a:pt x="632162" y="192218"/>
                      <a:pt x="643804" y="193805"/>
                    </a:cubicBezTo>
                    <a:cubicBezTo>
                      <a:pt x="655446" y="195392"/>
                      <a:pt x="669204" y="219734"/>
                      <a:pt x="666029" y="257305"/>
                    </a:cubicBezTo>
                    <a:cubicBezTo>
                      <a:pt x="662854" y="294876"/>
                      <a:pt x="636925" y="381659"/>
                      <a:pt x="624754" y="419230"/>
                    </a:cubicBezTo>
                    <a:cubicBezTo>
                      <a:pt x="612583" y="456801"/>
                      <a:pt x="603587" y="479555"/>
                      <a:pt x="593004" y="482730"/>
                    </a:cubicBezTo>
                    <a:cubicBezTo>
                      <a:pt x="582421" y="485905"/>
                      <a:pt x="574483" y="462092"/>
                      <a:pt x="561254" y="438280"/>
                    </a:cubicBezTo>
                    <a:cubicBezTo>
                      <a:pt x="548025" y="414468"/>
                      <a:pt x="529504" y="351497"/>
                      <a:pt x="513629" y="339855"/>
                    </a:cubicBezTo>
                    <a:cubicBezTo>
                      <a:pt x="497754" y="328213"/>
                      <a:pt x="469708" y="354143"/>
                      <a:pt x="466004" y="368430"/>
                    </a:cubicBezTo>
                    <a:cubicBezTo>
                      <a:pt x="462300" y="382717"/>
                      <a:pt x="477117" y="401768"/>
                      <a:pt x="491404" y="425580"/>
                    </a:cubicBezTo>
                    <a:cubicBezTo>
                      <a:pt x="505691" y="449392"/>
                      <a:pt x="534796" y="490668"/>
                      <a:pt x="551729" y="511305"/>
                    </a:cubicBezTo>
                    <a:cubicBezTo>
                      <a:pt x="568662" y="531943"/>
                      <a:pt x="589829" y="539351"/>
                      <a:pt x="593004" y="549405"/>
                    </a:cubicBezTo>
                    <a:cubicBezTo>
                      <a:pt x="596179" y="559459"/>
                      <a:pt x="585067" y="577980"/>
                      <a:pt x="570779" y="571630"/>
                    </a:cubicBezTo>
                    <a:cubicBezTo>
                      <a:pt x="556491" y="565280"/>
                      <a:pt x="530033" y="519772"/>
                      <a:pt x="507279" y="511305"/>
                    </a:cubicBezTo>
                    <a:cubicBezTo>
                      <a:pt x="484525" y="502838"/>
                      <a:pt x="450129" y="513422"/>
                      <a:pt x="434254" y="520830"/>
                    </a:cubicBezTo>
                    <a:cubicBezTo>
                      <a:pt x="418379" y="528238"/>
                      <a:pt x="407796" y="544113"/>
                      <a:pt x="412029" y="555755"/>
                    </a:cubicBezTo>
                    <a:cubicBezTo>
                      <a:pt x="416262" y="567397"/>
                      <a:pt x="435841" y="583272"/>
                      <a:pt x="459654" y="590680"/>
                    </a:cubicBezTo>
                    <a:cubicBezTo>
                      <a:pt x="483467" y="598088"/>
                      <a:pt x="537442" y="592268"/>
                      <a:pt x="554904" y="600205"/>
                    </a:cubicBezTo>
                    <a:cubicBezTo>
                      <a:pt x="572366" y="608142"/>
                      <a:pt x="569192" y="629838"/>
                      <a:pt x="564429" y="638305"/>
                    </a:cubicBezTo>
                    <a:cubicBezTo>
                      <a:pt x="559666" y="646772"/>
                      <a:pt x="531621" y="639363"/>
                      <a:pt x="526329" y="651005"/>
                    </a:cubicBezTo>
                    <a:cubicBezTo>
                      <a:pt x="521037" y="662647"/>
                      <a:pt x="536383" y="694397"/>
                      <a:pt x="532679" y="708155"/>
                    </a:cubicBezTo>
                    <a:cubicBezTo>
                      <a:pt x="528975" y="721913"/>
                      <a:pt x="523683" y="733026"/>
                      <a:pt x="504104" y="733555"/>
                    </a:cubicBezTo>
                    <a:cubicBezTo>
                      <a:pt x="484525" y="734084"/>
                      <a:pt x="444837" y="712917"/>
                      <a:pt x="415204" y="711330"/>
                    </a:cubicBezTo>
                    <a:cubicBezTo>
                      <a:pt x="385571" y="709743"/>
                      <a:pt x="352762" y="710272"/>
                      <a:pt x="326304" y="724030"/>
                    </a:cubicBezTo>
                    <a:cubicBezTo>
                      <a:pt x="299846" y="737788"/>
                      <a:pt x="264921" y="770068"/>
                      <a:pt x="256454" y="793880"/>
                    </a:cubicBezTo>
                    <a:cubicBezTo>
                      <a:pt x="247987" y="817692"/>
                      <a:pt x="259100" y="859497"/>
                      <a:pt x="275504" y="866905"/>
                    </a:cubicBezTo>
                    <a:cubicBezTo>
                      <a:pt x="291908" y="874313"/>
                      <a:pt x="335300" y="852617"/>
                      <a:pt x="354879" y="838330"/>
                    </a:cubicBezTo>
                    <a:cubicBezTo>
                      <a:pt x="374458" y="824043"/>
                      <a:pt x="375516" y="791763"/>
                      <a:pt x="392979" y="781180"/>
                    </a:cubicBezTo>
                    <a:cubicBezTo>
                      <a:pt x="410441" y="770597"/>
                      <a:pt x="433196" y="773243"/>
                      <a:pt x="459654" y="774830"/>
                    </a:cubicBezTo>
                    <a:cubicBezTo>
                      <a:pt x="486112" y="776418"/>
                      <a:pt x="541146" y="775359"/>
                      <a:pt x="551729" y="790705"/>
                    </a:cubicBezTo>
                    <a:cubicBezTo>
                      <a:pt x="562312" y="806051"/>
                      <a:pt x="541675" y="848913"/>
                      <a:pt x="523154" y="866905"/>
                    </a:cubicBezTo>
                    <a:cubicBezTo>
                      <a:pt x="504633" y="884897"/>
                      <a:pt x="464946" y="894951"/>
                      <a:pt x="440604" y="898655"/>
                    </a:cubicBezTo>
                    <a:cubicBezTo>
                      <a:pt x="416262" y="902359"/>
                      <a:pt x="396683" y="882251"/>
                      <a:pt x="377104" y="889130"/>
                    </a:cubicBezTo>
                    <a:cubicBezTo>
                      <a:pt x="357525" y="896009"/>
                      <a:pt x="323658" y="925643"/>
                      <a:pt x="323129" y="939930"/>
                    </a:cubicBezTo>
                    <a:cubicBezTo>
                      <a:pt x="322600" y="954218"/>
                      <a:pt x="354879" y="972209"/>
                      <a:pt x="373929" y="974855"/>
                    </a:cubicBezTo>
                    <a:cubicBezTo>
                      <a:pt x="392979" y="977501"/>
                      <a:pt x="416262" y="961626"/>
                      <a:pt x="437429" y="955805"/>
                    </a:cubicBezTo>
                    <a:cubicBezTo>
                      <a:pt x="458596" y="949984"/>
                      <a:pt x="487700" y="930405"/>
                      <a:pt x="500929" y="939930"/>
                    </a:cubicBezTo>
                    <a:cubicBezTo>
                      <a:pt x="514158" y="949455"/>
                      <a:pt x="516275" y="985968"/>
                      <a:pt x="516804" y="1012955"/>
                    </a:cubicBezTo>
                    <a:cubicBezTo>
                      <a:pt x="517333" y="1039942"/>
                      <a:pt x="518391" y="1084922"/>
                      <a:pt x="504104" y="1101855"/>
                    </a:cubicBezTo>
                    <a:cubicBezTo>
                      <a:pt x="489817" y="1118788"/>
                      <a:pt x="460183" y="1119847"/>
                      <a:pt x="431079" y="1114555"/>
                    </a:cubicBezTo>
                    <a:cubicBezTo>
                      <a:pt x="401975" y="1109263"/>
                      <a:pt x="355937" y="1080688"/>
                      <a:pt x="329479" y="1070105"/>
                    </a:cubicBezTo>
                    <a:cubicBezTo>
                      <a:pt x="303021" y="1059522"/>
                      <a:pt x="286616" y="1043647"/>
                      <a:pt x="272329" y="1051055"/>
                    </a:cubicBezTo>
                    <a:cubicBezTo>
                      <a:pt x="258042" y="1058463"/>
                      <a:pt x="232642" y="1099739"/>
                      <a:pt x="243754" y="1114555"/>
                    </a:cubicBezTo>
                    <a:cubicBezTo>
                      <a:pt x="254866" y="1129371"/>
                      <a:pt x="304079" y="1132547"/>
                      <a:pt x="339004" y="1139955"/>
                    </a:cubicBezTo>
                    <a:cubicBezTo>
                      <a:pt x="373929" y="1147363"/>
                      <a:pt x="423142" y="1143130"/>
                      <a:pt x="453304" y="1159005"/>
                    </a:cubicBezTo>
                    <a:cubicBezTo>
                      <a:pt x="483466" y="1174880"/>
                      <a:pt x="505162" y="1211922"/>
                      <a:pt x="519979" y="1235205"/>
                    </a:cubicBezTo>
                    <a:cubicBezTo>
                      <a:pt x="534796" y="1258488"/>
                      <a:pt x="542733" y="1283888"/>
                      <a:pt x="542204" y="1298705"/>
                    </a:cubicBezTo>
                    <a:cubicBezTo>
                      <a:pt x="541675" y="1313522"/>
                      <a:pt x="533208" y="1328338"/>
                      <a:pt x="516804" y="1324105"/>
                    </a:cubicBezTo>
                    <a:cubicBezTo>
                      <a:pt x="500400" y="1319872"/>
                      <a:pt x="468121" y="1290768"/>
                      <a:pt x="443779" y="1273305"/>
                    </a:cubicBezTo>
                    <a:cubicBezTo>
                      <a:pt x="419437" y="1255842"/>
                      <a:pt x="389275" y="1227797"/>
                      <a:pt x="370754" y="1219330"/>
                    </a:cubicBezTo>
                    <a:cubicBezTo>
                      <a:pt x="352233" y="1210863"/>
                      <a:pt x="332654" y="1214038"/>
                      <a:pt x="332654" y="1222505"/>
                    </a:cubicBezTo>
                    <a:cubicBezTo>
                      <a:pt x="332654" y="1230972"/>
                      <a:pt x="350116" y="1252138"/>
                      <a:pt x="370754" y="1270130"/>
                    </a:cubicBezTo>
                    <a:cubicBezTo>
                      <a:pt x="391391" y="1288122"/>
                      <a:pt x="431079" y="1306113"/>
                      <a:pt x="456479" y="1330455"/>
                    </a:cubicBezTo>
                    <a:cubicBezTo>
                      <a:pt x="481879" y="1354797"/>
                      <a:pt x="514687" y="1387605"/>
                      <a:pt x="523154" y="1416180"/>
                    </a:cubicBezTo>
                    <a:cubicBezTo>
                      <a:pt x="531621" y="1444755"/>
                      <a:pt x="520508" y="1496084"/>
                      <a:pt x="507279" y="1501905"/>
                    </a:cubicBezTo>
                    <a:cubicBezTo>
                      <a:pt x="494050" y="1507726"/>
                      <a:pt x="466533" y="1478622"/>
                      <a:pt x="443779" y="1451105"/>
                    </a:cubicBezTo>
                    <a:cubicBezTo>
                      <a:pt x="421025" y="1423588"/>
                      <a:pt x="398271" y="1367497"/>
                      <a:pt x="370754" y="1336805"/>
                    </a:cubicBezTo>
                    <a:cubicBezTo>
                      <a:pt x="343237" y="1306113"/>
                      <a:pt x="298258" y="1273834"/>
                      <a:pt x="278679" y="1266955"/>
                    </a:cubicBezTo>
                    <a:cubicBezTo>
                      <a:pt x="259100" y="1260076"/>
                      <a:pt x="249046" y="1276480"/>
                      <a:pt x="253279" y="1295530"/>
                    </a:cubicBezTo>
                    <a:cubicBezTo>
                      <a:pt x="257512" y="1314580"/>
                      <a:pt x="277092" y="1348976"/>
                      <a:pt x="304079" y="1381255"/>
                    </a:cubicBezTo>
                    <a:cubicBezTo>
                      <a:pt x="331066" y="1413534"/>
                      <a:pt x="388746" y="1457455"/>
                      <a:pt x="415204" y="1489205"/>
                    </a:cubicBezTo>
                    <a:cubicBezTo>
                      <a:pt x="441662" y="1520955"/>
                      <a:pt x="457537" y="1554293"/>
                      <a:pt x="462829" y="1571755"/>
                    </a:cubicBezTo>
                    <a:cubicBezTo>
                      <a:pt x="468121" y="1589217"/>
                      <a:pt x="466004" y="1584984"/>
                      <a:pt x="446954" y="1593980"/>
                    </a:cubicBezTo>
                    <a:cubicBezTo>
                      <a:pt x="427904" y="1602976"/>
                      <a:pt x="392979" y="1620968"/>
                      <a:pt x="348529" y="1625730"/>
                    </a:cubicBezTo>
                    <a:cubicBezTo>
                      <a:pt x="304079" y="1630493"/>
                      <a:pt x="228937" y="1629434"/>
                      <a:pt x="180254" y="1622555"/>
                    </a:cubicBezTo>
                    <a:cubicBezTo>
                      <a:pt x="131571" y="1615676"/>
                      <a:pt x="79712" y="1601388"/>
                      <a:pt x="56429" y="1584455"/>
                    </a:cubicBezTo>
                    <a:cubicBezTo>
                      <a:pt x="33146" y="1567522"/>
                      <a:pt x="34204" y="1537888"/>
                      <a:pt x="40554" y="1520955"/>
                    </a:cubicBezTo>
                    <a:cubicBezTo>
                      <a:pt x="46904" y="1504022"/>
                      <a:pt x="74950" y="1485501"/>
                      <a:pt x="94529" y="1482855"/>
                    </a:cubicBezTo>
                    <a:cubicBezTo>
                      <a:pt x="114108" y="1480209"/>
                      <a:pt x="142154" y="1513547"/>
                      <a:pt x="158029" y="1505080"/>
                    </a:cubicBezTo>
                    <a:cubicBezTo>
                      <a:pt x="173904" y="1496613"/>
                      <a:pt x="194012" y="1452692"/>
                      <a:pt x="189779" y="1432055"/>
                    </a:cubicBezTo>
                    <a:cubicBezTo>
                      <a:pt x="185546" y="1411418"/>
                      <a:pt x="151679" y="1384959"/>
                      <a:pt x="132629" y="1381255"/>
                    </a:cubicBezTo>
                    <a:cubicBezTo>
                      <a:pt x="113579" y="1377551"/>
                      <a:pt x="89766" y="1397659"/>
                      <a:pt x="75479" y="1409830"/>
                    </a:cubicBezTo>
                    <a:cubicBezTo>
                      <a:pt x="61192" y="1422001"/>
                      <a:pt x="58017" y="1451634"/>
                      <a:pt x="46904" y="1454280"/>
                    </a:cubicBezTo>
                    <a:cubicBezTo>
                      <a:pt x="35791" y="1456926"/>
                      <a:pt x="16212" y="1454280"/>
                      <a:pt x="8804" y="1425705"/>
                    </a:cubicBezTo>
                    <a:cubicBezTo>
                      <a:pt x="1396" y="1397130"/>
                      <a:pt x="337" y="1324634"/>
                      <a:pt x="2454" y="1282830"/>
                    </a:cubicBezTo>
                    <a:cubicBezTo>
                      <a:pt x="4571" y="1241026"/>
                      <a:pt x="10392" y="1180701"/>
                      <a:pt x="21504" y="1174880"/>
                    </a:cubicBezTo>
                    <a:cubicBezTo>
                      <a:pt x="32616" y="1169059"/>
                      <a:pt x="49021" y="1225151"/>
                      <a:pt x="69129" y="1247905"/>
                    </a:cubicBezTo>
                    <a:cubicBezTo>
                      <a:pt x="89237" y="1270659"/>
                      <a:pt x="123633" y="1309288"/>
                      <a:pt x="142154" y="1311405"/>
                    </a:cubicBezTo>
                    <a:cubicBezTo>
                      <a:pt x="160675" y="1313522"/>
                      <a:pt x="187133" y="1283359"/>
                      <a:pt x="180254" y="1260605"/>
                    </a:cubicBezTo>
                    <a:cubicBezTo>
                      <a:pt x="173375" y="1237851"/>
                      <a:pt x="129983" y="1203455"/>
                      <a:pt x="100879" y="1174880"/>
                    </a:cubicBezTo>
                    <a:cubicBezTo>
                      <a:pt x="71775" y="1146305"/>
                      <a:pt x="19387" y="1107676"/>
                      <a:pt x="5629" y="1089155"/>
                    </a:cubicBezTo>
                    <a:cubicBezTo>
                      <a:pt x="-8129" y="1070634"/>
                      <a:pt x="6158" y="1055288"/>
                      <a:pt x="18329" y="1063755"/>
                    </a:cubicBezTo>
                    <a:cubicBezTo>
                      <a:pt x="30500" y="1072222"/>
                      <a:pt x="54841" y="1130430"/>
                      <a:pt x="78654" y="1139955"/>
                    </a:cubicBezTo>
                    <a:cubicBezTo>
                      <a:pt x="102466" y="1149480"/>
                      <a:pt x="143212" y="1129372"/>
                      <a:pt x="161204" y="1120905"/>
                    </a:cubicBezTo>
                    <a:cubicBezTo>
                      <a:pt x="179196" y="1112438"/>
                      <a:pt x="188721" y="1101326"/>
                      <a:pt x="186604" y="1089155"/>
                    </a:cubicBezTo>
                    <a:cubicBezTo>
                      <a:pt x="184487" y="1076984"/>
                      <a:pt x="170729" y="1053172"/>
                      <a:pt x="148504" y="1047880"/>
                    </a:cubicBezTo>
                    <a:cubicBezTo>
                      <a:pt x="126279" y="1042588"/>
                      <a:pt x="76008" y="1060051"/>
                      <a:pt x="53254" y="1057405"/>
                    </a:cubicBezTo>
                    <a:cubicBezTo>
                      <a:pt x="30500" y="1054759"/>
                      <a:pt x="15154" y="1052113"/>
                      <a:pt x="11979" y="1032005"/>
                    </a:cubicBezTo>
                    <a:cubicBezTo>
                      <a:pt x="8804" y="1011897"/>
                      <a:pt x="22033" y="954217"/>
                      <a:pt x="34204" y="936755"/>
                    </a:cubicBezTo>
                    <a:cubicBezTo>
                      <a:pt x="46375" y="919293"/>
                      <a:pt x="60133" y="925113"/>
                      <a:pt x="85004" y="927230"/>
                    </a:cubicBezTo>
                    <a:cubicBezTo>
                      <a:pt x="109875" y="929347"/>
                      <a:pt x="152737" y="951572"/>
                      <a:pt x="183429" y="949455"/>
                    </a:cubicBezTo>
                    <a:cubicBezTo>
                      <a:pt x="214121" y="947338"/>
                      <a:pt x="259100" y="928817"/>
                      <a:pt x="269154" y="914530"/>
                    </a:cubicBezTo>
                    <a:cubicBezTo>
                      <a:pt x="279208" y="900243"/>
                      <a:pt x="261746" y="867434"/>
                      <a:pt x="243754" y="863730"/>
                    </a:cubicBezTo>
                    <a:cubicBezTo>
                      <a:pt x="225762" y="860026"/>
                      <a:pt x="185546" y="891776"/>
                      <a:pt x="161204" y="892305"/>
                    </a:cubicBezTo>
                    <a:cubicBezTo>
                      <a:pt x="136862" y="892834"/>
                      <a:pt x="113579" y="879605"/>
                      <a:pt x="97704" y="866905"/>
                    </a:cubicBezTo>
                    <a:cubicBezTo>
                      <a:pt x="81829" y="854205"/>
                      <a:pt x="64366" y="833038"/>
                      <a:pt x="65954" y="816105"/>
                    </a:cubicBezTo>
                    <a:cubicBezTo>
                      <a:pt x="67541" y="799172"/>
                      <a:pt x="88179" y="775359"/>
                      <a:pt x="107229" y="765305"/>
                    </a:cubicBezTo>
                    <a:cubicBezTo>
                      <a:pt x="126279" y="755251"/>
                      <a:pt x="150621" y="763188"/>
                      <a:pt x="180254" y="755780"/>
                    </a:cubicBezTo>
                    <a:cubicBezTo>
                      <a:pt x="209887" y="748372"/>
                      <a:pt x="273387" y="737788"/>
                      <a:pt x="285029" y="720855"/>
                    </a:cubicBezTo>
                    <a:cubicBezTo>
                      <a:pt x="296671" y="703922"/>
                      <a:pt x="269683" y="656297"/>
                      <a:pt x="250104" y="654180"/>
                    </a:cubicBezTo>
                    <a:cubicBezTo>
                      <a:pt x="230525" y="652063"/>
                      <a:pt x="190308" y="697043"/>
                      <a:pt x="167554" y="708155"/>
                    </a:cubicBezTo>
                    <a:cubicBezTo>
                      <a:pt x="144800" y="719267"/>
                      <a:pt x="133158" y="723501"/>
                      <a:pt x="113579" y="720855"/>
                    </a:cubicBezTo>
                    <a:cubicBezTo>
                      <a:pt x="94000" y="718209"/>
                      <a:pt x="61721" y="712388"/>
                      <a:pt x="50079" y="692280"/>
                    </a:cubicBezTo>
                    <a:cubicBezTo>
                      <a:pt x="38437" y="672172"/>
                      <a:pt x="33675" y="626134"/>
                      <a:pt x="43729" y="600205"/>
                    </a:cubicBezTo>
                    <a:cubicBezTo>
                      <a:pt x="53783" y="574276"/>
                      <a:pt x="83416" y="545172"/>
                      <a:pt x="110404" y="536705"/>
                    </a:cubicBezTo>
                    <a:cubicBezTo>
                      <a:pt x="137392" y="528238"/>
                      <a:pt x="180783" y="540409"/>
                      <a:pt x="205654" y="549405"/>
                    </a:cubicBezTo>
                    <a:cubicBezTo>
                      <a:pt x="230525" y="558401"/>
                      <a:pt x="237933" y="588563"/>
                      <a:pt x="259629" y="590680"/>
                    </a:cubicBezTo>
                    <a:cubicBezTo>
                      <a:pt x="281325" y="592797"/>
                      <a:pt x="323658" y="576392"/>
                      <a:pt x="335829" y="562105"/>
                    </a:cubicBezTo>
                    <a:cubicBezTo>
                      <a:pt x="348000" y="547818"/>
                      <a:pt x="346941" y="514480"/>
                      <a:pt x="332654" y="504955"/>
                    </a:cubicBezTo>
                    <a:cubicBezTo>
                      <a:pt x="318367" y="495430"/>
                      <a:pt x="282383" y="510247"/>
                      <a:pt x="250104" y="504955"/>
                    </a:cubicBezTo>
                    <a:cubicBezTo>
                      <a:pt x="217825" y="499663"/>
                      <a:pt x="162791" y="490138"/>
                      <a:pt x="138979" y="473205"/>
                    </a:cubicBezTo>
                    <a:cubicBezTo>
                      <a:pt x="115166" y="456272"/>
                      <a:pt x="112521" y="426638"/>
                      <a:pt x="107229" y="403355"/>
                    </a:cubicBezTo>
                    <a:cubicBezTo>
                      <a:pt x="101937" y="380072"/>
                      <a:pt x="98762" y="346734"/>
                      <a:pt x="107229" y="333505"/>
                    </a:cubicBezTo>
                    <a:cubicBezTo>
                      <a:pt x="115696" y="320276"/>
                      <a:pt x="139508" y="311809"/>
                      <a:pt x="158029" y="323980"/>
                    </a:cubicBezTo>
                    <a:cubicBezTo>
                      <a:pt x="176550" y="336151"/>
                      <a:pt x="202479" y="389597"/>
                      <a:pt x="218354" y="406530"/>
                    </a:cubicBezTo>
                    <a:cubicBezTo>
                      <a:pt x="234229" y="423463"/>
                      <a:pt x="243754" y="428226"/>
                      <a:pt x="253279" y="425580"/>
                    </a:cubicBezTo>
                    <a:cubicBezTo>
                      <a:pt x="262804" y="422934"/>
                      <a:pt x="282912" y="405472"/>
                      <a:pt x="275504" y="390655"/>
                    </a:cubicBezTo>
                    <a:cubicBezTo>
                      <a:pt x="268096" y="375838"/>
                      <a:pt x="227879" y="354672"/>
                      <a:pt x="208829" y="336680"/>
                    </a:cubicBezTo>
                    <a:cubicBezTo>
                      <a:pt x="189779" y="318688"/>
                      <a:pt x="169671" y="305988"/>
                      <a:pt x="161204" y="282705"/>
                    </a:cubicBezTo>
                    <a:cubicBezTo>
                      <a:pt x="152737" y="259422"/>
                      <a:pt x="152208" y="221851"/>
                      <a:pt x="158029" y="196980"/>
                    </a:cubicBezTo>
                    <a:cubicBezTo>
                      <a:pt x="163850" y="172109"/>
                      <a:pt x="180254" y="128718"/>
                      <a:pt x="196129" y="133480"/>
                    </a:cubicBezTo>
                    <a:cubicBezTo>
                      <a:pt x="212004" y="138242"/>
                      <a:pt x="234229" y="189572"/>
                      <a:pt x="253279" y="225555"/>
                    </a:cubicBezTo>
                    <a:cubicBezTo>
                      <a:pt x="272329" y="261538"/>
                      <a:pt x="290850" y="324509"/>
                      <a:pt x="310429" y="349380"/>
                    </a:cubicBezTo>
                    <a:cubicBezTo>
                      <a:pt x="330008" y="374251"/>
                      <a:pt x="354879" y="381659"/>
                      <a:pt x="370754" y="374780"/>
                    </a:cubicBezTo>
                    <a:cubicBezTo>
                      <a:pt x="386629" y="367901"/>
                      <a:pt x="412029" y="332976"/>
                      <a:pt x="405679" y="308105"/>
                    </a:cubicBezTo>
                    <a:cubicBezTo>
                      <a:pt x="399329" y="283234"/>
                      <a:pt x="358054" y="256247"/>
                      <a:pt x="332654" y="225555"/>
                    </a:cubicBezTo>
                    <a:cubicBezTo>
                      <a:pt x="307254" y="194863"/>
                      <a:pt x="260687" y="155705"/>
                      <a:pt x="253279" y="123955"/>
                    </a:cubicBezTo>
                    <a:cubicBezTo>
                      <a:pt x="245871" y="92205"/>
                      <a:pt x="264392" y="53576"/>
                      <a:pt x="288204" y="35055"/>
                    </a:cubicBezTo>
                    <a:cubicBezTo>
                      <a:pt x="321012" y="14947"/>
                      <a:pt x="401446" y="7009"/>
                      <a:pt x="450129" y="3305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6506E282-FF63-4A0F-B6BA-671D27D074E0}"/>
                </a:ext>
              </a:extLst>
            </p:cNvPr>
            <p:cNvSpPr/>
            <p:nvPr/>
          </p:nvSpPr>
          <p:spPr>
            <a:xfrm rot="241032">
              <a:off x="4372975" y="4262813"/>
              <a:ext cx="114244" cy="81063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C1E911DF-D292-4654-AAFB-030DE5C62B2D}"/>
                </a:ext>
              </a:extLst>
            </p:cNvPr>
            <p:cNvSpPr/>
            <p:nvPr/>
          </p:nvSpPr>
          <p:spPr>
            <a:xfrm rot="241032">
              <a:off x="3876505" y="4526767"/>
              <a:ext cx="114244" cy="81063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1A60FB6A-A82C-4D84-AD0D-0B518008FED8}"/>
                </a:ext>
              </a:extLst>
            </p:cNvPr>
            <p:cNvSpPr/>
            <p:nvPr/>
          </p:nvSpPr>
          <p:spPr>
            <a:xfrm rot="241032">
              <a:off x="4317211" y="4598368"/>
              <a:ext cx="114244" cy="81063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4420A6E8-F3E5-4F41-88AC-00CAA9A4CD37}"/>
                </a:ext>
              </a:extLst>
            </p:cNvPr>
            <p:cNvGrpSpPr/>
            <p:nvPr/>
          </p:nvGrpSpPr>
          <p:grpSpPr>
            <a:xfrm>
              <a:off x="3490473" y="1862455"/>
              <a:ext cx="2352934" cy="1767569"/>
              <a:chOff x="2608356" y="1594754"/>
              <a:chExt cx="3665488" cy="2753585"/>
            </a:xfrm>
            <a:grpFill/>
          </p:grpSpPr>
          <p:grpSp>
            <p:nvGrpSpPr>
              <p:cNvPr id="336" name="Group 335">
                <a:extLst>
                  <a:ext uri="{FF2B5EF4-FFF2-40B4-BE49-F238E27FC236}">
                    <a16:creationId xmlns:a16="http://schemas.microsoft.com/office/drawing/2014/main" id="{A7D705FE-3B26-4EA2-B446-E3F1D9D51984}"/>
                  </a:ext>
                </a:extLst>
              </p:cNvPr>
              <p:cNvGrpSpPr/>
              <p:nvPr/>
            </p:nvGrpSpPr>
            <p:grpSpPr>
              <a:xfrm>
                <a:off x="2608356" y="2343840"/>
                <a:ext cx="3311278" cy="2004499"/>
                <a:chOff x="2930089" y="1272765"/>
                <a:chExt cx="3311278" cy="2004499"/>
              </a:xfrm>
              <a:grpFill/>
            </p:grpSpPr>
            <p:sp>
              <p:nvSpPr>
                <p:cNvPr id="437" name="Freeform 109">
                  <a:extLst>
                    <a:ext uri="{FF2B5EF4-FFF2-40B4-BE49-F238E27FC236}">
                      <a16:creationId xmlns:a16="http://schemas.microsoft.com/office/drawing/2014/main" id="{71D44176-94EF-41D4-AB00-AE9CFE762C13}"/>
                    </a:ext>
                  </a:extLst>
                </p:cNvPr>
                <p:cNvSpPr/>
                <p:nvPr/>
              </p:nvSpPr>
              <p:spPr>
                <a:xfrm rot="543111">
                  <a:off x="2930089" y="1272765"/>
                  <a:ext cx="3311278" cy="2004499"/>
                </a:xfrm>
                <a:custGeom>
                  <a:avLst/>
                  <a:gdLst>
                    <a:gd name="connsiteX0" fmla="*/ 4918810 w 8126844"/>
                    <a:gd name="connsiteY0" fmla="*/ 1645521 h 5316568"/>
                    <a:gd name="connsiteX1" fmla="*/ 4959151 w 8126844"/>
                    <a:gd name="connsiteY1" fmla="*/ 1860674 h 5316568"/>
                    <a:gd name="connsiteX2" fmla="*/ 5402904 w 8126844"/>
                    <a:gd name="connsiteY2" fmla="*/ 1699309 h 5316568"/>
                    <a:gd name="connsiteX3" fmla="*/ 6478668 w 8126844"/>
                    <a:gd name="connsiteY3" fmla="*/ 986615 h 5316568"/>
                    <a:gd name="connsiteX4" fmla="*/ 7177916 w 8126844"/>
                    <a:gd name="connsiteY4" fmla="*/ 139450 h 5316568"/>
                    <a:gd name="connsiteX5" fmla="*/ 7352727 w 8126844"/>
                    <a:gd name="connsiteY5" fmla="*/ 18427 h 5316568"/>
                    <a:gd name="connsiteX6" fmla="*/ 7460304 w 8126844"/>
                    <a:gd name="connsiteY6" fmla="*/ 327709 h 5316568"/>
                    <a:gd name="connsiteX7" fmla="*/ 7137574 w 8126844"/>
                    <a:gd name="connsiteY7" fmla="*/ 758015 h 5316568"/>
                    <a:gd name="connsiteX8" fmla="*/ 7056892 w 8126844"/>
                    <a:gd name="connsiteY8" fmla="*/ 932827 h 5316568"/>
                    <a:gd name="connsiteX9" fmla="*/ 7177916 w 8126844"/>
                    <a:gd name="connsiteY9" fmla="*/ 1040403 h 5316568"/>
                    <a:gd name="connsiteX10" fmla="*/ 7406516 w 8126844"/>
                    <a:gd name="connsiteY10" fmla="*/ 811803 h 5316568"/>
                    <a:gd name="connsiteX11" fmla="*/ 7540986 w 8126844"/>
                    <a:gd name="connsiteY11" fmla="*/ 811803 h 5316568"/>
                    <a:gd name="connsiteX12" fmla="*/ 7554433 w 8126844"/>
                    <a:gd name="connsiteY12" fmla="*/ 1040403 h 5316568"/>
                    <a:gd name="connsiteX13" fmla="*/ 6976210 w 8126844"/>
                    <a:gd name="connsiteY13" fmla="*/ 1632074 h 5316568"/>
                    <a:gd name="connsiteX14" fmla="*/ 6276963 w 8126844"/>
                    <a:gd name="connsiteY14" fmla="*/ 2183403 h 5316568"/>
                    <a:gd name="connsiteX15" fmla="*/ 5860104 w 8126844"/>
                    <a:gd name="connsiteY15" fmla="*/ 2385109 h 5316568"/>
                    <a:gd name="connsiteX16" fmla="*/ 5658398 w 8126844"/>
                    <a:gd name="connsiteY16" fmla="*/ 2452344 h 5316568"/>
                    <a:gd name="connsiteX17" fmla="*/ 5550821 w 8126844"/>
                    <a:gd name="connsiteY17" fmla="*/ 2371662 h 5316568"/>
                    <a:gd name="connsiteX18" fmla="*/ 5644951 w 8126844"/>
                    <a:gd name="connsiteY18" fmla="*/ 2169956 h 5316568"/>
                    <a:gd name="connsiteX19" fmla="*/ 5913892 w 8126844"/>
                    <a:gd name="connsiteY19" fmla="*/ 2116168 h 5316568"/>
                    <a:gd name="connsiteX20" fmla="*/ 5752527 w 8126844"/>
                    <a:gd name="connsiteY20" fmla="*/ 1806885 h 5316568"/>
                    <a:gd name="connsiteX21" fmla="*/ 5362563 w 8126844"/>
                    <a:gd name="connsiteY21" fmla="*/ 1954803 h 5316568"/>
                    <a:gd name="connsiteX22" fmla="*/ 4663316 w 8126844"/>
                    <a:gd name="connsiteY22" fmla="*/ 2237191 h 5316568"/>
                    <a:gd name="connsiteX23" fmla="*/ 4649868 w 8126844"/>
                    <a:gd name="connsiteY23" fmla="*/ 2412003 h 5316568"/>
                    <a:gd name="connsiteX24" fmla="*/ 4703657 w 8126844"/>
                    <a:gd name="connsiteY24" fmla="*/ 2519580 h 5316568"/>
                    <a:gd name="connsiteX25" fmla="*/ 5066727 w 8126844"/>
                    <a:gd name="connsiteY25" fmla="*/ 2385109 h 5316568"/>
                    <a:gd name="connsiteX26" fmla="*/ 5322221 w 8126844"/>
                    <a:gd name="connsiteY26" fmla="*/ 2331321 h 5316568"/>
                    <a:gd name="connsiteX27" fmla="*/ 5349116 w 8126844"/>
                    <a:gd name="connsiteY27" fmla="*/ 2465791 h 5316568"/>
                    <a:gd name="connsiteX28" fmla="*/ 4784339 w 8126844"/>
                    <a:gd name="connsiteY28" fmla="*/ 2680944 h 5316568"/>
                    <a:gd name="connsiteX29" fmla="*/ 4098539 w 8126844"/>
                    <a:gd name="connsiteY29" fmla="*/ 2815415 h 5316568"/>
                    <a:gd name="connsiteX30" fmla="*/ 2740386 w 8126844"/>
                    <a:gd name="connsiteY30" fmla="*/ 2680944 h 5316568"/>
                    <a:gd name="connsiteX31" fmla="*/ 2202504 w 8126844"/>
                    <a:gd name="connsiteY31" fmla="*/ 2479238 h 5316568"/>
                    <a:gd name="connsiteX32" fmla="*/ 2027692 w 8126844"/>
                    <a:gd name="connsiteY32" fmla="*/ 2425450 h 5316568"/>
                    <a:gd name="connsiteX33" fmla="*/ 1960457 w 8126844"/>
                    <a:gd name="connsiteY33" fmla="*/ 2573368 h 5316568"/>
                    <a:gd name="connsiteX34" fmla="*/ 2390763 w 8126844"/>
                    <a:gd name="connsiteY34" fmla="*/ 2801968 h 5316568"/>
                    <a:gd name="connsiteX35" fmla="*/ 3372398 w 8126844"/>
                    <a:gd name="connsiteY35" fmla="*/ 3044015 h 5316568"/>
                    <a:gd name="connsiteX36" fmla="*/ 4125433 w 8126844"/>
                    <a:gd name="connsiteY36" fmla="*/ 3044015 h 5316568"/>
                    <a:gd name="connsiteX37" fmla="*/ 4757445 w 8126844"/>
                    <a:gd name="connsiteY37" fmla="*/ 3017121 h 5316568"/>
                    <a:gd name="connsiteX38" fmla="*/ 4918810 w 8126844"/>
                    <a:gd name="connsiteY38" fmla="*/ 3057462 h 5316568"/>
                    <a:gd name="connsiteX39" fmla="*/ 4811233 w 8126844"/>
                    <a:gd name="connsiteY39" fmla="*/ 3218827 h 5316568"/>
                    <a:gd name="connsiteX40" fmla="*/ 4286798 w 8126844"/>
                    <a:gd name="connsiteY40" fmla="*/ 3286062 h 5316568"/>
                    <a:gd name="connsiteX41" fmla="*/ 4219563 w 8126844"/>
                    <a:gd name="connsiteY41" fmla="*/ 3420532 h 5316568"/>
                    <a:gd name="connsiteX42" fmla="*/ 4555739 w 8126844"/>
                    <a:gd name="connsiteY42" fmla="*/ 3474321 h 5316568"/>
                    <a:gd name="connsiteX43" fmla="*/ 5241539 w 8126844"/>
                    <a:gd name="connsiteY43" fmla="*/ 3286062 h 5316568"/>
                    <a:gd name="connsiteX44" fmla="*/ 5523927 w 8126844"/>
                    <a:gd name="connsiteY44" fmla="*/ 3151591 h 5316568"/>
                    <a:gd name="connsiteX45" fmla="*/ 5618057 w 8126844"/>
                    <a:gd name="connsiteY45" fmla="*/ 3044015 h 5316568"/>
                    <a:gd name="connsiteX46" fmla="*/ 5402904 w 8126844"/>
                    <a:gd name="connsiteY46" fmla="*/ 3030568 h 5316568"/>
                    <a:gd name="connsiteX47" fmla="*/ 5214645 w 8126844"/>
                    <a:gd name="connsiteY47" fmla="*/ 2922991 h 5316568"/>
                    <a:gd name="connsiteX48" fmla="*/ 5241539 w 8126844"/>
                    <a:gd name="connsiteY48" fmla="*/ 2801968 h 5316568"/>
                    <a:gd name="connsiteX49" fmla="*/ 5537374 w 8126844"/>
                    <a:gd name="connsiteY49" fmla="*/ 2761627 h 5316568"/>
                    <a:gd name="connsiteX50" fmla="*/ 6196280 w 8126844"/>
                    <a:gd name="connsiteY50" fmla="*/ 2506132 h 5316568"/>
                    <a:gd name="connsiteX51" fmla="*/ 6747610 w 8126844"/>
                    <a:gd name="connsiteY51" fmla="*/ 2169956 h 5316568"/>
                    <a:gd name="connsiteX52" fmla="*/ 7218257 w 8126844"/>
                    <a:gd name="connsiteY52" fmla="*/ 1726203 h 5316568"/>
                    <a:gd name="connsiteX53" fmla="*/ 7433410 w 8126844"/>
                    <a:gd name="connsiteY53" fmla="*/ 1551391 h 5316568"/>
                    <a:gd name="connsiteX54" fmla="*/ 7567880 w 8126844"/>
                    <a:gd name="connsiteY54" fmla="*/ 1578285 h 5316568"/>
                    <a:gd name="connsiteX55" fmla="*/ 7514092 w 8126844"/>
                    <a:gd name="connsiteY55" fmla="*/ 1779991 h 5316568"/>
                    <a:gd name="connsiteX56" fmla="*/ 7097233 w 8126844"/>
                    <a:gd name="connsiteY56" fmla="*/ 2210297 h 5316568"/>
                    <a:gd name="connsiteX57" fmla="*/ 6451774 w 8126844"/>
                    <a:gd name="connsiteY57" fmla="*/ 2627156 h 5316568"/>
                    <a:gd name="connsiteX58" fmla="*/ 6088704 w 8126844"/>
                    <a:gd name="connsiteY58" fmla="*/ 2815415 h 5316568"/>
                    <a:gd name="connsiteX59" fmla="*/ 5981127 w 8126844"/>
                    <a:gd name="connsiteY59" fmla="*/ 2949885 h 5316568"/>
                    <a:gd name="connsiteX60" fmla="*/ 6021468 w 8126844"/>
                    <a:gd name="connsiteY60" fmla="*/ 3151591 h 5316568"/>
                    <a:gd name="connsiteX61" fmla="*/ 6115598 w 8126844"/>
                    <a:gd name="connsiteY61" fmla="*/ 3299509 h 5316568"/>
                    <a:gd name="connsiteX62" fmla="*/ 6734163 w 8126844"/>
                    <a:gd name="connsiteY62" fmla="*/ 3124697 h 5316568"/>
                    <a:gd name="connsiteX63" fmla="*/ 7419963 w 8126844"/>
                    <a:gd name="connsiteY63" fmla="*/ 2694391 h 5316568"/>
                    <a:gd name="connsiteX64" fmla="*/ 7850268 w 8126844"/>
                    <a:gd name="connsiteY64" fmla="*/ 2371662 h 5316568"/>
                    <a:gd name="connsiteX65" fmla="*/ 8065421 w 8126844"/>
                    <a:gd name="connsiteY65" fmla="*/ 2264085 h 5316568"/>
                    <a:gd name="connsiteX66" fmla="*/ 8105763 w 8126844"/>
                    <a:gd name="connsiteY66" fmla="*/ 2425450 h 5316568"/>
                    <a:gd name="connsiteX67" fmla="*/ 7769586 w 8126844"/>
                    <a:gd name="connsiteY67" fmla="*/ 2761627 h 5316568"/>
                    <a:gd name="connsiteX68" fmla="*/ 6707268 w 8126844"/>
                    <a:gd name="connsiteY68" fmla="*/ 3339850 h 5316568"/>
                    <a:gd name="connsiteX69" fmla="*/ 6129045 w 8126844"/>
                    <a:gd name="connsiteY69" fmla="*/ 3608791 h 5316568"/>
                    <a:gd name="connsiteX70" fmla="*/ 5833210 w 8126844"/>
                    <a:gd name="connsiteY70" fmla="*/ 3649132 h 5316568"/>
                    <a:gd name="connsiteX71" fmla="*/ 5712186 w 8126844"/>
                    <a:gd name="connsiteY71" fmla="*/ 3689474 h 5316568"/>
                    <a:gd name="connsiteX72" fmla="*/ 5658398 w 8126844"/>
                    <a:gd name="connsiteY72" fmla="*/ 3541556 h 5316568"/>
                    <a:gd name="connsiteX73" fmla="*/ 5779421 w 8126844"/>
                    <a:gd name="connsiteY73" fmla="*/ 3433980 h 5316568"/>
                    <a:gd name="connsiteX74" fmla="*/ 5779421 w 8126844"/>
                    <a:gd name="connsiteY74" fmla="*/ 3339850 h 5316568"/>
                    <a:gd name="connsiteX75" fmla="*/ 5497033 w 8126844"/>
                    <a:gd name="connsiteY75" fmla="*/ 3460874 h 5316568"/>
                    <a:gd name="connsiteX76" fmla="*/ 5039833 w 8126844"/>
                    <a:gd name="connsiteY76" fmla="*/ 3595344 h 5316568"/>
                    <a:gd name="connsiteX77" fmla="*/ 4865021 w 8126844"/>
                    <a:gd name="connsiteY77" fmla="*/ 3676027 h 5316568"/>
                    <a:gd name="connsiteX78" fmla="*/ 4905363 w 8126844"/>
                    <a:gd name="connsiteY78" fmla="*/ 3770156 h 5316568"/>
                    <a:gd name="connsiteX79" fmla="*/ 5160857 w 8126844"/>
                    <a:gd name="connsiteY79" fmla="*/ 3743262 h 5316568"/>
                    <a:gd name="connsiteX80" fmla="*/ 5187751 w 8126844"/>
                    <a:gd name="connsiteY80" fmla="*/ 3877732 h 5316568"/>
                    <a:gd name="connsiteX81" fmla="*/ 4878468 w 8126844"/>
                    <a:gd name="connsiteY81" fmla="*/ 3971862 h 5316568"/>
                    <a:gd name="connsiteX82" fmla="*/ 4891916 w 8126844"/>
                    <a:gd name="connsiteY82" fmla="*/ 4119780 h 5316568"/>
                    <a:gd name="connsiteX83" fmla="*/ 5376010 w 8126844"/>
                    <a:gd name="connsiteY83" fmla="*/ 4012203 h 5316568"/>
                    <a:gd name="connsiteX84" fmla="*/ 5967680 w 8126844"/>
                    <a:gd name="connsiteY84" fmla="*/ 3864285 h 5316568"/>
                    <a:gd name="connsiteX85" fmla="*/ 6344198 w 8126844"/>
                    <a:gd name="connsiteY85" fmla="*/ 3662580 h 5316568"/>
                    <a:gd name="connsiteX86" fmla="*/ 6478668 w 8126844"/>
                    <a:gd name="connsiteY86" fmla="*/ 3662580 h 5316568"/>
                    <a:gd name="connsiteX87" fmla="*/ 6478668 w 8126844"/>
                    <a:gd name="connsiteY87" fmla="*/ 3850838 h 5316568"/>
                    <a:gd name="connsiteX88" fmla="*/ 5900445 w 8126844"/>
                    <a:gd name="connsiteY88" fmla="*/ 4039097 h 5316568"/>
                    <a:gd name="connsiteX89" fmla="*/ 5053280 w 8126844"/>
                    <a:gd name="connsiteY89" fmla="*/ 4281144 h 5316568"/>
                    <a:gd name="connsiteX90" fmla="*/ 4703657 w 8126844"/>
                    <a:gd name="connsiteY90" fmla="*/ 4375274 h 5316568"/>
                    <a:gd name="connsiteX91" fmla="*/ 4313692 w 8126844"/>
                    <a:gd name="connsiteY91" fmla="*/ 4442509 h 5316568"/>
                    <a:gd name="connsiteX92" fmla="*/ 4004410 w 8126844"/>
                    <a:gd name="connsiteY92" fmla="*/ 4482850 h 5316568"/>
                    <a:gd name="connsiteX93" fmla="*/ 3869939 w 8126844"/>
                    <a:gd name="connsiteY93" fmla="*/ 4361827 h 5316568"/>
                    <a:gd name="connsiteX94" fmla="*/ 3950621 w 8126844"/>
                    <a:gd name="connsiteY94" fmla="*/ 4254250 h 5316568"/>
                    <a:gd name="connsiteX95" fmla="*/ 4367480 w 8126844"/>
                    <a:gd name="connsiteY95" fmla="*/ 4173568 h 5316568"/>
                    <a:gd name="connsiteX96" fmla="*/ 4542292 w 8126844"/>
                    <a:gd name="connsiteY96" fmla="*/ 4106332 h 5316568"/>
                    <a:gd name="connsiteX97" fmla="*/ 4542292 w 8126844"/>
                    <a:gd name="connsiteY97" fmla="*/ 3971862 h 5316568"/>
                    <a:gd name="connsiteX98" fmla="*/ 4206116 w 8126844"/>
                    <a:gd name="connsiteY98" fmla="*/ 3971862 h 5316568"/>
                    <a:gd name="connsiteX99" fmla="*/ 3520316 w 8126844"/>
                    <a:gd name="connsiteY99" fmla="*/ 4052544 h 5316568"/>
                    <a:gd name="connsiteX100" fmla="*/ 3157245 w 8126844"/>
                    <a:gd name="connsiteY100" fmla="*/ 4079438 h 5316568"/>
                    <a:gd name="connsiteX101" fmla="*/ 3076563 w 8126844"/>
                    <a:gd name="connsiteY101" fmla="*/ 4200462 h 5316568"/>
                    <a:gd name="connsiteX102" fmla="*/ 3224480 w 8126844"/>
                    <a:gd name="connsiteY102" fmla="*/ 4267697 h 5316568"/>
                    <a:gd name="connsiteX103" fmla="*/ 3453080 w 8126844"/>
                    <a:gd name="connsiteY103" fmla="*/ 4294591 h 5316568"/>
                    <a:gd name="connsiteX104" fmla="*/ 3412739 w 8126844"/>
                    <a:gd name="connsiteY104" fmla="*/ 4402168 h 5316568"/>
                    <a:gd name="connsiteX105" fmla="*/ 2968986 w 8126844"/>
                    <a:gd name="connsiteY105" fmla="*/ 4455956 h 5316568"/>
                    <a:gd name="connsiteX106" fmla="*/ 2767280 w 8126844"/>
                    <a:gd name="connsiteY106" fmla="*/ 4469403 h 5316568"/>
                    <a:gd name="connsiteX107" fmla="*/ 2673151 w 8126844"/>
                    <a:gd name="connsiteY107" fmla="*/ 4671109 h 5316568"/>
                    <a:gd name="connsiteX108" fmla="*/ 2767280 w 8126844"/>
                    <a:gd name="connsiteY108" fmla="*/ 5034180 h 5316568"/>
                    <a:gd name="connsiteX109" fmla="*/ 2700045 w 8126844"/>
                    <a:gd name="connsiteY109" fmla="*/ 5235885 h 5316568"/>
                    <a:gd name="connsiteX110" fmla="*/ 2498339 w 8126844"/>
                    <a:gd name="connsiteY110" fmla="*/ 5316568 h 5316568"/>
                    <a:gd name="connsiteX111" fmla="*/ 2256292 w 8126844"/>
                    <a:gd name="connsiteY111" fmla="*/ 5235885 h 5316568"/>
                    <a:gd name="connsiteX112" fmla="*/ 2175610 w 8126844"/>
                    <a:gd name="connsiteY112" fmla="*/ 4980391 h 5316568"/>
                    <a:gd name="connsiteX113" fmla="*/ 2269739 w 8126844"/>
                    <a:gd name="connsiteY113" fmla="*/ 4751791 h 5316568"/>
                    <a:gd name="connsiteX114" fmla="*/ 2404210 w 8126844"/>
                    <a:gd name="connsiteY114" fmla="*/ 4590427 h 5316568"/>
                    <a:gd name="connsiteX115" fmla="*/ 2390763 w 8126844"/>
                    <a:gd name="connsiteY115" fmla="*/ 4442509 h 5316568"/>
                    <a:gd name="connsiteX116" fmla="*/ 2014245 w 8126844"/>
                    <a:gd name="connsiteY116" fmla="*/ 4308038 h 5316568"/>
                    <a:gd name="connsiteX117" fmla="*/ 2068033 w 8126844"/>
                    <a:gd name="connsiteY117" fmla="*/ 4200462 h 5316568"/>
                    <a:gd name="connsiteX118" fmla="*/ 2390763 w 8126844"/>
                    <a:gd name="connsiteY118" fmla="*/ 4200462 h 5316568"/>
                    <a:gd name="connsiteX119" fmla="*/ 2807621 w 8126844"/>
                    <a:gd name="connsiteY119" fmla="*/ 4200462 h 5316568"/>
                    <a:gd name="connsiteX120" fmla="*/ 2834516 w 8126844"/>
                    <a:gd name="connsiteY120" fmla="*/ 4065991 h 5316568"/>
                    <a:gd name="connsiteX121" fmla="*/ 2686598 w 8126844"/>
                    <a:gd name="connsiteY121" fmla="*/ 4012203 h 5316568"/>
                    <a:gd name="connsiteX122" fmla="*/ 2780727 w 8126844"/>
                    <a:gd name="connsiteY122" fmla="*/ 3864285 h 5316568"/>
                    <a:gd name="connsiteX123" fmla="*/ 3211033 w 8126844"/>
                    <a:gd name="connsiteY123" fmla="*/ 3904627 h 5316568"/>
                    <a:gd name="connsiteX124" fmla="*/ 3775810 w 8126844"/>
                    <a:gd name="connsiteY124" fmla="*/ 3877732 h 5316568"/>
                    <a:gd name="connsiteX125" fmla="*/ 4380927 w 8126844"/>
                    <a:gd name="connsiteY125" fmla="*/ 3783603 h 5316568"/>
                    <a:gd name="connsiteX126" fmla="*/ 4622974 w 8126844"/>
                    <a:gd name="connsiteY126" fmla="*/ 3729815 h 5316568"/>
                    <a:gd name="connsiteX127" fmla="*/ 4555739 w 8126844"/>
                    <a:gd name="connsiteY127" fmla="*/ 3635685 h 5316568"/>
                    <a:gd name="connsiteX128" fmla="*/ 4031304 w 8126844"/>
                    <a:gd name="connsiteY128" fmla="*/ 3676027 h 5316568"/>
                    <a:gd name="connsiteX129" fmla="*/ 3600998 w 8126844"/>
                    <a:gd name="connsiteY129" fmla="*/ 3689474 h 5316568"/>
                    <a:gd name="connsiteX130" fmla="*/ 3278268 w 8126844"/>
                    <a:gd name="connsiteY130" fmla="*/ 3649132 h 5316568"/>
                    <a:gd name="connsiteX131" fmla="*/ 3237927 w 8126844"/>
                    <a:gd name="connsiteY131" fmla="*/ 3581897 h 5316568"/>
                    <a:gd name="connsiteX132" fmla="*/ 3291716 w 8126844"/>
                    <a:gd name="connsiteY132" fmla="*/ 3447427 h 5316568"/>
                    <a:gd name="connsiteX133" fmla="*/ 3587551 w 8126844"/>
                    <a:gd name="connsiteY133" fmla="*/ 3474321 h 5316568"/>
                    <a:gd name="connsiteX134" fmla="*/ 3883386 w 8126844"/>
                    <a:gd name="connsiteY134" fmla="*/ 3474321 h 5316568"/>
                    <a:gd name="connsiteX135" fmla="*/ 3964068 w 8126844"/>
                    <a:gd name="connsiteY135" fmla="*/ 3407085 h 5316568"/>
                    <a:gd name="connsiteX136" fmla="*/ 3883386 w 8126844"/>
                    <a:gd name="connsiteY136" fmla="*/ 3286062 h 5316568"/>
                    <a:gd name="connsiteX137" fmla="*/ 3412739 w 8126844"/>
                    <a:gd name="connsiteY137" fmla="*/ 3259168 h 5316568"/>
                    <a:gd name="connsiteX138" fmla="*/ 3049668 w 8126844"/>
                    <a:gd name="connsiteY138" fmla="*/ 3205380 h 5316568"/>
                    <a:gd name="connsiteX139" fmla="*/ 2740386 w 8126844"/>
                    <a:gd name="connsiteY139" fmla="*/ 3138144 h 5316568"/>
                    <a:gd name="connsiteX140" fmla="*/ 2457998 w 8126844"/>
                    <a:gd name="connsiteY140" fmla="*/ 3057462 h 5316568"/>
                    <a:gd name="connsiteX141" fmla="*/ 2242845 w 8126844"/>
                    <a:gd name="connsiteY141" fmla="*/ 3003674 h 5316568"/>
                    <a:gd name="connsiteX142" fmla="*/ 2162163 w 8126844"/>
                    <a:gd name="connsiteY142" fmla="*/ 3165038 h 5316568"/>
                    <a:gd name="connsiteX143" fmla="*/ 2336974 w 8126844"/>
                    <a:gd name="connsiteY143" fmla="*/ 3339850 h 5316568"/>
                    <a:gd name="connsiteX144" fmla="*/ 2713492 w 8126844"/>
                    <a:gd name="connsiteY144" fmla="*/ 3393638 h 5316568"/>
                    <a:gd name="connsiteX145" fmla="*/ 2874857 w 8126844"/>
                    <a:gd name="connsiteY145" fmla="*/ 3447427 h 5316568"/>
                    <a:gd name="connsiteX146" fmla="*/ 2874857 w 8126844"/>
                    <a:gd name="connsiteY146" fmla="*/ 3595344 h 5316568"/>
                    <a:gd name="connsiteX147" fmla="*/ 2605916 w 8126844"/>
                    <a:gd name="connsiteY147" fmla="*/ 3568450 h 5316568"/>
                    <a:gd name="connsiteX148" fmla="*/ 2000798 w 8126844"/>
                    <a:gd name="connsiteY148" fmla="*/ 3447427 h 5316568"/>
                    <a:gd name="connsiteX149" fmla="*/ 1583939 w 8126844"/>
                    <a:gd name="connsiteY149" fmla="*/ 3299509 h 5316568"/>
                    <a:gd name="connsiteX150" fmla="*/ 1409127 w 8126844"/>
                    <a:gd name="connsiteY150" fmla="*/ 3312956 h 5316568"/>
                    <a:gd name="connsiteX151" fmla="*/ 1368786 w 8126844"/>
                    <a:gd name="connsiteY151" fmla="*/ 3487768 h 5316568"/>
                    <a:gd name="connsiteX152" fmla="*/ 1799092 w 8126844"/>
                    <a:gd name="connsiteY152" fmla="*/ 3622238 h 5316568"/>
                    <a:gd name="connsiteX153" fmla="*/ 2256292 w 8126844"/>
                    <a:gd name="connsiteY153" fmla="*/ 3783603 h 5316568"/>
                    <a:gd name="connsiteX154" fmla="*/ 2390763 w 8126844"/>
                    <a:gd name="connsiteY154" fmla="*/ 3891180 h 5316568"/>
                    <a:gd name="connsiteX155" fmla="*/ 2094927 w 8126844"/>
                    <a:gd name="connsiteY155" fmla="*/ 3958415 h 5316568"/>
                    <a:gd name="connsiteX156" fmla="*/ 1557045 w 8126844"/>
                    <a:gd name="connsiteY156" fmla="*/ 3783603 h 5316568"/>
                    <a:gd name="connsiteX157" fmla="*/ 965374 w 8126844"/>
                    <a:gd name="connsiteY157" fmla="*/ 3555003 h 5316568"/>
                    <a:gd name="connsiteX158" fmla="*/ 481280 w 8126844"/>
                    <a:gd name="connsiteY158" fmla="*/ 3339850 h 5316568"/>
                    <a:gd name="connsiteX159" fmla="*/ 198892 w 8126844"/>
                    <a:gd name="connsiteY159" fmla="*/ 3232274 h 5316568"/>
                    <a:gd name="connsiteX160" fmla="*/ 131657 w 8126844"/>
                    <a:gd name="connsiteY160" fmla="*/ 3138144 h 5316568"/>
                    <a:gd name="connsiteX161" fmla="*/ 279574 w 8126844"/>
                    <a:gd name="connsiteY161" fmla="*/ 3044015 h 5316568"/>
                    <a:gd name="connsiteX162" fmla="*/ 642645 w 8126844"/>
                    <a:gd name="connsiteY162" fmla="*/ 3218827 h 5316568"/>
                    <a:gd name="connsiteX163" fmla="*/ 1113292 w 8126844"/>
                    <a:gd name="connsiteY163" fmla="*/ 3366744 h 5316568"/>
                    <a:gd name="connsiteX164" fmla="*/ 1153633 w 8126844"/>
                    <a:gd name="connsiteY164" fmla="*/ 3191932 h 5316568"/>
                    <a:gd name="connsiteX165" fmla="*/ 1032610 w 8126844"/>
                    <a:gd name="connsiteY165" fmla="*/ 3030568 h 5316568"/>
                    <a:gd name="connsiteX166" fmla="*/ 535068 w 8126844"/>
                    <a:gd name="connsiteY166" fmla="*/ 2882650 h 5316568"/>
                    <a:gd name="connsiteX167" fmla="*/ 198892 w 8126844"/>
                    <a:gd name="connsiteY167" fmla="*/ 2640603 h 5316568"/>
                    <a:gd name="connsiteX168" fmla="*/ 10633 w 8126844"/>
                    <a:gd name="connsiteY168" fmla="*/ 2479238 h 5316568"/>
                    <a:gd name="connsiteX169" fmla="*/ 50974 w 8126844"/>
                    <a:gd name="connsiteY169" fmla="*/ 2344768 h 5316568"/>
                    <a:gd name="connsiteX170" fmla="*/ 279574 w 8126844"/>
                    <a:gd name="connsiteY170" fmla="*/ 2425450 h 5316568"/>
                    <a:gd name="connsiteX171" fmla="*/ 1019163 w 8126844"/>
                    <a:gd name="connsiteY171" fmla="*/ 2828862 h 5316568"/>
                    <a:gd name="connsiteX172" fmla="*/ 1462916 w 8126844"/>
                    <a:gd name="connsiteY172" fmla="*/ 3070909 h 5316568"/>
                    <a:gd name="connsiteX173" fmla="*/ 1799092 w 8126844"/>
                    <a:gd name="connsiteY173" fmla="*/ 3165038 h 5316568"/>
                    <a:gd name="connsiteX174" fmla="*/ 1973904 w 8126844"/>
                    <a:gd name="connsiteY174" fmla="*/ 3097803 h 5316568"/>
                    <a:gd name="connsiteX175" fmla="*/ 1960457 w 8126844"/>
                    <a:gd name="connsiteY175" fmla="*/ 2855756 h 5316568"/>
                    <a:gd name="connsiteX176" fmla="*/ 1624280 w 8126844"/>
                    <a:gd name="connsiteY176" fmla="*/ 2748180 h 5316568"/>
                    <a:gd name="connsiteX177" fmla="*/ 1288104 w 8126844"/>
                    <a:gd name="connsiteY177" fmla="*/ 2600262 h 5316568"/>
                    <a:gd name="connsiteX178" fmla="*/ 1261210 w 8126844"/>
                    <a:gd name="connsiteY178" fmla="*/ 2465791 h 5316568"/>
                    <a:gd name="connsiteX179" fmla="*/ 1462916 w 8126844"/>
                    <a:gd name="connsiteY179" fmla="*/ 2465791 h 5316568"/>
                    <a:gd name="connsiteX180" fmla="*/ 1691516 w 8126844"/>
                    <a:gd name="connsiteY180" fmla="*/ 2546474 h 5316568"/>
                    <a:gd name="connsiteX181" fmla="*/ 1758751 w 8126844"/>
                    <a:gd name="connsiteY181" fmla="*/ 2331321 h 5316568"/>
                    <a:gd name="connsiteX182" fmla="*/ 1597386 w 8126844"/>
                    <a:gd name="connsiteY182" fmla="*/ 2156509 h 5316568"/>
                    <a:gd name="connsiteX183" fmla="*/ 1153633 w 8126844"/>
                    <a:gd name="connsiteY183" fmla="*/ 1968250 h 5316568"/>
                    <a:gd name="connsiteX184" fmla="*/ 871245 w 8126844"/>
                    <a:gd name="connsiteY184" fmla="*/ 1779991 h 5316568"/>
                    <a:gd name="connsiteX185" fmla="*/ 750221 w 8126844"/>
                    <a:gd name="connsiteY185" fmla="*/ 1645521 h 5316568"/>
                    <a:gd name="connsiteX186" fmla="*/ 844351 w 8126844"/>
                    <a:gd name="connsiteY186" fmla="*/ 1524497 h 5316568"/>
                    <a:gd name="connsiteX187" fmla="*/ 1328445 w 8126844"/>
                    <a:gd name="connsiteY187" fmla="*/ 1739650 h 5316568"/>
                    <a:gd name="connsiteX188" fmla="*/ 1879774 w 8126844"/>
                    <a:gd name="connsiteY188" fmla="*/ 2022038 h 5316568"/>
                    <a:gd name="connsiteX189" fmla="*/ 2390763 w 8126844"/>
                    <a:gd name="connsiteY189" fmla="*/ 2250638 h 5316568"/>
                    <a:gd name="connsiteX190" fmla="*/ 3157245 w 8126844"/>
                    <a:gd name="connsiteY190" fmla="*/ 2465791 h 5316568"/>
                    <a:gd name="connsiteX191" fmla="*/ 3708574 w 8126844"/>
                    <a:gd name="connsiteY191" fmla="*/ 2600262 h 5316568"/>
                    <a:gd name="connsiteX192" fmla="*/ 4165774 w 8126844"/>
                    <a:gd name="connsiteY192" fmla="*/ 2573368 h 5316568"/>
                    <a:gd name="connsiteX193" fmla="*/ 4394374 w 8126844"/>
                    <a:gd name="connsiteY193" fmla="*/ 2546474 h 5316568"/>
                    <a:gd name="connsiteX194" fmla="*/ 4407821 w 8126844"/>
                    <a:gd name="connsiteY194" fmla="*/ 2358215 h 5316568"/>
                    <a:gd name="connsiteX195" fmla="*/ 4192668 w 8126844"/>
                    <a:gd name="connsiteY195" fmla="*/ 2317874 h 5316568"/>
                    <a:gd name="connsiteX196" fmla="*/ 4031304 w 8126844"/>
                    <a:gd name="connsiteY196" fmla="*/ 2358215 h 5316568"/>
                    <a:gd name="connsiteX197" fmla="*/ 4031304 w 8126844"/>
                    <a:gd name="connsiteY197" fmla="*/ 2183403 h 5316568"/>
                    <a:gd name="connsiteX198" fmla="*/ 4448163 w 8126844"/>
                    <a:gd name="connsiteY198" fmla="*/ 2062380 h 5316568"/>
                    <a:gd name="connsiteX199" fmla="*/ 4703657 w 8126844"/>
                    <a:gd name="connsiteY199" fmla="*/ 1954803 h 5316568"/>
                    <a:gd name="connsiteX200" fmla="*/ 4663316 w 8126844"/>
                    <a:gd name="connsiteY200" fmla="*/ 1699309 h 5316568"/>
                    <a:gd name="connsiteX0" fmla="*/ 4918810 w 8126844"/>
                    <a:gd name="connsiteY0" fmla="*/ 1645521 h 5316568"/>
                    <a:gd name="connsiteX1" fmla="*/ 4959151 w 8126844"/>
                    <a:gd name="connsiteY1" fmla="*/ 1860674 h 5316568"/>
                    <a:gd name="connsiteX2" fmla="*/ 5402904 w 8126844"/>
                    <a:gd name="connsiteY2" fmla="*/ 1699309 h 5316568"/>
                    <a:gd name="connsiteX3" fmla="*/ 6478668 w 8126844"/>
                    <a:gd name="connsiteY3" fmla="*/ 986615 h 5316568"/>
                    <a:gd name="connsiteX4" fmla="*/ 7177916 w 8126844"/>
                    <a:gd name="connsiteY4" fmla="*/ 139450 h 5316568"/>
                    <a:gd name="connsiteX5" fmla="*/ 7352727 w 8126844"/>
                    <a:gd name="connsiteY5" fmla="*/ 18427 h 5316568"/>
                    <a:gd name="connsiteX6" fmla="*/ 7460304 w 8126844"/>
                    <a:gd name="connsiteY6" fmla="*/ 327709 h 5316568"/>
                    <a:gd name="connsiteX7" fmla="*/ 7137574 w 8126844"/>
                    <a:gd name="connsiteY7" fmla="*/ 758015 h 5316568"/>
                    <a:gd name="connsiteX8" fmla="*/ 7056892 w 8126844"/>
                    <a:gd name="connsiteY8" fmla="*/ 932827 h 5316568"/>
                    <a:gd name="connsiteX9" fmla="*/ 7177916 w 8126844"/>
                    <a:gd name="connsiteY9" fmla="*/ 1040403 h 5316568"/>
                    <a:gd name="connsiteX10" fmla="*/ 7406516 w 8126844"/>
                    <a:gd name="connsiteY10" fmla="*/ 811803 h 5316568"/>
                    <a:gd name="connsiteX11" fmla="*/ 7540986 w 8126844"/>
                    <a:gd name="connsiteY11" fmla="*/ 811803 h 5316568"/>
                    <a:gd name="connsiteX12" fmla="*/ 7554433 w 8126844"/>
                    <a:gd name="connsiteY12" fmla="*/ 1040403 h 5316568"/>
                    <a:gd name="connsiteX13" fmla="*/ 6976210 w 8126844"/>
                    <a:gd name="connsiteY13" fmla="*/ 1632074 h 5316568"/>
                    <a:gd name="connsiteX14" fmla="*/ 6276963 w 8126844"/>
                    <a:gd name="connsiteY14" fmla="*/ 2183403 h 5316568"/>
                    <a:gd name="connsiteX15" fmla="*/ 5860104 w 8126844"/>
                    <a:gd name="connsiteY15" fmla="*/ 2385109 h 5316568"/>
                    <a:gd name="connsiteX16" fmla="*/ 5658398 w 8126844"/>
                    <a:gd name="connsiteY16" fmla="*/ 2452344 h 5316568"/>
                    <a:gd name="connsiteX17" fmla="*/ 5550821 w 8126844"/>
                    <a:gd name="connsiteY17" fmla="*/ 2371662 h 5316568"/>
                    <a:gd name="connsiteX18" fmla="*/ 5644951 w 8126844"/>
                    <a:gd name="connsiteY18" fmla="*/ 2169956 h 5316568"/>
                    <a:gd name="connsiteX19" fmla="*/ 5913892 w 8126844"/>
                    <a:gd name="connsiteY19" fmla="*/ 2116168 h 5316568"/>
                    <a:gd name="connsiteX20" fmla="*/ 5752527 w 8126844"/>
                    <a:gd name="connsiteY20" fmla="*/ 1806885 h 5316568"/>
                    <a:gd name="connsiteX21" fmla="*/ 5362563 w 8126844"/>
                    <a:gd name="connsiteY21" fmla="*/ 1954803 h 5316568"/>
                    <a:gd name="connsiteX22" fmla="*/ 4663316 w 8126844"/>
                    <a:gd name="connsiteY22" fmla="*/ 2237191 h 5316568"/>
                    <a:gd name="connsiteX23" fmla="*/ 4649868 w 8126844"/>
                    <a:gd name="connsiteY23" fmla="*/ 2412003 h 5316568"/>
                    <a:gd name="connsiteX24" fmla="*/ 4703657 w 8126844"/>
                    <a:gd name="connsiteY24" fmla="*/ 2519580 h 5316568"/>
                    <a:gd name="connsiteX25" fmla="*/ 5066727 w 8126844"/>
                    <a:gd name="connsiteY25" fmla="*/ 2385109 h 5316568"/>
                    <a:gd name="connsiteX26" fmla="*/ 5322221 w 8126844"/>
                    <a:gd name="connsiteY26" fmla="*/ 2331321 h 5316568"/>
                    <a:gd name="connsiteX27" fmla="*/ 5349116 w 8126844"/>
                    <a:gd name="connsiteY27" fmla="*/ 2465791 h 5316568"/>
                    <a:gd name="connsiteX28" fmla="*/ 4784339 w 8126844"/>
                    <a:gd name="connsiteY28" fmla="*/ 2680944 h 5316568"/>
                    <a:gd name="connsiteX29" fmla="*/ 4098539 w 8126844"/>
                    <a:gd name="connsiteY29" fmla="*/ 2815415 h 5316568"/>
                    <a:gd name="connsiteX30" fmla="*/ 2740386 w 8126844"/>
                    <a:gd name="connsiteY30" fmla="*/ 2680944 h 5316568"/>
                    <a:gd name="connsiteX31" fmla="*/ 2202504 w 8126844"/>
                    <a:gd name="connsiteY31" fmla="*/ 2479238 h 5316568"/>
                    <a:gd name="connsiteX32" fmla="*/ 2027692 w 8126844"/>
                    <a:gd name="connsiteY32" fmla="*/ 2425450 h 5316568"/>
                    <a:gd name="connsiteX33" fmla="*/ 1960457 w 8126844"/>
                    <a:gd name="connsiteY33" fmla="*/ 2573368 h 5316568"/>
                    <a:gd name="connsiteX34" fmla="*/ 2390763 w 8126844"/>
                    <a:gd name="connsiteY34" fmla="*/ 2801968 h 5316568"/>
                    <a:gd name="connsiteX35" fmla="*/ 3372398 w 8126844"/>
                    <a:gd name="connsiteY35" fmla="*/ 3044015 h 5316568"/>
                    <a:gd name="connsiteX36" fmla="*/ 4125433 w 8126844"/>
                    <a:gd name="connsiteY36" fmla="*/ 3044015 h 5316568"/>
                    <a:gd name="connsiteX37" fmla="*/ 4757445 w 8126844"/>
                    <a:gd name="connsiteY37" fmla="*/ 3017121 h 5316568"/>
                    <a:gd name="connsiteX38" fmla="*/ 4918810 w 8126844"/>
                    <a:gd name="connsiteY38" fmla="*/ 3057462 h 5316568"/>
                    <a:gd name="connsiteX39" fmla="*/ 4811233 w 8126844"/>
                    <a:gd name="connsiteY39" fmla="*/ 3218827 h 5316568"/>
                    <a:gd name="connsiteX40" fmla="*/ 4286798 w 8126844"/>
                    <a:gd name="connsiteY40" fmla="*/ 3286062 h 5316568"/>
                    <a:gd name="connsiteX41" fmla="*/ 4219563 w 8126844"/>
                    <a:gd name="connsiteY41" fmla="*/ 3420532 h 5316568"/>
                    <a:gd name="connsiteX42" fmla="*/ 4555739 w 8126844"/>
                    <a:gd name="connsiteY42" fmla="*/ 3474321 h 5316568"/>
                    <a:gd name="connsiteX43" fmla="*/ 5241539 w 8126844"/>
                    <a:gd name="connsiteY43" fmla="*/ 3286062 h 5316568"/>
                    <a:gd name="connsiteX44" fmla="*/ 5523927 w 8126844"/>
                    <a:gd name="connsiteY44" fmla="*/ 3151591 h 5316568"/>
                    <a:gd name="connsiteX45" fmla="*/ 5618057 w 8126844"/>
                    <a:gd name="connsiteY45" fmla="*/ 3044015 h 5316568"/>
                    <a:gd name="connsiteX46" fmla="*/ 5402904 w 8126844"/>
                    <a:gd name="connsiteY46" fmla="*/ 3030568 h 5316568"/>
                    <a:gd name="connsiteX47" fmla="*/ 5214645 w 8126844"/>
                    <a:gd name="connsiteY47" fmla="*/ 2922991 h 5316568"/>
                    <a:gd name="connsiteX48" fmla="*/ 5241539 w 8126844"/>
                    <a:gd name="connsiteY48" fmla="*/ 2801968 h 5316568"/>
                    <a:gd name="connsiteX49" fmla="*/ 5537374 w 8126844"/>
                    <a:gd name="connsiteY49" fmla="*/ 2761627 h 5316568"/>
                    <a:gd name="connsiteX50" fmla="*/ 6196280 w 8126844"/>
                    <a:gd name="connsiteY50" fmla="*/ 2506132 h 5316568"/>
                    <a:gd name="connsiteX51" fmla="*/ 6747610 w 8126844"/>
                    <a:gd name="connsiteY51" fmla="*/ 2169956 h 5316568"/>
                    <a:gd name="connsiteX52" fmla="*/ 7218257 w 8126844"/>
                    <a:gd name="connsiteY52" fmla="*/ 1726203 h 5316568"/>
                    <a:gd name="connsiteX53" fmla="*/ 7433410 w 8126844"/>
                    <a:gd name="connsiteY53" fmla="*/ 1551391 h 5316568"/>
                    <a:gd name="connsiteX54" fmla="*/ 7567880 w 8126844"/>
                    <a:gd name="connsiteY54" fmla="*/ 1578285 h 5316568"/>
                    <a:gd name="connsiteX55" fmla="*/ 7514092 w 8126844"/>
                    <a:gd name="connsiteY55" fmla="*/ 1779991 h 5316568"/>
                    <a:gd name="connsiteX56" fmla="*/ 7097233 w 8126844"/>
                    <a:gd name="connsiteY56" fmla="*/ 2210297 h 5316568"/>
                    <a:gd name="connsiteX57" fmla="*/ 6451774 w 8126844"/>
                    <a:gd name="connsiteY57" fmla="*/ 2627156 h 5316568"/>
                    <a:gd name="connsiteX58" fmla="*/ 6088704 w 8126844"/>
                    <a:gd name="connsiteY58" fmla="*/ 2815415 h 5316568"/>
                    <a:gd name="connsiteX59" fmla="*/ 5981127 w 8126844"/>
                    <a:gd name="connsiteY59" fmla="*/ 2949885 h 5316568"/>
                    <a:gd name="connsiteX60" fmla="*/ 6021468 w 8126844"/>
                    <a:gd name="connsiteY60" fmla="*/ 3151591 h 5316568"/>
                    <a:gd name="connsiteX61" fmla="*/ 6115598 w 8126844"/>
                    <a:gd name="connsiteY61" fmla="*/ 3299509 h 5316568"/>
                    <a:gd name="connsiteX62" fmla="*/ 6734163 w 8126844"/>
                    <a:gd name="connsiteY62" fmla="*/ 3124697 h 5316568"/>
                    <a:gd name="connsiteX63" fmla="*/ 7419963 w 8126844"/>
                    <a:gd name="connsiteY63" fmla="*/ 2694391 h 5316568"/>
                    <a:gd name="connsiteX64" fmla="*/ 7850268 w 8126844"/>
                    <a:gd name="connsiteY64" fmla="*/ 2371662 h 5316568"/>
                    <a:gd name="connsiteX65" fmla="*/ 8065421 w 8126844"/>
                    <a:gd name="connsiteY65" fmla="*/ 2264085 h 5316568"/>
                    <a:gd name="connsiteX66" fmla="*/ 8105763 w 8126844"/>
                    <a:gd name="connsiteY66" fmla="*/ 2425450 h 5316568"/>
                    <a:gd name="connsiteX67" fmla="*/ 7769586 w 8126844"/>
                    <a:gd name="connsiteY67" fmla="*/ 2761627 h 5316568"/>
                    <a:gd name="connsiteX68" fmla="*/ 6707268 w 8126844"/>
                    <a:gd name="connsiteY68" fmla="*/ 3339850 h 5316568"/>
                    <a:gd name="connsiteX69" fmla="*/ 6129045 w 8126844"/>
                    <a:gd name="connsiteY69" fmla="*/ 3608791 h 5316568"/>
                    <a:gd name="connsiteX70" fmla="*/ 5833210 w 8126844"/>
                    <a:gd name="connsiteY70" fmla="*/ 3649132 h 5316568"/>
                    <a:gd name="connsiteX71" fmla="*/ 5712186 w 8126844"/>
                    <a:gd name="connsiteY71" fmla="*/ 3689474 h 5316568"/>
                    <a:gd name="connsiteX72" fmla="*/ 5658398 w 8126844"/>
                    <a:gd name="connsiteY72" fmla="*/ 3541556 h 5316568"/>
                    <a:gd name="connsiteX73" fmla="*/ 5779421 w 8126844"/>
                    <a:gd name="connsiteY73" fmla="*/ 3433980 h 5316568"/>
                    <a:gd name="connsiteX74" fmla="*/ 5779421 w 8126844"/>
                    <a:gd name="connsiteY74" fmla="*/ 3339850 h 5316568"/>
                    <a:gd name="connsiteX75" fmla="*/ 5497033 w 8126844"/>
                    <a:gd name="connsiteY75" fmla="*/ 3460874 h 5316568"/>
                    <a:gd name="connsiteX76" fmla="*/ 5039833 w 8126844"/>
                    <a:gd name="connsiteY76" fmla="*/ 3595344 h 5316568"/>
                    <a:gd name="connsiteX77" fmla="*/ 4865021 w 8126844"/>
                    <a:gd name="connsiteY77" fmla="*/ 3676027 h 5316568"/>
                    <a:gd name="connsiteX78" fmla="*/ 4905363 w 8126844"/>
                    <a:gd name="connsiteY78" fmla="*/ 3770156 h 5316568"/>
                    <a:gd name="connsiteX79" fmla="*/ 5160857 w 8126844"/>
                    <a:gd name="connsiteY79" fmla="*/ 3743262 h 5316568"/>
                    <a:gd name="connsiteX80" fmla="*/ 5187751 w 8126844"/>
                    <a:gd name="connsiteY80" fmla="*/ 3877732 h 5316568"/>
                    <a:gd name="connsiteX81" fmla="*/ 4878468 w 8126844"/>
                    <a:gd name="connsiteY81" fmla="*/ 3971862 h 5316568"/>
                    <a:gd name="connsiteX82" fmla="*/ 4891916 w 8126844"/>
                    <a:gd name="connsiteY82" fmla="*/ 4119780 h 5316568"/>
                    <a:gd name="connsiteX83" fmla="*/ 5376010 w 8126844"/>
                    <a:gd name="connsiteY83" fmla="*/ 4012203 h 5316568"/>
                    <a:gd name="connsiteX84" fmla="*/ 5967680 w 8126844"/>
                    <a:gd name="connsiteY84" fmla="*/ 3864285 h 5316568"/>
                    <a:gd name="connsiteX85" fmla="*/ 6344198 w 8126844"/>
                    <a:gd name="connsiteY85" fmla="*/ 3662580 h 5316568"/>
                    <a:gd name="connsiteX86" fmla="*/ 6478668 w 8126844"/>
                    <a:gd name="connsiteY86" fmla="*/ 3662580 h 5316568"/>
                    <a:gd name="connsiteX87" fmla="*/ 6478668 w 8126844"/>
                    <a:gd name="connsiteY87" fmla="*/ 3850838 h 5316568"/>
                    <a:gd name="connsiteX88" fmla="*/ 5900445 w 8126844"/>
                    <a:gd name="connsiteY88" fmla="*/ 4039097 h 5316568"/>
                    <a:gd name="connsiteX89" fmla="*/ 5053280 w 8126844"/>
                    <a:gd name="connsiteY89" fmla="*/ 4281144 h 5316568"/>
                    <a:gd name="connsiteX90" fmla="*/ 4703657 w 8126844"/>
                    <a:gd name="connsiteY90" fmla="*/ 4375274 h 5316568"/>
                    <a:gd name="connsiteX91" fmla="*/ 4313692 w 8126844"/>
                    <a:gd name="connsiteY91" fmla="*/ 4442509 h 5316568"/>
                    <a:gd name="connsiteX92" fmla="*/ 4004410 w 8126844"/>
                    <a:gd name="connsiteY92" fmla="*/ 4482850 h 5316568"/>
                    <a:gd name="connsiteX93" fmla="*/ 3869939 w 8126844"/>
                    <a:gd name="connsiteY93" fmla="*/ 4361827 h 5316568"/>
                    <a:gd name="connsiteX94" fmla="*/ 3950621 w 8126844"/>
                    <a:gd name="connsiteY94" fmla="*/ 4254250 h 5316568"/>
                    <a:gd name="connsiteX95" fmla="*/ 4367480 w 8126844"/>
                    <a:gd name="connsiteY95" fmla="*/ 4173568 h 5316568"/>
                    <a:gd name="connsiteX96" fmla="*/ 4542292 w 8126844"/>
                    <a:gd name="connsiteY96" fmla="*/ 4106332 h 5316568"/>
                    <a:gd name="connsiteX97" fmla="*/ 4542292 w 8126844"/>
                    <a:gd name="connsiteY97" fmla="*/ 3971862 h 5316568"/>
                    <a:gd name="connsiteX98" fmla="*/ 4206116 w 8126844"/>
                    <a:gd name="connsiteY98" fmla="*/ 3971862 h 5316568"/>
                    <a:gd name="connsiteX99" fmla="*/ 3520316 w 8126844"/>
                    <a:gd name="connsiteY99" fmla="*/ 4052544 h 5316568"/>
                    <a:gd name="connsiteX100" fmla="*/ 3157245 w 8126844"/>
                    <a:gd name="connsiteY100" fmla="*/ 4079438 h 5316568"/>
                    <a:gd name="connsiteX101" fmla="*/ 3076563 w 8126844"/>
                    <a:gd name="connsiteY101" fmla="*/ 4200462 h 5316568"/>
                    <a:gd name="connsiteX102" fmla="*/ 3224480 w 8126844"/>
                    <a:gd name="connsiteY102" fmla="*/ 4267697 h 5316568"/>
                    <a:gd name="connsiteX103" fmla="*/ 3453080 w 8126844"/>
                    <a:gd name="connsiteY103" fmla="*/ 4294591 h 5316568"/>
                    <a:gd name="connsiteX104" fmla="*/ 3412739 w 8126844"/>
                    <a:gd name="connsiteY104" fmla="*/ 4402168 h 5316568"/>
                    <a:gd name="connsiteX105" fmla="*/ 2968986 w 8126844"/>
                    <a:gd name="connsiteY105" fmla="*/ 4455956 h 5316568"/>
                    <a:gd name="connsiteX106" fmla="*/ 2767280 w 8126844"/>
                    <a:gd name="connsiteY106" fmla="*/ 4469403 h 5316568"/>
                    <a:gd name="connsiteX107" fmla="*/ 2673151 w 8126844"/>
                    <a:gd name="connsiteY107" fmla="*/ 4671109 h 5316568"/>
                    <a:gd name="connsiteX108" fmla="*/ 2767280 w 8126844"/>
                    <a:gd name="connsiteY108" fmla="*/ 5034180 h 5316568"/>
                    <a:gd name="connsiteX109" fmla="*/ 2700045 w 8126844"/>
                    <a:gd name="connsiteY109" fmla="*/ 5235885 h 5316568"/>
                    <a:gd name="connsiteX110" fmla="*/ 2498339 w 8126844"/>
                    <a:gd name="connsiteY110" fmla="*/ 5316568 h 5316568"/>
                    <a:gd name="connsiteX111" fmla="*/ 2256292 w 8126844"/>
                    <a:gd name="connsiteY111" fmla="*/ 5235885 h 5316568"/>
                    <a:gd name="connsiteX112" fmla="*/ 2175610 w 8126844"/>
                    <a:gd name="connsiteY112" fmla="*/ 4980391 h 5316568"/>
                    <a:gd name="connsiteX113" fmla="*/ 2269739 w 8126844"/>
                    <a:gd name="connsiteY113" fmla="*/ 4751791 h 5316568"/>
                    <a:gd name="connsiteX114" fmla="*/ 2404210 w 8126844"/>
                    <a:gd name="connsiteY114" fmla="*/ 4590427 h 5316568"/>
                    <a:gd name="connsiteX115" fmla="*/ 2390763 w 8126844"/>
                    <a:gd name="connsiteY115" fmla="*/ 4442509 h 5316568"/>
                    <a:gd name="connsiteX116" fmla="*/ 2014245 w 8126844"/>
                    <a:gd name="connsiteY116" fmla="*/ 4308038 h 5316568"/>
                    <a:gd name="connsiteX117" fmla="*/ 2068033 w 8126844"/>
                    <a:gd name="connsiteY117" fmla="*/ 4200462 h 5316568"/>
                    <a:gd name="connsiteX118" fmla="*/ 2390763 w 8126844"/>
                    <a:gd name="connsiteY118" fmla="*/ 4200462 h 5316568"/>
                    <a:gd name="connsiteX119" fmla="*/ 2807621 w 8126844"/>
                    <a:gd name="connsiteY119" fmla="*/ 4200462 h 5316568"/>
                    <a:gd name="connsiteX120" fmla="*/ 2834516 w 8126844"/>
                    <a:gd name="connsiteY120" fmla="*/ 4065991 h 5316568"/>
                    <a:gd name="connsiteX121" fmla="*/ 2686598 w 8126844"/>
                    <a:gd name="connsiteY121" fmla="*/ 4012203 h 5316568"/>
                    <a:gd name="connsiteX122" fmla="*/ 2780727 w 8126844"/>
                    <a:gd name="connsiteY122" fmla="*/ 3864285 h 5316568"/>
                    <a:gd name="connsiteX123" fmla="*/ 3211033 w 8126844"/>
                    <a:gd name="connsiteY123" fmla="*/ 3904627 h 5316568"/>
                    <a:gd name="connsiteX124" fmla="*/ 3775810 w 8126844"/>
                    <a:gd name="connsiteY124" fmla="*/ 3877732 h 5316568"/>
                    <a:gd name="connsiteX125" fmla="*/ 4380927 w 8126844"/>
                    <a:gd name="connsiteY125" fmla="*/ 3783603 h 5316568"/>
                    <a:gd name="connsiteX126" fmla="*/ 4622974 w 8126844"/>
                    <a:gd name="connsiteY126" fmla="*/ 3729815 h 5316568"/>
                    <a:gd name="connsiteX127" fmla="*/ 4555739 w 8126844"/>
                    <a:gd name="connsiteY127" fmla="*/ 3635685 h 5316568"/>
                    <a:gd name="connsiteX128" fmla="*/ 4031304 w 8126844"/>
                    <a:gd name="connsiteY128" fmla="*/ 3676027 h 5316568"/>
                    <a:gd name="connsiteX129" fmla="*/ 3600998 w 8126844"/>
                    <a:gd name="connsiteY129" fmla="*/ 3689474 h 5316568"/>
                    <a:gd name="connsiteX130" fmla="*/ 3278268 w 8126844"/>
                    <a:gd name="connsiteY130" fmla="*/ 3649132 h 5316568"/>
                    <a:gd name="connsiteX131" fmla="*/ 3237927 w 8126844"/>
                    <a:gd name="connsiteY131" fmla="*/ 3581897 h 5316568"/>
                    <a:gd name="connsiteX132" fmla="*/ 3291716 w 8126844"/>
                    <a:gd name="connsiteY132" fmla="*/ 3447427 h 5316568"/>
                    <a:gd name="connsiteX133" fmla="*/ 3587551 w 8126844"/>
                    <a:gd name="connsiteY133" fmla="*/ 3474321 h 5316568"/>
                    <a:gd name="connsiteX134" fmla="*/ 3883386 w 8126844"/>
                    <a:gd name="connsiteY134" fmla="*/ 3474321 h 5316568"/>
                    <a:gd name="connsiteX135" fmla="*/ 3964068 w 8126844"/>
                    <a:gd name="connsiteY135" fmla="*/ 3407085 h 5316568"/>
                    <a:gd name="connsiteX136" fmla="*/ 3883386 w 8126844"/>
                    <a:gd name="connsiteY136" fmla="*/ 3286062 h 5316568"/>
                    <a:gd name="connsiteX137" fmla="*/ 3412739 w 8126844"/>
                    <a:gd name="connsiteY137" fmla="*/ 3259168 h 5316568"/>
                    <a:gd name="connsiteX138" fmla="*/ 3049668 w 8126844"/>
                    <a:gd name="connsiteY138" fmla="*/ 3205380 h 5316568"/>
                    <a:gd name="connsiteX139" fmla="*/ 2740386 w 8126844"/>
                    <a:gd name="connsiteY139" fmla="*/ 3138144 h 5316568"/>
                    <a:gd name="connsiteX140" fmla="*/ 2457998 w 8126844"/>
                    <a:gd name="connsiteY140" fmla="*/ 3057462 h 5316568"/>
                    <a:gd name="connsiteX141" fmla="*/ 2242845 w 8126844"/>
                    <a:gd name="connsiteY141" fmla="*/ 3003674 h 5316568"/>
                    <a:gd name="connsiteX142" fmla="*/ 2162163 w 8126844"/>
                    <a:gd name="connsiteY142" fmla="*/ 3165038 h 5316568"/>
                    <a:gd name="connsiteX143" fmla="*/ 2336974 w 8126844"/>
                    <a:gd name="connsiteY143" fmla="*/ 3339850 h 5316568"/>
                    <a:gd name="connsiteX144" fmla="*/ 2713492 w 8126844"/>
                    <a:gd name="connsiteY144" fmla="*/ 3393638 h 5316568"/>
                    <a:gd name="connsiteX145" fmla="*/ 2874857 w 8126844"/>
                    <a:gd name="connsiteY145" fmla="*/ 3447427 h 5316568"/>
                    <a:gd name="connsiteX146" fmla="*/ 2874857 w 8126844"/>
                    <a:gd name="connsiteY146" fmla="*/ 3595344 h 5316568"/>
                    <a:gd name="connsiteX147" fmla="*/ 2605916 w 8126844"/>
                    <a:gd name="connsiteY147" fmla="*/ 3568450 h 5316568"/>
                    <a:gd name="connsiteX148" fmla="*/ 2000798 w 8126844"/>
                    <a:gd name="connsiteY148" fmla="*/ 3447427 h 5316568"/>
                    <a:gd name="connsiteX149" fmla="*/ 1583939 w 8126844"/>
                    <a:gd name="connsiteY149" fmla="*/ 3299509 h 5316568"/>
                    <a:gd name="connsiteX150" fmla="*/ 1409127 w 8126844"/>
                    <a:gd name="connsiteY150" fmla="*/ 3312956 h 5316568"/>
                    <a:gd name="connsiteX151" fmla="*/ 1368786 w 8126844"/>
                    <a:gd name="connsiteY151" fmla="*/ 3487768 h 5316568"/>
                    <a:gd name="connsiteX152" fmla="*/ 1799092 w 8126844"/>
                    <a:gd name="connsiteY152" fmla="*/ 3622238 h 5316568"/>
                    <a:gd name="connsiteX153" fmla="*/ 2256292 w 8126844"/>
                    <a:gd name="connsiteY153" fmla="*/ 3783603 h 5316568"/>
                    <a:gd name="connsiteX154" fmla="*/ 2390763 w 8126844"/>
                    <a:gd name="connsiteY154" fmla="*/ 3891180 h 5316568"/>
                    <a:gd name="connsiteX155" fmla="*/ 2094927 w 8126844"/>
                    <a:gd name="connsiteY155" fmla="*/ 3958415 h 5316568"/>
                    <a:gd name="connsiteX156" fmla="*/ 1557045 w 8126844"/>
                    <a:gd name="connsiteY156" fmla="*/ 3783603 h 5316568"/>
                    <a:gd name="connsiteX157" fmla="*/ 965374 w 8126844"/>
                    <a:gd name="connsiteY157" fmla="*/ 3555003 h 5316568"/>
                    <a:gd name="connsiteX158" fmla="*/ 481280 w 8126844"/>
                    <a:gd name="connsiteY158" fmla="*/ 3339850 h 5316568"/>
                    <a:gd name="connsiteX159" fmla="*/ 198892 w 8126844"/>
                    <a:gd name="connsiteY159" fmla="*/ 3232274 h 5316568"/>
                    <a:gd name="connsiteX160" fmla="*/ 131657 w 8126844"/>
                    <a:gd name="connsiteY160" fmla="*/ 3138144 h 5316568"/>
                    <a:gd name="connsiteX161" fmla="*/ 279574 w 8126844"/>
                    <a:gd name="connsiteY161" fmla="*/ 3044015 h 5316568"/>
                    <a:gd name="connsiteX162" fmla="*/ 642645 w 8126844"/>
                    <a:gd name="connsiteY162" fmla="*/ 3218827 h 5316568"/>
                    <a:gd name="connsiteX163" fmla="*/ 1113292 w 8126844"/>
                    <a:gd name="connsiteY163" fmla="*/ 3366744 h 5316568"/>
                    <a:gd name="connsiteX164" fmla="*/ 1153633 w 8126844"/>
                    <a:gd name="connsiteY164" fmla="*/ 3191932 h 5316568"/>
                    <a:gd name="connsiteX165" fmla="*/ 1032610 w 8126844"/>
                    <a:gd name="connsiteY165" fmla="*/ 3030568 h 5316568"/>
                    <a:gd name="connsiteX166" fmla="*/ 535068 w 8126844"/>
                    <a:gd name="connsiteY166" fmla="*/ 2882650 h 5316568"/>
                    <a:gd name="connsiteX167" fmla="*/ 198892 w 8126844"/>
                    <a:gd name="connsiteY167" fmla="*/ 2640603 h 5316568"/>
                    <a:gd name="connsiteX168" fmla="*/ 10633 w 8126844"/>
                    <a:gd name="connsiteY168" fmla="*/ 2479238 h 5316568"/>
                    <a:gd name="connsiteX169" fmla="*/ 50974 w 8126844"/>
                    <a:gd name="connsiteY169" fmla="*/ 2344768 h 5316568"/>
                    <a:gd name="connsiteX170" fmla="*/ 279574 w 8126844"/>
                    <a:gd name="connsiteY170" fmla="*/ 2425450 h 5316568"/>
                    <a:gd name="connsiteX171" fmla="*/ 1019163 w 8126844"/>
                    <a:gd name="connsiteY171" fmla="*/ 2828862 h 5316568"/>
                    <a:gd name="connsiteX172" fmla="*/ 1462916 w 8126844"/>
                    <a:gd name="connsiteY172" fmla="*/ 3070909 h 5316568"/>
                    <a:gd name="connsiteX173" fmla="*/ 1799092 w 8126844"/>
                    <a:gd name="connsiteY173" fmla="*/ 3165038 h 5316568"/>
                    <a:gd name="connsiteX174" fmla="*/ 1973904 w 8126844"/>
                    <a:gd name="connsiteY174" fmla="*/ 3097803 h 5316568"/>
                    <a:gd name="connsiteX175" fmla="*/ 1960457 w 8126844"/>
                    <a:gd name="connsiteY175" fmla="*/ 2855756 h 5316568"/>
                    <a:gd name="connsiteX176" fmla="*/ 1624280 w 8126844"/>
                    <a:gd name="connsiteY176" fmla="*/ 2748180 h 5316568"/>
                    <a:gd name="connsiteX177" fmla="*/ 1288104 w 8126844"/>
                    <a:gd name="connsiteY177" fmla="*/ 2600262 h 5316568"/>
                    <a:gd name="connsiteX178" fmla="*/ 1261210 w 8126844"/>
                    <a:gd name="connsiteY178" fmla="*/ 2465791 h 5316568"/>
                    <a:gd name="connsiteX179" fmla="*/ 1462916 w 8126844"/>
                    <a:gd name="connsiteY179" fmla="*/ 2465791 h 5316568"/>
                    <a:gd name="connsiteX180" fmla="*/ 1691516 w 8126844"/>
                    <a:gd name="connsiteY180" fmla="*/ 2546474 h 5316568"/>
                    <a:gd name="connsiteX181" fmla="*/ 1758751 w 8126844"/>
                    <a:gd name="connsiteY181" fmla="*/ 2331321 h 5316568"/>
                    <a:gd name="connsiteX182" fmla="*/ 1597386 w 8126844"/>
                    <a:gd name="connsiteY182" fmla="*/ 2156509 h 5316568"/>
                    <a:gd name="connsiteX183" fmla="*/ 1153633 w 8126844"/>
                    <a:gd name="connsiteY183" fmla="*/ 1968250 h 5316568"/>
                    <a:gd name="connsiteX184" fmla="*/ 871245 w 8126844"/>
                    <a:gd name="connsiteY184" fmla="*/ 1779991 h 5316568"/>
                    <a:gd name="connsiteX185" fmla="*/ 750221 w 8126844"/>
                    <a:gd name="connsiteY185" fmla="*/ 1645521 h 5316568"/>
                    <a:gd name="connsiteX186" fmla="*/ 844351 w 8126844"/>
                    <a:gd name="connsiteY186" fmla="*/ 1524497 h 5316568"/>
                    <a:gd name="connsiteX187" fmla="*/ 1328445 w 8126844"/>
                    <a:gd name="connsiteY187" fmla="*/ 1739650 h 5316568"/>
                    <a:gd name="connsiteX188" fmla="*/ 1107156 w 8126844"/>
                    <a:gd name="connsiteY188" fmla="*/ 793785 h 5316568"/>
                    <a:gd name="connsiteX189" fmla="*/ 1879774 w 8126844"/>
                    <a:gd name="connsiteY189" fmla="*/ 2022038 h 5316568"/>
                    <a:gd name="connsiteX190" fmla="*/ 2390763 w 8126844"/>
                    <a:gd name="connsiteY190" fmla="*/ 2250638 h 5316568"/>
                    <a:gd name="connsiteX191" fmla="*/ 3157245 w 8126844"/>
                    <a:gd name="connsiteY191" fmla="*/ 2465791 h 5316568"/>
                    <a:gd name="connsiteX192" fmla="*/ 3708574 w 8126844"/>
                    <a:gd name="connsiteY192" fmla="*/ 2600262 h 5316568"/>
                    <a:gd name="connsiteX193" fmla="*/ 4165774 w 8126844"/>
                    <a:gd name="connsiteY193" fmla="*/ 2573368 h 5316568"/>
                    <a:gd name="connsiteX194" fmla="*/ 4394374 w 8126844"/>
                    <a:gd name="connsiteY194" fmla="*/ 2546474 h 5316568"/>
                    <a:gd name="connsiteX195" fmla="*/ 4407821 w 8126844"/>
                    <a:gd name="connsiteY195" fmla="*/ 2358215 h 5316568"/>
                    <a:gd name="connsiteX196" fmla="*/ 4192668 w 8126844"/>
                    <a:gd name="connsiteY196" fmla="*/ 2317874 h 5316568"/>
                    <a:gd name="connsiteX197" fmla="*/ 4031304 w 8126844"/>
                    <a:gd name="connsiteY197" fmla="*/ 2358215 h 5316568"/>
                    <a:gd name="connsiteX198" fmla="*/ 4031304 w 8126844"/>
                    <a:gd name="connsiteY198" fmla="*/ 2183403 h 5316568"/>
                    <a:gd name="connsiteX199" fmla="*/ 4448163 w 8126844"/>
                    <a:gd name="connsiteY199" fmla="*/ 2062380 h 5316568"/>
                    <a:gd name="connsiteX200" fmla="*/ 4703657 w 8126844"/>
                    <a:gd name="connsiteY200" fmla="*/ 1954803 h 5316568"/>
                    <a:gd name="connsiteX201" fmla="*/ 4663316 w 8126844"/>
                    <a:gd name="connsiteY201" fmla="*/ 1699309 h 5316568"/>
                    <a:gd name="connsiteX0" fmla="*/ 4918810 w 8126844"/>
                    <a:gd name="connsiteY0" fmla="*/ 1645521 h 5316568"/>
                    <a:gd name="connsiteX1" fmla="*/ 4959151 w 8126844"/>
                    <a:gd name="connsiteY1" fmla="*/ 1860674 h 5316568"/>
                    <a:gd name="connsiteX2" fmla="*/ 5402904 w 8126844"/>
                    <a:gd name="connsiteY2" fmla="*/ 1699309 h 5316568"/>
                    <a:gd name="connsiteX3" fmla="*/ 6478668 w 8126844"/>
                    <a:gd name="connsiteY3" fmla="*/ 986615 h 5316568"/>
                    <a:gd name="connsiteX4" fmla="*/ 7177916 w 8126844"/>
                    <a:gd name="connsiteY4" fmla="*/ 139450 h 5316568"/>
                    <a:gd name="connsiteX5" fmla="*/ 7352727 w 8126844"/>
                    <a:gd name="connsiteY5" fmla="*/ 18427 h 5316568"/>
                    <a:gd name="connsiteX6" fmla="*/ 7460304 w 8126844"/>
                    <a:gd name="connsiteY6" fmla="*/ 327709 h 5316568"/>
                    <a:gd name="connsiteX7" fmla="*/ 7137574 w 8126844"/>
                    <a:gd name="connsiteY7" fmla="*/ 758015 h 5316568"/>
                    <a:gd name="connsiteX8" fmla="*/ 7056892 w 8126844"/>
                    <a:gd name="connsiteY8" fmla="*/ 932827 h 5316568"/>
                    <a:gd name="connsiteX9" fmla="*/ 7177916 w 8126844"/>
                    <a:gd name="connsiteY9" fmla="*/ 1040403 h 5316568"/>
                    <a:gd name="connsiteX10" fmla="*/ 7406516 w 8126844"/>
                    <a:gd name="connsiteY10" fmla="*/ 811803 h 5316568"/>
                    <a:gd name="connsiteX11" fmla="*/ 7540986 w 8126844"/>
                    <a:gd name="connsiteY11" fmla="*/ 811803 h 5316568"/>
                    <a:gd name="connsiteX12" fmla="*/ 7554433 w 8126844"/>
                    <a:gd name="connsiteY12" fmla="*/ 1040403 h 5316568"/>
                    <a:gd name="connsiteX13" fmla="*/ 6976210 w 8126844"/>
                    <a:gd name="connsiteY13" fmla="*/ 1632074 h 5316568"/>
                    <a:gd name="connsiteX14" fmla="*/ 6276963 w 8126844"/>
                    <a:gd name="connsiteY14" fmla="*/ 2183403 h 5316568"/>
                    <a:gd name="connsiteX15" fmla="*/ 5860104 w 8126844"/>
                    <a:gd name="connsiteY15" fmla="*/ 2385109 h 5316568"/>
                    <a:gd name="connsiteX16" fmla="*/ 5658398 w 8126844"/>
                    <a:gd name="connsiteY16" fmla="*/ 2452344 h 5316568"/>
                    <a:gd name="connsiteX17" fmla="*/ 5550821 w 8126844"/>
                    <a:gd name="connsiteY17" fmla="*/ 2371662 h 5316568"/>
                    <a:gd name="connsiteX18" fmla="*/ 5644951 w 8126844"/>
                    <a:gd name="connsiteY18" fmla="*/ 2169956 h 5316568"/>
                    <a:gd name="connsiteX19" fmla="*/ 5913892 w 8126844"/>
                    <a:gd name="connsiteY19" fmla="*/ 2116168 h 5316568"/>
                    <a:gd name="connsiteX20" fmla="*/ 5752527 w 8126844"/>
                    <a:gd name="connsiteY20" fmla="*/ 1806885 h 5316568"/>
                    <a:gd name="connsiteX21" fmla="*/ 5362563 w 8126844"/>
                    <a:gd name="connsiteY21" fmla="*/ 1954803 h 5316568"/>
                    <a:gd name="connsiteX22" fmla="*/ 4663316 w 8126844"/>
                    <a:gd name="connsiteY22" fmla="*/ 2237191 h 5316568"/>
                    <a:gd name="connsiteX23" fmla="*/ 4649868 w 8126844"/>
                    <a:gd name="connsiteY23" fmla="*/ 2412003 h 5316568"/>
                    <a:gd name="connsiteX24" fmla="*/ 4703657 w 8126844"/>
                    <a:gd name="connsiteY24" fmla="*/ 2519580 h 5316568"/>
                    <a:gd name="connsiteX25" fmla="*/ 5066727 w 8126844"/>
                    <a:gd name="connsiteY25" fmla="*/ 2385109 h 5316568"/>
                    <a:gd name="connsiteX26" fmla="*/ 5322221 w 8126844"/>
                    <a:gd name="connsiteY26" fmla="*/ 2331321 h 5316568"/>
                    <a:gd name="connsiteX27" fmla="*/ 5349116 w 8126844"/>
                    <a:gd name="connsiteY27" fmla="*/ 2465791 h 5316568"/>
                    <a:gd name="connsiteX28" fmla="*/ 4784339 w 8126844"/>
                    <a:gd name="connsiteY28" fmla="*/ 2680944 h 5316568"/>
                    <a:gd name="connsiteX29" fmla="*/ 4098539 w 8126844"/>
                    <a:gd name="connsiteY29" fmla="*/ 2815415 h 5316568"/>
                    <a:gd name="connsiteX30" fmla="*/ 2740386 w 8126844"/>
                    <a:gd name="connsiteY30" fmla="*/ 2680944 h 5316568"/>
                    <a:gd name="connsiteX31" fmla="*/ 2202504 w 8126844"/>
                    <a:gd name="connsiteY31" fmla="*/ 2479238 h 5316568"/>
                    <a:gd name="connsiteX32" fmla="*/ 2027692 w 8126844"/>
                    <a:gd name="connsiteY32" fmla="*/ 2425450 h 5316568"/>
                    <a:gd name="connsiteX33" fmla="*/ 1960457 w 8126844"/>
                    <a:gd name="connsiteY33" fmla="*/ 2573368 h 5316568"/>
                    <a:gd name="connsiteX34" fmla="*/ 2390763 w 8126844"/>
                    <a:gd name="connsiteY34" fmla="*/ 2801968 h 5316568"/>
                    <a:gd name="connsiteX35" fmla="*/ 3372398 w 8126844"/>
                    <a:gd name="connsiteY35" fmla="*/ 3044015 h 5316568"/>
                    <a:gd name="connsiteX36" fmla="*/ 4125433 w 8126844"/>
                    <a:gd name="connsiteY36" fmla="*/ 3044015 h 5316568"/>
                    <a:gd name="connsiteX37" fmla="*/ 4757445 w 8126844"/>
                    <a:gd name="connsiteY37" fmla="*/ 3017121 h 5316568"/>
                    <a:gd name="connsiteX38" fmla="*/ 4918810 w 8126844"/>
                    <a:gd name="connsiteY38" fmla="*/ 3057462 h 5316568"/>
                    <a:gd name="connsiteX39" fmla="*/ 4811233 w 8126844"/>
                    <a:gd name="connsiteY39" fmla="*/ 3218827 h 5316568"/>
                    <a:gd name="connsiteX40" fmla="*/ 4286798 w 8126844"/>
                    <a:gd name="connsiteY40" fmla="*/ 3286062 h 5316568"/>
                    <a:gd name="connsiteX41" fmla="*/ 4219563 w 8126844"/>
                    <a:gd name="connsiteY41" fmla="*/ 3420532 h 5316568"/>
                    <a:gd name="connsiteX42" fmla="*/ 4555739 w 8126844"/>
                    <a:gd name="connsiteY42" fmla="*/ 3474321 h 5316568"/>
                    <a:gd name="connsiteX43" fmla="*/ 5241539 w 8126844"/>
                    <a:gd name="connsiteY43" fmla="*/ 3286062 h 5316568"/>
                    <a:gd name="connsiteX44" fmla="*/ 5523927 w 8126844"/>
                    <a:gd name="connsiteY44" fmla="*/ 3151591 h 5316568"/>
                    <a:gd name="connsiteX45" fmla="*/ 5618057 w 8126844"/>
                    <a:gd name="connsiteY45" fmla="*/ 3044015 h 5316568"/>
                    <a:gd name="connsiteX46" fmla="*/ 5402904 w 8126844"/>
                    <a:gd name="connsiteY46" fmla="*/ 3030568 h 5316568"/>
                    <a:gd name="connsiteX47" fmla="*/ 5214645 w 8126844"/>
                    <a:gd name="connsiteY47" fmla="*/ 2922991 h 5316568"/>
                    <a:gd name="connsiteX48" fmla="*/ 5241539 w 8126844"/>
                    <a:gd name="connsiteY48" fmla="*/ 2801968 h 5316568"/>
                    <a:gd name="connsiteX49" fmla="*/ 5537374 w 8126844"/>
                    <a:gd name="connsiteY49" fmla="*/ 2761627 h 5316568"/>
                    <a:gd name="connsiteX50" fmla="*/ 6196280 w 8126844"/>
                    <a:gd name="connsiteY50" fmla="*/ 2506132 h 5316568"/>
                    <a:gd name="connsiteX51" fmla="*/ 6747610 w 8126844"/>
                    <a:gd name="connsiteY51" fmla="*/ 2169956 h 5316568"/>
                    <a:gd name="connsiteX52" fmla="*/ 7218257 w 8126844"/>
                    <a:gd name="connsiteY52" fmla="*/ 1726203 h 5316568"/>
                    <a:gd name="connsiteX53" fmla="*/ 7433410 w 8126844"/>
                    <a:gd name="connsiteY53" fmla="*/ 1551391 h 5316568"/>
                    <a:gd name="connsiteX54" fmla="*/ 7567880 w 8126844"/>
                    <a:gd name="connsiteY54" fmla="*/ 1578285 h 5316568"/>
                    <a:gd name="connsiteX55" fmla="*/ 7514092 w 8126844"/>
                    <a:gd name="connsiteY55" fmla="*/ 1779991 h 5316568"/>
                    <a:gd name="connsiteX56" fmla="*/ 7097233 w 8126844"/>
                    <a:gd name="connsiteY56" fmla="*/ 2210297 h 5316568"/>
                    <a:gd name="connsiteX57" fmla="*/ 6451774 w 8126844"/>
                    <a:gd name="connsiteY57" fmla="*/ 2627156 h 5316568"/>
                    <a:gd name="connsiteX58" fmla="*/ 6088704 w 8126844"/>
                    <a:gd name="connsiteY58" fmla="*/ 2815415 h 5316568"/>
                    <a:gd name="connsiteX59" fmla="*/ 5981127 w 8126844"/>
                    <a:gd name="connsiteY59" fmla="*/ 2949885 h 5316568"/>
                    <a:gd name="connsiteX60" fmla="*/ 6021468 w 8126844"/>
                    <a:gd name="connsiteY60" fmla="*/ 3151591 h 5316568"/>
                    <a:gd name="connsiteX61" fmla="*/ 6115598 w 8126844"/>
                    <a:gd name="connsiteY61" fmla="*/ 3299509 h 5316568"/>
                    <a:gd name="connsiteX62" fmla="*/ 6734163 w 8126844"/>
                    <a:gd name="connsiteY62" fmla="*/ 3124697 h 5316568"/>
                    <a:gd name="connsiteX63" fmla="*/ 7419963 w 8126844"/>
                    <a:gd name="connsiteY63" fmla="*/ 2694391 h 5316568"/>
                    <a:gd name="connsiteX64" fmla="*/ 7850268 w 8126844"/>
                    <a:gd name="connsiteY64" fmla="*/ 2371662 h 5316568"/>
                    <a:gd name="connsiteX65" fmla="*/ 8065421 w 8126844"/>
                    <a:gd name="connsiteY65" fmla="*/ 2264085 h 5316568"/>
                    <a:gd name="connsiteX66" fmla="*/ 8105763 w 8126844"/>
                    <a:gd name="connsiteY66" fmla="*/ 2425450 h 5316568"/>
                    <a:gd name="connsiteX67" fmla="*/ 7769586 w 8126844"/>
                    <a:gd name="connsiteY67" fmla="*/ 2761627 h 5316568"/>
                    <a:gd name="connsiteX68" fmla="*/ 6707268 w 8126844"/>
                    <a:gd name="connsiteY68" fmla="*/ 3339850 h 5316568"/>
                    <a:gd name="connsiteX69" fmla="*/ 6129045 w 8126844"/>
                    <a:gd name="connsiteY69" fmla="*/ 3608791 h 5316568"/>
                    <a:gd name="connsiteX70" fmla="*/ 5833210 w 8126844"/>
                    <a:gd name="connsiteY70" fmla="*/ 3649132 h 5316568"/>
                    <a:gd name="connsiteX71" fmla="*/ 5712186 w 8126844"/>
                    <a:gd name="connsiteY71" fmla="*/ 3689474 h 5316568"/>
                    <a:gd name="connsiteX72" fmla="*/ 5658398 w 8126844"/>
                    <a:gd name="connsiteY72" fmla="*/ 3541556 h 5316568"/>
                    <a:gd name="connsiteX73" fmla="*/ 5779421 w 8126844"/>
                    <a:gd name="connsiteY73" fmla="*/ 3433980 h 5316568"/>
                    <a:gd name="connsiteX74" fmla="*/ 5779421 w 8126844"/>
                    <a:gd name="connsiteY74" fmla="*/ 3339850 h 5316568"/>
                    <a:gd name="connsiteX75" fmla="*/ 5497033 w 8126844"/>
                    <a:gd name="connsiteY75" fmla="*/ 3460874 h 5316568"/>
                    <a:gd name="connsiteX76" fmla="*/ 5039833 w 8126844"/>
                    <a:gd name="connsiteY76" fmla="*/ 3595344 h 5316568"/>
                    <a:gd name="connsiteX77" fmla="*/ 4865021 w 8126844"/>
                    <a:gd name="connsiteY77" fmla="*/ 3676027 h 5316568"/>
                    <a:gd name="connsiteX78" fmla="*/ 4905363 w 8126844"/>
                    <a:gd name="connsiteY78" fmla="*/ 3770156 h 5316568"/>
                    <a:gd name="connsiteX79" fmla="*/ 5160857 w 8126844"/>
                    <a:gd name="connsiteY79" fmla="*/ 3743262 h 5316568"/>
                    <a:gd name="connsiteX80" fmla="*/ 5187751 w 8126844"/>
                    <a:gd name="connsiteY80" fmla="*/ 3877732 h 5316568"/>
                    <a:gd name="connsiteX81" fmla="*/ 4878468 w 8126844"/>
                    <a:gd name="connsiteY81" fmla="*/ 3971862 h 5316568"/>
                    <a:gd name="connsiteX82" fmla="*/ 4891916 w 8126844"/>
                    <a:gd name="connsiteY82" fmla="*/ 4119780 h 5316568"/>
                    <a:gd name="connsiteX83" fmla="*/ 5376010 w 8126844"/>
                    <a:gd name="connsiteY83" fmla="*/ 4012203 h 5316568"/>
                    <a:gd name="connsiteX84" fmla="*/ 5967680 w 8126844"/>
                    <a:gd name="connsiteY84" fmla="*/ 3864285 h 5316568"/>
                    <a:gd name="connsiteX85" fmla="*/ 6344198 w 8126844"/>
                    <a:gd name="connsiteY85" fmla="*/ 3662580 h 5316568"/>
                    <a:gd name="connsiteX86" fmla="*/ 6478668 w 8126844"/>
                    <a:gd name="connsiteY86" fmla="*/ 3662580 h 5316568"/>
                    <a:gd name="connsiteX87" fmla="*/ 6478668 w 8126844"/>
                    <a:gd name="connsiteY87" fmla="*/ 3850838 h 5316568"/>
                    <a:gd name="connsiteX88" fmla="*/ 5900445 w 8126844"/>
                    <a:gd name="connsiteY88" fmla="*/ 4039097 h 5316568"/>
                    <a:gd name="connsiteX89" fmla="*/ 5053280 w 8126844"/>
                    <a:gd name="connsiteY89" fmla="*/ 4281144 h 5316568"/>
                    <a:gd name="connsiteX90" fmla="*/ 4703657 w 8126844"/>
                    <a:gd name="connsiteY90" fmla="*/ 4375274 h 5316568"/>
                    <a:gd name="connsiteX91" fmla="*/ 4313692 w 8126844"/>
                    <a:gd name="connsiteY91" fmla="*/ 4442509 h 5316568"/>
                    <a:gd name="connsiteX92" fmla="*/ 4004410 w 8126844"/>
                    <a:gd name="connsiteY92" fmla="*/ 4482850 h 5316568"/>
                    <a:gd name="connsiteX93" fmla="*/ 3869939 w 8126844"/>
                    <a:gd name="connsiteY93" fmla="*/ 4361827 h 5316568"/>
                    <a:gd name="connsiteX94" fmla="*/ 3950621 w 8126844"/>
                    <a:gd name="connsiteY94" fmla="*/ 4254250 h 5316568"/>
                    <a:gd name="connsiteX95" fmla="*/ 4367480 w 8126844"/>
                    <a:gd name="connsiteY95" fmla="*/ 4173568 h 5316568"/>
                    <a:gd name="connsiteX96" fmla="*/ 4542292 w 8126844"/>
                    <a:gd name="connsiteY96" fmla="*/ 4106332 h 5316568"/>
                    <a:gd name="connsiteX97" fmla="*/ 4542292 w 8126844"/>
                    <a:gd name="connsiteY97" fmla="*/ 3971862 h 5316568"/>
                    <a:gd name="connsiteX98" fmla="*/ 4206116 w 8126844"/>
                    <a:gd name="connsiteY98" fmla="*/ 3971862 h 5316568"/>
                    <a:gd name="connsiteX99" fmla="*/ 3520316 w 8126844"/>
                    <a:gd name="connsiteY99" fmla="*/ 4052544 h 5316568"/>
                    <a:gd name="connsiteX100" fmla="*/ 3157245 w 8126844"/>
                    <a:gd name="connsiteY100" fmla="*/ 4079438 h 5316568"/>
                    <a:gd name="connsiteX101" fmla="*/ 3076563 w 8126844"/>
                    <a:gd name="connsiteY101" fmla="*/ 4200462 h 5316568"/>
                    <a:gd name="connsiteX102" fmla="*/ 3224480 w 8126844"/>
                    <a:gd name="connsiteY102" fmla="*/ 4267697 h 5316568"/>
                    <a:gd name="connsiteX103" fmla="*/ 3453080 w 8126844"/>
                    <a:gd name="connsiteY103" fmla="*/ 4294591 h 5316568"/>
                    <a:gd name="connsiteX104" fmla="*/ 3412739 w 8126844"/>
                    <a:gd name="connsiteY104" fmla="*/ 4402168 h 5316568"/>
                    <a:gd name="connsiteX105" fmla="*/ 2968986 w 8126844"/>
                    <a:gd name="connsiteY105" fmla="*/ 4455956 h 5316568"/>
                    <a:gd name="connsiteX106" fmla="*/ 2767280 w 8126844"/>
                    <a:gd name="connsiteY106" fmla="*/ 4469403 h 5316568"/>
                    <a:gd name="connsiteX107" fmla="*/ 2673151 w 8126844"/>
                    <a:gd name="connsiteY107" fmla="*/ 4671109 h 5316568"/>
                    <a:gd name="connsiteX108" fmla="*/ 2767280 w 8126844"/>
                    <a:gd name="connsiteY108" fmla="*/ 5034180 h 5316568"/>
                    <a:gd name="connsiteX109" fmla="*/ 2700045 w 8126844"/>
                    <a:gd name="connsiteY109" fmla="*/ 5235885 h 5316568"/>
                    <a:gd name="connsiteX110" fmla="*/ 2498339 w 8126844"/>
                    <a:gd name="connsiteY110" fmla="*/ 5316568 h 5316568"/>
                    <a:gd name="connsiteX111" fmla="*/ 2256292 w 8126844"/>
                    <a:gd name="connsiteY111" fmla="*/ 5235885 h 5316568"/>
                    <a:gd name="connsiteX112" fmla="*/ 2175610 w 8126844"/>
                    <a:gd name="connsiteY112" fmla="*/ 4980391 h 5316568"/>
                    <a:gd name="connsiteX113" fmla="*/ 2269739 w 8126844"/>
                    <a:gd name="connsiteY113" fmla="*/ 4751791 h 5316568"/>
                    <a:gd name="connsiteX114" fmla="*/ 2404210 w 8126844"/>
                    <a:gd name="connsiteY114" fmla="*/ 4590427 h 5316568"/>
                    <a:gd name="connsiteX115" fmla="*/ 2390763 w 8126844"/>
                    <a:gd name="connsiteY115" fmla="*/ 4442509 h 5316568"/>
                    <a:gd name="connsiteX116" fmla="*/ 2014245 w 8126844"/>
                    <a:gd name="connsiteY116" fmla="*/ 4308038 h 5316568"/>
                    <a:gd name="connsiteX117" fmla="*/ 2068033 w 8126844"/>
                    <a:gd name="connsiteY117" fmla="*/ 4200462 h 5316568"/>
                    <a:gd name="connsiteX118" fmla="*/ 2390763 w 8126844"/>
                    <a:gd name="connsiteY118" fmla="*/ 4200462 h 5316568"/>
                    <a:gd name="connsiteX119" fmla="*/ 2807621 w 8126844"/>
                    <a:gd name="connsiteY119" fmla="*/ 4200462 h 5316568"/>
                    <a:gd name="connsiteX120" fmla="*/ 2834516 w 8126844"/>
                    <a:gd name="connsiteY120" fmla="*/ 4065991 h 5316568"/>
                    <a:gd name="connsiteX121" fmla="*/ 2686598 w 8126844"/>
                    <a:gd name="connsiteY121" fmla="*/ 4012203 h 5316568"/>
                    <a:gd name="connsiteX122" fmla="*/ 2780727 w 8126844"/>
                    <a:gd name="connsiteY122" fmla="*/ 3864285 h 5316568"/>
                    <a:gd name="connsiteX123" fmla="*/ 3211033 w 8126844"/>
                    <a:gd name="connsiteY123" fmla="*/ 3904627 h 5316568"/>
                    <a:gd name="connsiteX124" fmla="*/ 3775810 w 8126844"/>
                    <a:gd name="connsiteY124" fmla="*/ 3877732 h 5316568"/>
                    <a:gd name="connsiteX125" fmla="*/ 4380927 w 8126844"/>
                    <a:gd name="connsiteY125" fmla="*/ 3783603 h 5316568"/>
                    <a:gd name="connsiteX126" fmla="*/ 4622974 w 8126844"/>
                    <a:gd name="connsiteY126" fmla="*/ 3729815 h 5316568"/>
                    <a:gd name="connsiteX127" fmla="*/ 4555739 w 8126844"/>
                    <a:gd name="connsiteY127" fmla="*/ 3635685 h 5316568"/>
                    <a:gd name="connsiteX128" fmla="*/ 4031304 w 8126844"/>
                    <a:gd name="connsiteY128" fmla="*/ 3676027 h 5316568"/>
                    <a:gd name="connsiteX129" fmla="*/ 3600998 w 8126844"/>
                    <a:gd name="connsiteY129" fmla="*/ 3689474 h 5316568"/>
                    <a:gd name="connsiteX130" fmla="*/ 3278268 w 8126844"/>
                    <a:gd name="connsiteY130" fmla="*/ 3649132 h 5316568"/>
                    <a:gd name="connsiteX131" fmla="*/ 3237927 w 8126844"/>
                    <a:gd name="connsiteY131" fmla="*/ 3581897 h 5316568"/>
                    <a:gd name="connsiteX132" fmla="*/ 3291716 w 8126844"/>
                    <a:gd name="connsiteY132" fmla="*/ 3447427 h 5316568"/>
                    <a:gd name="connsiteX133" fmla="*/ 3587551 w 8126844"/>
                    <a:gd name="connsiteY133" fmla="*/ 3474321 h 5316568"/>
                    <a:gd name="connsiteX134" fmla="*/ 3883386 w 8126844"/>
                    <a:gd name="connsiteY134" fmla="*/ 3474321 h 5316568"/>
                    <a:gd name="connsiteX135" fmla="*/ 3964068 w 8126844"/>
                    <a:gd name="connsiteY135" fmla="*/ 3407085 h 5316568"/>
                    <a:gd name="connsiteX136" fmla="*/ 3883386 w 8126844"/>
                    <a:gd name="connsiteY136" fmla="*/ 3286062 h 5316568"/>
                    <a:gd name="connsiteX137" fmla="*/ 3412739 w 8126844"/>
                    <a:gd name="connsiteY137" fmla="*/ 3259168 h 5316568"/>
                    <a:gd name="connsiteX138" fmla="*/ 3049668 w 8126844"/>
                    <a:gd name="connsiteY138" fmla="*/ 3205380 h 5316568"/>
                    <a:gd name="connsiteX139" fmla="*/ 2740386 w 8126844"/>
                    <a:gd name="connsiteY139" fmla="*/ 3138144 h 5316568"/>
                    <a:gd name="connsiteX140" fmla="*/ 2457998 w 8126844"/>
                    <a:gd name="connsiteY140" fmla="*/ 3057462 h 5316568"/>
                    <a:gd name="connsiteX141" fmla="*/ 2242845 w 8126844"/>
                    <a:gd name="connsiteY141" fmla="*/ 3003674 h 5316568"/>
                    <a:gd name="connsiteX142" fmla="*/ 2162163 w 8126844"/>
                    <a:gd name="connsiteY142" fmla="*/ 3165038 h 5316568"/>
                    <a:gd name="connsiteX143" fmla="*/ 2336974 w 8126844"/>
                    <a:gd name="connsiteY143" fmla="*/ 3339850 h 5316568"/>
                    <a:gd name="connsiteX144" fmla="*/ 2713492 w 8126844"/>
                    <a:gd name="connsiteY144" fmla="*/ 3393638 h 5316568"/>
                    <a:gd name="connsiteX145" fmla="*/ 2874857 w 8126844"/>
                    <a:gd name="connsiteY145" fmla="*/ 3447427 h 5316568"/>
                    <a:gd name="connsiteX146" fmla="*/ 2874857 w 8126844"/>
                    <a:gd name="connsiteY146" fmla="*/ 3595344 h 5316568"/>
                    <a:gd name="connsiteX147" fmla="*/ 2605916 w 8126844"/>
                    <a:gd name="connsiteY147" fmla="*/ 3568450 h 5316568"/>
                    <a:gd name="connsiteX148" fmla="*/ 2000798 w 8126844"/>
                    <a:gd name="connsiteY148" fmla="*/ 3447427 h 5316568"/>
                    <a:gd name="connsiteX149" fmla="*/ 1583939 w 8126844"/>
                    <a:gd name="connsiteY149" fmla="*/ 3299509 h 5316568"/>
                    <a:gd name="connsiteX150" fmla="*/ 1409127 w 8126844"/>
                    <a:gd name="connsiteY150" fmla="*/ 3312956 h 5316568"/>
                    <a:gd name="connsiteX151" fmla="*/ 1368786 w 8126844"/>
                    <a:gd name="connsiteY151" fmla="*/ 3487768 h 5316568"/>
                    <a:gd name="connsiteX152" fmla="*/ 1799092 w 8126844"/>
                    <a:gd name="connsiteY152" fmla="*/ 3622238 h 5316568"/>
                    <a:gd name="connsiteX153" fmla="*/ 2256292 w 8126844"/>
                    <a:gd name="connsiteY153" fmla="*/ 3783603 h 5316568"/>
                    <a:gd name="connsiteX154" fmla="*/ 2390763 w 8126844"/>
                    <a:gd name="connsiteY154" fmla="*/ 3891180 h 5316568"/>
                    <a:gd name="connsiteX155" fmla="*/ 2094927 w 8126844"/>
                    <a:gd name="connsiteY155" fmla="*/ 3958415 h 5316568"/>
                    <a:gd name="connsiteX156" fmla="*/ 1557045 w 8126844"/>
                    <a:gd name="connsiteY156" fmla="*/ 3783603 h 5316568"/>
                    <a:gd name="connsiteX157" fmla="*/ 965374 w 8126844"/>
                    <a:gd name="connsiteY157" fmla="*/ 3555003 h 5316568"/>
                    <a:gd name="connsiteX158" fmla="*/ 481280 w 8126844"/>
                    <a:gd name="connsiteY158" fmla="*/ 3339850 h 5316568"/>
                    <a:gd name="connsiteX159" fmla="*/ 198892 w 8126844"/>
                    <a:gd name="connsiteY159" fmla="*/ 3232274 h 5316568"/>
                    <a:gd name="connsiteX160" fmla="*/ 131657 w 8126844"/>
                    <a:gd name="connsiteY160" fmla="*/ 3138144 h 5316568"/>
                    <a:gd name="connsiteX161" fmla="*/ 279574 w 8126844"/>
                    <a:gd name="connsiteY161" fmla="*/ 3044015 h 5316568"/>
                    <a:gd name="connsiteX162" fmla="*/ 642645 w 8126844"/>
                    <a:gd name="connsiteY162" fmla="*/ 3218827 h 5316568"/>
                    <a:gd name="connsiteX163" fmla="*/ 1113292 w 8126844"/>
                    <a:gd name="connsiteY163" fmla="*/ 3366744 h 5316568"/>
                    <a:gd name="connsiteX164" fmla="*/ 1153633 w 8126844"/>
                    <a:gd name="connsiteY164" fmla="*/ 3191932 h 5316568"/>
                    <a:gd name="connsiteX165" fmla="*/ 1032610 w 8126844"/>
                    <a:gd name="connsiteY165" fmla="*/ 3030568 h 5316568"/>
                    <a:gd name="connsiteX166" fmla="*/ 535068 w 8126844"/>
                    <a:gd name="connsiteY166" fmla="*/ 2882650 h 5316568"/>
                    <a:gd name="connsiteX167" fmla="*/ 198892 w 8126844"/>
                    <a:gd name="connsiteY167" fmla="*/ 2640603 h 5316568"/>
                    <a:gd name="connsiteX168" fmla="*/ 10633 w 8126844"/>
                    <a:gd name="connsiteY168" fmla="*/ 2479238 h 5316568"/>
                    <a:gd name="connsiteX169" fmla="*/ 50974 w 8126844"/>
                    <a:gd name="connsiteY169" fmla="*/ 2344768 h 5316568"/>
                    <a:gd name="connsiteX170" fmla="*/ 279574 w 8126844"/>
                    <a:gd name="connsiteY170" fmla="*/ 2425450 h 5316568"/>
                    <a:gd name="connsiteX171" fmla="*/ 1019163 w 8126844"/>
                    <a:gd name="connsiteY171" fmla="*/ 2828862 h 5316568"/>
                    <a:gd name="connsiteX172" fmla="*/ 1462916 w 8126844"/>
                    <a:gd name="connsiteY172" fmla="*/ 3070909 h 5316568"/>
                    <a:gd name="connsiteX173" fmla="*/ 1799092 w 8126844"/>
                    <a:gd name="connsiteY173" fmla="*/ 3165038 h 5316568"/>
                    <a:gd name="connsiteX174" fmla="*/ 1973904 w 8126844"/>
                    <a:gd name="connsiteY174" fmla="*/ 3097803 h 5316568"/>
                    <a:gd name="connsiteX175" fmla="*/ 1960457 w 8126844"/>
                    <a:gd name="connsiteY175" fmla="*/ 2855756 h 5316568"/>
                    <a:gd name="connsiteX176" fmla="*/ 1624280 w 8126844"/>
                    <a:gd name="connsiteY176" fmla="*/ 2748180 h 5316568"/>
                    <a:gd name="connsiteX177" fmla="*/ 1288104 w 8126844"/>
                    <a:gd name="connsiteY177" fmla="*/ 2600262 h 5316568"/>
                    <a:gd name="connsiteX178" fmla="*/ 1261210 w 8126844"/>
                    <a:gd name="connsiteY178" fmla="*/ 2465791 h 5316568"/>
                    <a:gd name="connsiteX179" fmla="*/ 1462916 w 8126844"/>
                    <a:gd name="connsiteY179" fmla="*/ 2465791 h 5316568"/>
                    <a:gd name="connsiteX180" fmla="*/ 1691516 w 8126844"/>
                    <a:gd name="connsiteY180" fmla="*/ 2546474 h 5316568"/>
                    <a:gd name="connsiteX181" fmla="*/ 1758751 w 8126844"/>
                    <a:gd name="connsiteY181" fmla="*/ 2331321 h 5316568"/>
                    <a:gd name="connsiteX182" fmla="*/ 1597386 w 8126844"/>
                    <a:gd name="connsiteY182" fmla="*/ 2156509 h 5316568"/>
                    <a:gd name="connsiteX183" fmla="*/ 1153633 w 8126844"/>
                    <a:gd name="connsiteY183" fmla="*/ 1968250 h 5316568"/>
                    <a:gd name="connsiteX184" fmla="*/ 871245 w 8126844"/>
                    <a:gd name="connsiteY184" fmla="*/ 1779991 h 5316568"/>
                    <a:gd name="connsiteX185" fmla="*/ 750221 w 8126844"/>
                    <a:gd name="connsiteY185" fmla="*/ 1645521 h 5316568"/>
                    <a:gd name="connsiteX186" fmla="*/ 844351 w 8126844"/>
                    <a:gd name="connsiteY186" fmla="*/ 1524497 h 5316568"/>
                    <a:gd name="connsiteX187" fmla="*/ 1328445 w 8126844"/>
                    <a:gd name="connsiteY187" fmla="*/ 1739650 h 5316568"/>
                    <a:gd name="connsiteX188" fmla="*/ 1107156 w 8126844"/>
                    <a:gd name="connsiteY188" fmla="*/ 793785 h 5316568"/>
                    <a:gd name="connsiteX189" fmla="*/ 1777504 w 8126844"/>
                    <a:gd name="connsiteY189" fmla="*/ 1580347 h 5316568"/>
                    <a:gd name="connsiteX190" fmla="*/ 1879774 w 8126844"/>
                    <a:gd name="connsiteY190" fmla="*/ 2022038 h 5316568"/>
                    <a:gd name="connsiteX191" fmla="*/ 2390763 w 8126844"/>
                    <a:gd name="connsiteY191" fmla="*/ 2250638 h 5316568"/>
                    <a:gd name="connsiteX192" fmla="*/ 3157245 w 8126844"/>
                    <a:gd name="connsiteY192" fmla="*/ 2465791 h 5316568"/>
                    <a:gd name="connsiteX193" fmla="*/ 3708574 w 8126844"/>
                    <a:gd name="connsiteY193" fmla="*/ 2600262 h 5316568"/>
                    <a:gd name="connsiteX194" fmla="*/ 4165774 w 8126844"/>
                    <a:gd name="connsiteY194" fmla="*/ 2573368 h 5316568"/>
                    <a:gd name="connsiteX195" fmla="*/ 4394374 w 8126844"/>
                    <a:gd name="connsiteY195" fmla="*/ 2546474 h 5316568"/>
                    <a:gd name="connsiteX196" fmla="*/ 4407821 w 8126844"/>
                    <a:gd name="connsiteY196" fmla="*/ 2358215 h 5316568"/>
                    <a:gd name="connsiteX197" fmla="*/ 4192668 w 8126844"/>
                    <a:gd name="connsiteY197" fmla="*/ 2317874 h 5316568"/>
                    <a:gd name="connsiteX198" fmla="*/ 4031304 w 8126844"/>
                    <a:gd name="connsiteY198" fmla="*/ 2358215 h 5316568"/>
                    <a:gd name="connsiteX199" fmla="*/ 4031304 w 8126844"/>
                    <a:gd name="connsiteY199" fmla="*/ 2183403 h 5316568"/>
                    <a:gd name="connsiteX200" fmla="*/ 4448163 w 8126844"/>
                    <a:gd name="connsiteY200" fmla="*/ 2062380 h 5316568"/>
                    <a:gd name="connsiteX201" fmla="*/ 4703657 w 8126844"/>
                    <a:gd name="connsiteY201" fmla="*/ 1954803 h 5316568"/>
                    <a:gd name="connsiteX202" fmla="*/ 4663316 w 8126844"/>
                    <a:gd name="connsiteY202" fmla="*/ 1699309 h 5316568"/>
                    <a:gd name="connsiteX0" fmla="*/ 4918810 w 8126844"/>
                    <a:gd name="connsiteY0" fmla="*/ 1645521 h 5316568"/>
                    <a:gd name="connsiteX1" fmla="*/ 4959151 w 8126844"/>
                    <a:gd name="connsiteY1" fmla="*/ 1860674 h 5316568"/>
                    <a:gd name="connsiteX2" fmla="*/ 5402904 w 8126844"/>
                    <a:gd name="connsiteY2" fmla="*/ 1699309 h 5316568"/>
                    <a:gd name="connsiteX3" fmla="*/ 6478668 w 8126844"/>
                    <a:gd name="connsiteY3" fmla="*/ 986615 h 5316568"/>
                    <a:gd name="connsiteX4" fmla="*/ 7177916 w 8126844"/>
                    <a:gd name="connsiteY4" fmla="*/ 139450 h 5316568"/>
                    <a:gd name="connsiteX5" fmla="*/ 7352727 w 8126844"/>
                    <a:gd name="connsiteY5" fmla="*/ 18427 h 5316568"/>
                    <a:gd name="connsiteX6" fmla="*/ 7460304 w 8126844"/>
                    <a:gd name="connsiteY6" fmla="*/ 327709 h 5316568"/>
                    <a:gd name="connsiteX7" fmla="*/ 7137574 w 8126844"/>
                    <a:gd name="connsiteY7" fmla="*/ 758015 h 5316568"/>
                    <a:gd name="connsiteX8" fmla="*/ 7056892 w 8126844"/>
                    <a:gd name="connsiteY8" fmla="*/ 932827 h 5316568"/>
                    <a:gd name="connsiteX9" fmla="*/ 7177916 w 8126844"/>
                    <a:gd name="connsiteY9" fmla="*/ 1040403 h 5316568"/>
                    <a:gd name="connsiteX10" fmla="*/ 7406516 w 8126844"/>
                    <a:gd name="connsiteY10" fmla="*/ 811803 h 5316568"/>
                    <a:gd name="connsiteX11" fmla="*/ 7540986 w 8126844"/>
                    <a:gd name="connsiteY11" fmla="*/ 811803 h 5316568"/>
                    <a:gd name="connsiteX12" fmla="*/ 7554433 w 8126844"/>
                    <a:gd name="connsiteY12" fmla="*/ 1040403 h 5316568"/>
                    <a:gd name="connsiteX13" fmla="*/ 6976210 w 8126844"/>
                    <a:gd name="connsiteY13" fmla="*/ 1632074 h 5316568"/>
                    <a:gd name="connsiteX14" fmla="*/ 6276963 w 8126844"/>
                    <a:gd name="connsiteY14" fmla="*/ 2183403 h 5316568"/>
                    <a:gd name="connsiteX15" fmla="*/ 5860104 w 8126844"/>
                    <a:gd name="connsiteY15" fmla="*/ 2385109 h 5316568"/>
                    <a:gd name="connsiteX16" fmla="*/ 5658398 w 8126844"/>
                    <a:gd name="connsiteY16" fmla="*/ 2452344 h 5316568"/>
                    <a:gd name="connsiteX17" fmla="*/ 5550821 w 8126844"/>
                    <a:gd name="connsiteY17" fmla="*/ 2371662 h 5316568"/>
                    <a:gd name="connsiteX18" fmla="*/ 5644951 w 8126844"/>
                    <a:gd name="connsiteY18" fmla="*/ 2169956 h 5316568"/>
                    <a:gd name="connsiteX19" fmla="*/ 5913892 w 8126844"/>
                    <a:gd name="connsiteY19" fmla="*/ 2116168 h 5316568"/>
                    <a:gd name="connsiteX20" fmla="*/ 5752527 w 8126844"/>
                    <a:gd name="connsiteY20" fmla="*/ 1806885 h 5316568"/>
                    <a:gd name="connsiteX21" fmla="*/ 5362563 w 8126844"/>
                    <a:gd name="connsiteY21" fmla="*/ 1954803 h 5316568"/>
                    <a:gd name="connsiteX22" fmla="*/ 4663316 w 8126844"/>
                    <a:gd name="connsiteY22" fmla="*/ 2237191 h 5316568"/>
                    <a:gd name="connsiteX23" fmla="*/ 4649868 w 8126844"/>
                    <a:gd name="connsiteY23" fmla="*/ 2412003 h 5316568"/>
                    <a:gd name="connsiteX24" fmla="*/ 4703657 w 8126844"/>
                    <a:gd name="connsiteY24" fmla="*/ 2519580 h 5316568"/>
                    <a:gd name="connsiteX25" fmla="*/ 5066727 w 8126844"/>
                    <a:gd name="connsiteY25" fmla="*/ 2385109 h 5316568"/>
                    <a:gd name="connsiteX26" fmla="*/ 5322221 w 8126844"/>
                    <a:gd name="connsiteY26" fmla="*/ 2331321 h 5316568"/>
                    <a:gd name="connsiteX27" fmla="*/ 5349116 w 8126844"/>
                    <a:gd name="connsiteY27" fmla="*/ 2465791 h 5316568"/>
                    <a:gd name="connsiteX28" fmla="*/ 4784339 w 8126844"/>
                    <a:gd name="connsiteY28" fmla="*/ 2680944 h 5316568"/>
                    <a:gd name="connsiteX29" fmla="*/ 4098539 w 8126844"/>
                    <a:gd name="connsiteY29" fmla="*/ 2815415 h 5316568"/>
                    <a:gd name="connsiteX30" fmla="*/ 2740386 w 8126844"/>
                    <a:gd name="connsiteY30" fmla="*/ 2680944 h 5316568"/>
                    <a:gd name="connsiteX31" fmla="*/ 2202504 w 8126844"/>
                    <a:gd name="connsiteY31" fmla="*/ 2479238 h 5316568"/>
                    <a:gd name="connsiteX32" fmla="*/ 2027692 w 8126844"/>
                    <a:gd name="connsiteY32" fmla="*/ 2425450 h 5316568"/>
                    <a:gd name="connsiteX33" fmla="*/ 1960457 w 8126844"/>
                    <a:gd name="connsiteY33" fmla="*/ 2573368 h 5316568"/>
                    <a:gd name="connsiteX34" fmla="*/ 2390763 w 8126844"/>
                    <a:gd name="connsiteY34" fmla="*/ 2801968 h 5316568"/>
                    <a:gd name="connsiteX35" fmla="*/ 3372398 w 8126844"/>
                    <a:gd name="connsiteY35" fmla="*/ 3044015 h 5316568"/>
                    <a:gd name="connsiteX36" fmla="*/ 4125433 w 8126844"/>
                    <a:gd name="connsiteY36" fmla="*/ 3044015 h 5316568"/>
                    <a:gd name="connsiteX37" fmla="*/ 4757445 w 8126844"/>
                    <a:gd name="connsiteY37" fmla="*/ 3017121 h 5316568"/>
                    <a:gd name="connsiteX38" fmla="*/ 4918810 w 8126844"/>
                    <a:gd name="connsiteY38" fmla="*/ 3057462 h 5316568"/>
                    <a:gd name="connsiteX39" fmla="*/ 4811233 w 8126844"/>
                    <a:gd name="connsiteY39" fmla="*/ 3218827 h 5316568"/>
                    <a:gd name="connsiteX40" fmla="*/ 4286798 w 8126844"/>
                    <a:gd name="connsiteY40" fmla="*/ 3286062 h 5316568"/>
                    <a:gd name="connsiteX41" fmla="*/ 4219563 w 8126844"/>
                    <a:gd name="connsiteY41" fmla="*/ 3420532 h 5316568"/>
                    <a:gd name="connsiteX42" fmla="*/ 4555739 w 8126844"/>
                    <a:gd name="connsiteY42" fmla="*/ 3474321 h 5316568"/>
                    <a:gd name="connsiteX43" fmla="*/ 5241539 w 8126844"/>
                    <a:gd name="connsiteY43" fmla="*/ 3286062 h 5316568"/>
                    <a:gd name="connsiteX44" fmla="*/ 5523927 w 8126844"/>
                    <a:gd name="connsiteY44" fmla="*/ 3151591 h 5316568"/>
                    <a:gd name="connsiteX45" fmla="*/ 5618057 w 8126844"/>
                    <a:gd name="connsiteY45" fmla="*/ 3044015 h 5316568"/>
                    <a:gd name="connsiteX46" fmla="*/ 5402904 w 8126844"/>
                    <a:gd name="connsiteY46" fmla="*/ 3030568 h 5316568"/>
                    <a:gd name="connsiteX47" fmla="*/ 5214645 w 8126844"/>
                    <a:gd name="connsiteY47" fmla="*/ 2922991 h 5316568"/>
                    <a:gd name="connsiteX48" fmla="*/ 5241539 w 8126844"/>
                    <a:gd name="connsiteY48" fmla="*/ 2801968 h 5316568"/>
                    <a:gd name="connsiteX49" fmla="*/ 5537374 w 8126844"/>
                    <a:gd name="connsiteY49" fmla="*/ 2761627 h 5316568"/>
                    <a:gd name="connsiteX50" fmla="*/ 6196280 w 8126844"/>
                    <a:gd name="connsiteY50" fmla="*/ 2506132 h 5316568"/>
                    <a:gd name="connsiteX51" fmla="*/ 6747610 w 8126844"/>
                    <a:gd name="connsiteY51" fmla="*/ 2169956 h 5316568"/>
                    <a:gd name="connsiteX52" fmla="*/ 7218257 w 8126844"/>
                    <a:gd name="connsiteY52" fmla="*/ 1726203 h 5316568"/>
                    <a:gd name="connsiteX53" fmla="*/ 7433410 w 8126844"/>
                    <a:gd name="connsiteY53" fmla="*/ 1551391 h 5316568"/>
                    <a:gd name="connsiteX54" fmla="*/ 7567880 w 8126844"/>
                    <a:gd name="connsiteY54" fmla="*/ 1578285 h 5316568"/>
                    <a:gd name="connsiteX55" fmla="*/ 7514092 w 8126844"/>
                    <a:gd name="connsiteY55" fmla="*/ 1779991 h 5316568"/>
                    <a:gd name="connsiteX56" fmla="*/ 7097233 w 8126844"/>
                    <a:gd name="connsiteY56" fmla="*/ 2210297 h 5316568"/>
                    <a:gd name="connsiteX57" fmla="*/ 6451774 w 8126844"/>
                    <a:gd name="connsiteY57" fmla="*/ 2627156 h 5316568"/>
                    <a:gd name="connsiteX58" fmla="*/ 6088704 w 8126844"/>
                    <a:gd name="connsiteY58" fmla="*/ 2815415 h 5316568"/>
                    <a:gd name="connsiteX59" fmla="*/ 5981127 w 8126844"/>
                    <a:gd name="connsiteY59" fmla="*/ 2949885 h 5316568"/>
                    <a:gd name="connsiteX60" fmla="*/ 6021468 w 8126844"/>
                    <a:gd name="connsiteY60" fmla="*/ 3151591 h 5316568"/>
                    <a:gd name="connsiteX61" fmla="*/ 6115598 w 8126844"/>
                    <a:gd name="connsiteY61" fmla="*/ 3299509 h 5316568"/>
                    <a:gd name="connsiteX62" fmla="*/ 6734163 w 8126844"/>
                    <a:gd name="connsiteY62" fmla="*/ 3124697 h 5316568"/>
                    <a:gd name="connsiteX63" fmla="*/ 7419963 w 8126844"/>
                    <a:gd name="connsiteY63" fmla="*/ 2694391 h 5316568"/>
                    <a:gd name="connsiteX64" fmla="*/ 7850268 w 8126844"/>
                    <a:gd name="connsiteY64" fmla="*/ 2371662 h 5316568"/>
                    <a:gd name="connsiteX65" fmla="*/ 8065421 w 8126844"/>
                    <a:gd name="connsiteY65" fmla="*/ 2264085 h 5316568"/>
                    <a:gd name="connsiteX66" fmla="*/ 8105763 w 8126844"/>
                    <a:gd name="connsiteY66" fmla="*/ 2425450 h 5316568"/>
                    <a:gd name="connsiteX67" fmla="*/ 7769586 w 8126844"/>
                    <a:gd name="connsiteY67" fmla="*/ 2761627 h 5316568"/>
                    <a:gd name="connsiteX68" fmla="*/ 6707268 w 8126844"/>
                    <a:gd name="connsiteY68" fmla="*/ 3339850 h 5316568"/>
                    <a:gd name="connsiteX69" fmla="*/ 6129045 w 8126844"/>
                    <a:gd name="connsiteY69" fmla="*/ 3608791 h 5316568"/>
                    <a:gd name="connsiteX70" fmla="*/ 5833210 w 8126844"/>
                    <a:gd name="connsiteY70" fmla="*/ 3649132 h 5316568"/>
                    <a:gd name="connsiteX71" fmla="*/ 5712186 w 8126844"/>
                    <a:gd name="connsiteY71" fmla="*/ 3689474 h 5316568"/>
                    <a:gd name="connsiteX72" fmla="*/ 5658398 w 8126844"/>
                    <a:gd name="connsiteY72" fmla="*/ 3541556 h 5316568"/>
                    <a:gd name="connsiteX73" fmla="*/ 5779421 w 8126844"/>
                    <a:gd name="connsiteY73" fmla="*/ 3433980 h 5316568"/>
                    <a:gd name="connsiteX74" fmla="*/ 5779421 w 8126844"/>
                    <a:gd name="connsiteY74" fmla="*/ 3339850 h 5316568"/>
                    <a:gd name="connsiteX75" fmla="*/ 5497033 w 8126844"/>
                    <a:gd name="connsiteY75" fmla="*/ 3460874 h 5316568"/>
                    <a:gd name="connsiteX76" fmla="*/ 5039833 w 8126844"/>
                    <a:gd name="connsiteY76" fmla="*/ 3595344 h 5316568"/>
                    <a:gd name="connsiteX77" fmla="*/ 4865021 w 8126844"/>
                    <a:gd name="connsiteY77" fmla="*/ 3676027 h 5316568"/>
                    <a:gd name="connsiteX78" fmla="*/ 4905363 w 8126844"/>
                    <a:gd name="connsiteY78" fmla="*/ 3770156 h 5316568"/>
                    <a:gd name="connsiteX79" fmla="*/ 5160857 w 8126844"/>
                    <a:gd name="connsiteY79" fmla="*/ 3743262 h 5316568"/>
                    <a:gd name="connsiteX80" fmla="*/ 5187751 w 8126844"/>
                    <a:gd name="connsiteY80" fmla="*/ 3877732 h 5316568"/>
                    <a:gd name="connsiteX81" fmla="*/ 4878468 w 8126844"/>
                    <a:gd name="connsiteY81" fmla="*/ 3971862 h 5316568"/>
                    <a:gd name="connsiteX82" fmla="*/ 4891916 w 8126844"/>
                    <a:gd name="connsiteY82" fmla="*/ 4119780 h 5316568"/>
                    <a:gd name="connsiteX83" fmla="*/ 5376010 w 8126844"/>
                    <a:gd name="connsiteY83" fmla="*/ 4012203 h 5316568"/>
                    <a:gd name="connsiteX84" fmla="*/ 5967680 w 8126844"/>
                    <a:gd name="connsiteY84" fmla="*/ 3864285 h 5316568"/>
                    <a:gd name="connsiteX85" fmla="*/ 6344198 w 8126844"/>
                    <a:gd name="connsiteY85" fmla="*/ 3662580 h 5316568"/>
                    <a:gd name="connsiteX86" fmla="*/ 6478668 w 8126844"/>
                    <a:gd name="connsiteY86" fmla="*/ 3662580 h 5316568"/>
                    <a:gd name="connsiteX87" fmla="*/ 6478668 w 8126844"/>
                    <a:gd name="connsiteY87" fmla="*/ 3850838 h 5316568"/>
                    <a:gd name="connsiteX88" fmla="*/ 5900445 w 8126844"/>
                    <a:gd name="connsiteY88" fmla="*/ 4039097 h 5316568"/>
                    <a:gd name="connsiteX89" fmla="*/ 5053280 w 8126844"/>
                    <a:gd name="connsiteY89" fmla="*/ 4281144 h 5316568"/>
                    <a:gd name="connsiteX90" fmla="*/ 4703657 w 8126844"/>
                    <a:gd name="connsiteY90" fmla="*/ 4375274 h 5316568"/>
                    <a:gd name="connsiteX91" fmla="*/ 4313692 w 8126844"/>
                    <a:gd name="connsiteY91" fmla="*/ 4442509 h 5316568"/>
                    <a:gd name="connsiteX92" fmla="*/ 4004410 w 8126844"/>
                    <a:gd name="connsiteY92" fmla="*/ 4482850 h 5316568"/>
                    <a:gd name="connsiteX93" fmla="*/ 3869939 w 8126844"/>
                    <a:gd name="connsiteY93" fmla="*/ 4361827 h 5316568"/>
                    <a:gd name="connsiteX94" fmla="*/ 3950621 w 8126844"/>
                    <a:gd name="connsiteY94" fmla="*/ 4254250 h 5316568"/>
                    <a:gd name="connsiteX95" fmla="*/ 4367480 w 8126844"/>
                    <a:gd name="connsiteY95" fmla="*/ 4173568 h 5316568"/>
                    <a:gd name="connsiteX96" fmla="*/ 4542292 w 8126844"/>
                    <a:gd name="connsiteY96" fmla="*/ 4106332 h 5316568"/>
                    <a:gd name="connsiteX97" fmla="*/ 4542292 w 8126844"/>
                    <a:gd name="connsiteY97" fmla="*/ 3971862 h 5316568"/>
                    <a:gd name="connsiteX98" fmla="*/ 4206116 w 8126844"/>
                    <a:gd name="connsiteY98" fmla="*/ 3971862 h 5316568"/>
                    <a:gd name="connsiteX99" fmla="*/ 3520316 w 8126844"/>
                    <a:gd name="connsiteY99" fmla="*/ 4052544 h 5316568"/>
                    <a:gd name="connsiteX100" fmla="*/ 3157245 w 8126844"/>
                    <a:gd name="connsiteY100" fmla="*/ 4079438 h 5316568"/>
                    <a:gd name="connsiteX101" fmla="*/ 3076563 w 8126844"/>
                    <a:gd name="connsiteY101" fmla="*/ 4200462 h 5316568"/>
                    <a:gd name="connsiteX102" fmla="*/ 3224480 w 8126844"/>
                    <a:gd name="connsiteY102" fmla="*/ 4267697 h 5316568"/>
                    <a:gd name="connsiteX103" fmla="*/ 3453080 w 8126844"/>
                    <a:gd name="connsiteY103" fmla="*/ 4294591 h 5316568"/>
                    <a:gd name="connsiteX104" fmla="*/ 3412739 w 8126844"/>
                    <a:gd name="connsiteY104" fmla="*/ 4402168 h 5316568"/>
                    <a:gd name="connsiteX105" fmla="*/ 2968986 w 8126844"/>
                    <a:gd name="connsiteY105" fmla="*/ 4455956 h 5316568"/>
                    <a:gd name="connsiteX106" fmla="*/ 2767280 w 8126844"/>
                    <a:gd name="connsiteY106" fmla="*/ 4469403 h 5316568"/>
                    <a:gd name="connsiteX107" fmla="*/ 2673151 w 8126844"/>
                    <a:gd name="connsiteY107" fmla="*/ 4671109 h 5316568"/>
                    <a:gd name="connsiteX108" fmla="*/ 2767280 w 8126844"/>
                    <a:gd name="connsiteY108" fmla="*/ 5034180 h 5316568"/>
                    <a:gd name="connsiteX109" fmla="*/ 2700045 w 8126844"/>
                    <a:gd name="connsiteY109" fmla="*/ 5235885 h 5316568"/>
                    <a:gd name="connsiteX110" fmla="*/ 2498339 w 8126844"/>
                    <a:gd name="connsiteY110" fmla="*/ 5316568 h 5316568"/>
                    <a:gd name="connsiteX111" fmla="*/ 2256292 w 8126844"/>
                    <a:gd name="connsiteY111" fmla="*/ 5235885 h 5316568"/>
                    <a:gd name="connsiteX112" fmla="*/ 2175610 w 8126844"/>
                    <a:gd name="connsiteY112" fmla="*/ 4980391 h 5316568"/>
                    <a:gd name="connsiteX113" fmla="*/ 2269739 w 8126844"/>
                    <a:gd name="connsiteY113" fmla="*/ 4751791 h 5316568"/>
                    <a:gd name="connsiteX114" fmla="*/ 2404210 w 8126844"/>
                    <a:gd name="connsiteY114" fmla="*/ 4590427 h 5316568"/>
                    <a:gd name="connsiteX115" fmla="*/ 2390763 w 8126844"/>
                    <a:gd name="connsiteY115" fmla="*/ 4442509 h 5316568"/>
                    <a:gd name="connsiteX116" fmla="*/ 2014245 w 8126844"/>
                    <a:gd name="connsiteY116" fmla="*/ 4308038 h 5316568"/>
                    <a:gd name="connsiteX117" fmla="*/ 2068033 w 8126844"/>
                    <a:gd name="connsiteY117" fmla="*/ 4200462 h 5316568"/>
                    <a:gd name="connsiteX118" fmla="*/ 2390763 w 8126844"/>
                    <a:gd name="connsiteY118" fmla="*/ 4200462 h 5316568"/>
                    <a:gd name="connsiteX119" fmla="*/ 2807621 w 8126844"/>
                    <a:gd name="connsiteY119" fmla="*/ 4200462 h 5316568"/>
                    <a:gd name="connsiteX120" fmla="*/ 2834516 w 8126844"/>
                    <a:gd name="connsiteY120" fmla="*/ 4065991 h 5316568"/>
                    <a:gd name="connsiteX121" fmla="*/ 2686598 w 8126844"/>
                    <a:gd name="connsiteY121" fmla="*/ 4012203 h 5316568"/>
                    <a:gd name="connsiteX122" fmla="*/ 2780727 w 8126844"/>
                    <a:gd name="connsiteY122" fmla="*/ 3864285 h 5316568"/>
                    <a:gd name="connsiteX123" fmla="*/ 3211033 w 8126844"/>
                    <a:gd name="connsiteY123" fmla="*/ 3904627 h 5316568"/>
                    <a:gd name="connsiteX124" fmla="*/ 3775810 w 8126844"/>
                    <a:gd name="connsiteY124" fmla="*/ 3877732 h 5316568"/>
                    <a:gd name="connsiteX125" fmla="*/ 4380927 w 8126844"/>
                    <a:gd name="connsiteY125" fmla="*/ 3783603 h 5316568"/>
                    <a:gd name="connsiteX126" fmla="*/ 4622974 w 8126844"/>
                    <a:gd name="connsiteY126" fmla="*/ 3729815 h 5316568"/>
                    <a:gd name="connsiteX127" fmla="*/ 4555739 w 8126844"/>
                    <a:gd name="connsiteY127" fmla="*/ 3635685 h 5316568"/>
                    <a:gd name="connsiteX128" fmla="*/ 4031304 w 8126844"/>
                    <a:gd name="connsiteY128" fmla="*/ 3676027 h 5316568"/>
                    <a:gd name="connsiteX129" fmla="*/ 3600998 w 8126844"/>
                    <a:gd name="connsiteY129" fmla="*/ 3689474 h 5316568"/>
                    <a:gd name="connsiteX130" fmla="*/ 3278268 w 8126844"/>
                    <a:gd name="connsiteY130" fmla="*/ 3649132 h 5316568"/>
                    <a:gd name="connsiteX131" fmla="*/ 3237927 w 8126844"/>
                    <a:gd name="connsiteY131" fmla="*/ 3581897 h 5316568"/>
                    <a:gd name="connsiteX132" fmla="*/ 3291716 w 8126844"/>
                    <a:gd name="connsiteY132" fmla="*/ 3447427 h 5316568"/>
                    <a:gd name="connsiteX133" fmla="*/ 3587551 w 8126844"/>
                    <a:gd name="connsiteY133" fmla="*/ 3474321 h 5316568"/>
                    <a:gd name="connsiteX134" fmla="*/ 3883386 w 8126844"/>
                    <a:gd name="connsiteY134" fmla="*/ 3474321 h 5316568"/>
                    <a:gd name="connsiteX135" fmla="*/ 3964068 w 8126844"/>
                    <a:gd name="connsiteY135" fmla="*/ 3407085 h 5316568"/>
                    <a:gd name="connsiteX136" fmla="*/ 3883386 w 8126844"/>
                    <a:gd name="connsiteY136" fmla="*/ 3286062 h 5316568"/>
                    <a:gd name="connsiteX137" fmla="*/ 3412739 w 8126844"/>
                    <a:gd name="connsiteY137" fmla="*/ 3259168 h 5316568"/>
                    <a:gd name="connsiteX138" fmla="*/ 3049668 w 8126844"/>
                    <a:gd name="connsiteY138" fmla="*/ 3205380 h 5316568"/>
                    <a:gd name="connsiteX139" fmla="*/ 2740386 w 8126844"/>
                    <a:gd name="connsiteY139" fmla="*/ 3138144 h 5316568"/>
                    <a:gd name="connsiteX140" fmla="*/ 2457998 w 8126844"/>
                    <a:gd name="connsiteY140" fmla="*/ 3057462 h 5316568"/>
                    <a:gd name="connsiteX141" fmla="*/ 2242845 w 8126844"/>
                    <a:gd name="connsiteY141" fmla="*/ 3003674 h 5316568"/>
                    <a:gd name="connsiteX142" fmla="*/ 2162163 w 8126844"/>
                    <a:gd name="connsiteY142" fmla="*/ 3165038 h 5316568"/>
                    <a:gd name="connsiteX143" fmla="*/ 2336974 w 8126844"/>
                    <a:gd name="connsiteY143" fmla="*/ 3339850 h 5316568"/>
                    <a:gd name="connsiteX144" fmla="*/ 2713492 w 8126844"/>
                    <a:gd name="connsiteY144" fmla="*/ 3393638 h 5316568"/>
                    <a:gd name="connsiteX145" fmla="*/ 2874857 w 8126844"/>
                    <a:gd name="connsiteY145" fmla="*/ 3447427 h 5316568"/>
                    <a:gd name="connsiteX146" fmla="*/ 2874857 w 8126844"/>
                    <a:gd name="connsiteY146" fmla="*/ 3595344 h 5316568"/>
                    <a:gd name="connsiteX147" fmla="*/ 2605916 w 8126844"/>
                    <a:gd name="connsiteY147" fmla="*/ 3568450 h 5316568"/>
                    <a:gd name="connsiteX148" fmla="*/ 2000798 w 8126844"/>
                    <a:gd name="connsiteY148" fmla="*/ 3447427 h 5316568"/>
                    <a:gd name="connsiteX149" fmla="*/ 1583939 w 8126844"/>
                    <a:gd name="connsiteY149" fmla="*/ 3299509 h 5316568"/>
                    <a:gd name="connsiteX150" fmla="*/ 1409127 w 8126844"/>
                    <a:gd name="connsiteY150" fmla="*/ 3312956 h 5316568"/>
                    <a:gd name="connsiteX151" fmla="*/ 1368786 w 8126844"/>
                    <a:gd name="connsiteY151" fmla="*/ 3487768 h 5316568"/>
                    <a:gd name="connsiteX152" fmla="*/ 1799092 w 8126844"/>
                    <a:gd name="connsiteY152" fmla="*/ 3622238 h 5316568"/>
                    <a:gd name="connsiteX153" fmla="*/ 2256292 w 8126844"/>
                    <a:gd name="connsiteY153" fmla="*/ 3783603 h 5316568"/>
                    <a:gd name="connsiteX154" fmla="*/ 2390763 w 8126844"/>
                    <a:gd name="connsiteY154" fmla="*/ 3891180 h 5316568"/>
                    <a:gd name="connsiteX155" fmla="*/ 2094927 w 8126844"/>
                    <a:gd name="connsiteY155" fmla="*/ 3958415 h 5316568"/>
                    <a:gd name="connsiteX156" fmla="*/ 1557045 w 8126844"/>
                    <a:gd name="connsiteY156" fmla="*/ 3783603 h 5316568"/>
                    <a:gd name="connsiteX157" fmla="*/ 965374 w 8126844"/>
                    <a:gd name="connsiteY157" fmla="*/ 3555003 h 5316568"/>
                    <a:gd name="connsiteX158" fmla="*/ 481280 w 8126844"/>
                    <a:gd name="connsiteY158" fmla="*/ 3339850 h 5316568"/>
                    <a:gd name="connsiteX159" fmla="*/ 198892 w 8126844"/>
                    <a:gd name="connsiteY159" fmla="*/ 3232274 h 5316568"/>
                    <a:gd name="connsiteX160" fmla="*/ 131657 w 8126844"/>
                    <a:gd name="connsiteY160" fmla="*/ 3138144 h 5316568"/>
                    <a:gd name="connsiteX161" fmla="*/ 279574 w 8126844"/>
                    <a:gd name="connsiteY161" fmla="*/ 3044015 h 5316568"/>
                    <a:gd name="connsiteX162" fmla="*/ 642645 w 8126844"/>
                    <a:gd name="connsiteY162" fmla="*/ 3218827 h 5316568"/>
                    <a:gd name="connsiteX163" fmla="*/ 1113292 w 8126844"/>
                    <a:gd name="connsiteY163" fmla="*/ 3366744 h 5316568"/>
                    <a:gd name="connsiteX164" fmla="*/ 1153633 w 8126844"/>
                    <a:gd name="connsiteY164" fmla="*/ 3191932 h 5316568"/>
                    <a:gd name="connsiteX165" fmla="*/ 1032610 w 8126844"/>
                    <a:gd name="connsiteY165" fmla="*/ 3030568 h 5316568"/>
                    <a:gd name="connsiteX166" fmla="*/ 535068 w 8126844"/>
                    <a:gd name="connsiteY166" fmla="*/ 2882650 h 5316568"/>
                    <a:gd name="connsiteX167" fmla="*/ 198892 w 8126844"/>
                    <a:gd name="connsiteY167" fmla="*/ 2640603 h 5316568"/>
                    <a:gd name="connsiteX168" fmla="*/ 10633 w 8126844"/>
                    <a:gd name="connsiteY168" fmla="*/ 2479238 h 5316568"/>
                    <a:gd name="connsiteX169" fmla="*/ 50974 w 8126844"/>
                    <a:gd name="connsiteY169" fmla="*/ 2344768 h 5316568"/>
                    <a:gd name="connsiteX170" fmla="*/ 279574 w 8126844"/>
                    <a:gd name="connsiteY170" fmla="*/ 2425450 h 5316568"/>
                    <a:gd name="connsiteX171" fmla="*/ 1019163 w 8126844"/>
                    <a:gd name="connsiteY171" fmla="*/ 2828862 h 5316568"/>
                    <a:gd name="connsiteX172" fmla="*/ 1462916 w 8126844"/>
                    <a:gd name="connsiteY172" fmla="*/ 3070909 h 5316568"/>
                    <a:gd name="connsiteX173" fmla="*/ 1799092 w 8126844"/>
                    <a:gd name="connsiteY173" fmla="*/ 3165038 h 5316568"/>
                    <a:gd name="connsiteX174" fmla="*/ 1973904 w 8126844"/>
                    <a:gd name="connsiteY174" fmla="*/ 3097803 h 5316568"/>
                    <a:gd name="connsiteX175" fmla="*/ 1960457 w 8126844"/>
                    <a:gd name="connsiteY175" fmla="*/ 2855756 h 5316568"/>
                    <a:gd name="connsiteX176" fmla="*/ 1624280 w 8126844"/>
                    <a:gd name="connsiteY176" fmla="*/ 2748180 h 5316568"/>
                    <a:gd name="connsiteX177" fmla="*/ 1288104 w 8126844"/>
                    <a:gd name="connsiteY177" fmla="*/ 2600262 h 5316568"/>
                    <a:gd name="connsiteX178" fmla="*/ 1261210 w 8126844"/>
                    <a:gd name="connsiteY178" fmla="*/ 2465791 h 5316568"/>
                    <a:gd name="connsiteX179" fmla="*/ 1462916 w 8126844"/>
                    <a:gd name="connsiteY179" fmla="*/ 2465791 h 5316568"/>
                    <a:gd name="connsiteX180" fmla="*/ 1691516 w 8126844"/>
                    <a:gd name="connsiteY180" fmla="*/ 2546474 h 5316568"/>
                    <a:gd name="connsiteX181" fmla="*/ 1758751 w 8126844"/>
                    <a:gd name="connsiteY181" fmla="*/ 2331321 h 5316568"/>
                    <a:gd name="connsiteX182" fmla="*/ 1597386 w 8126844"/>
                    <a:gd name="connsiteY182" fmla="*/ 2156509 h 5316568"/>
                    <a:gd name="connsiteX183" fmla="*/ 1153633 w 8126844"/>
                    <a:gd name="connsiteY183" fmla="*/ 1968250 h 5316568"/>
                    <a:gd name="connsiteX184" fmla="*/ 871245 w 8126844"/>
                    <a:gd name="connsiteY184" fmla="*/ 1779991 h 5316568"/>
                    <a:gd name="connsiteX185" fmla="*/ 750221 w 8126844"/>
                    <a:gd name="connsiteY185" fmla="*/ 1645521 h 5316568"/>
                    <a:gd name="connsiteX186" fmla="*/ 844351 w 8126844"/>
                    <a:gd name="connsiteY186" fmla="*/ 1524497 h 5316568"/>
                    <a:gd name="connsiteX187" fmla="*/ 1328445 w 8126844"/>
                    <a:gd name="connsiteY187" fmla="*/ 1739650 h 5316568"/>
                    <a:gd name="connsiteX188" fmla="*/ 1073406 w 8126844"/>
                    <a:gd name="connsiteY188" fmla="*/ 914830 h 5316568"/>
                    <a:gd name="connsiteX189" fmla="*/ 1107156 w 8126844"/>
                    <a:gd name="connsiteY189" fmla="*/ 793785 h 5316568"/>
                    <a:gd name="connsiteX190" fmla="*/ 1777504 w 8126844"/>
                    <a:gd name="connsiteY190" fmla="*/ 1580347 h 5316568"/>
                    <a:gd name="connsiteX191" fmla="*/ 1879774 w 8126844"/>
                    <a:gd name="connsiteY191" fmla="*/ 2022038 h 5316568"/>
                    <a:gd name="connsiteX192" fmla="*/ 2390763 w 8126844"/>
                    <a:gd name="connsiteY192" fmla="*/ 2250638 h 5316568"/>
                    <a:gd name="connsiteX193" fmla="*/ 3157245 w 8126844"/>
                    <a:gd name="connsiteY193" fmla="*/ 2465791 h 5316568"/>
                    <a:gd name="connsiteX194" fmla="*/ 3708574 w 8126844"/>
                    <a:gd name="connsiteY194" fmla="*/ 2600262 h 5316568"/>
                    <a:gd name="connsiteX195" fmla="*/ 4165774 w 8126844"/>
                    <a:gd name="connsiteY195" fmla="*/ 2573368 h 5316568"/>
                    <a:gd name="connsiteX196" fmla="*/ 4394374 w 8126844"/>
                    <a:gd name="connsiteY196" fmla="*/ 2546474 h 5316568"/>
                    <a:gd name="connsiteX197" fmla="*/ 4407821 w 8126844"/>
                    <a:gd name="connsiteY197" fmla="*/ 2358215 h 5316568"/>
                    <a:gd name="connsiteX198" fmla="*/ 4192668 w 8126844"/>
                    <a:gd name="connsiteY198" fmla="*/ 2317874 h 5316568"/>
                    <a:gd name="connsiteX199" fmla="*/ 4031304 w 8126844"/>
                    <a:gd name="connsiteY199" fmla="*/ 2358215 h 5316568"/>
                    <a:gd name="connsiteX200" fmla="*/ 4031304 w 8126844"/>
                    <a:gd name="connsiteY200" fmla="*/ 2183403 h 5316568"/>
                    <a:gd name="connsiteX201" fmla="*/ 4448163 w 8126844"/>
                    <a:gd name="connsiteY201" fmla="*/ 2062380 h 5316568"/>
                    <a:gd name="connsiteX202" fmla="*/ 4703657 w 8126844"/>
                    <a:gd name="connsiteY202" fmla="*/ 1954803 h 5316568"/>
                    <a:gd name="connsiteX203" fmla="*/ 4663316 w 8126844"/>
                    <a:gd name="connsiteY203" fmla="*/ 1699309 h 5316568"/>
                    <a:gd name="connsiteX0" fmla="*/ 4918810 w 8126844"/>
                    <a:gd name="connsiteY0" fmla="*/ 1645521 h 5316568"/>
                    <a:gd name="connsiteX1" fmla="*/ 4959151 w 8126844"/>
                    <a:gd name="connsiteY1" fmla="*/ 1860674 h 5316568"/>
                    <a:gd name="connsiteX2" fmla="*/ 5402904 w 8126844"/>
                    <a:gd name="connsiteY2" fmla="*/ 1699309 h 5316568"/>
                    <a:gd name="connsiteX3" fmla="*/ 6478668 w 8126844"/>
                    <a:gd name="connsiteY3" fmla="*/ 986615 h 5316568"/>
                    <a:gd name="connsiteX4" fmla="*/ 7177916 w 8126844"/>
                    <a:gd name="connsiteY4" fmla="*/ 139450 h 5316568"/>
                    <a:gd name="connsiteX5" fmla="*/ 7352727 w 8126844"/>
                    <a:gd name="connsiteY5" fmla="*/ 18427 h 5316568"/>
                    <a:gd name="connsiteX6" fmla="*/ 7460304 w 8126844"/>
                    <a:gd name="connsiteY6" fmla="*/ 327709 h 5316568"/>
                    <a:gd name="connsiteX7" fmla="*/ 7137574 w 8126844"/>
                    <a:gd name="connsiteY7" fmla="*/ 758015 h 5316568"/>
                    <a:gd name="connsiteX8" fmla="*/ 7056892 w 8126844"/>
                    <a:gd name="connsiteY8" fmla="*/ 932827 h 5316568"/>
                    <a:gd name="connsiteX9" fmla="*/ 7177916 w 8126844"/>
                    <a:gd name="connsiteY9" fmla="*/ 1040403 h 5316568"/>
                    <a:gd name="connsiteX10" fmla="*/ 7406516 w 8126844"/>
                    <a:gd name="connsiteY10" fmla="*/ 811803 h 5316568"/>
                    <a:gd name="connsiteX11" fmla="*/ 7540986 w 8126844"/>
                    <a:gd name="connsiteY11" fmla="*/ 811803 h 5316568"/>
                    <a:gd name="connsiteX12" fmla="*/ 7554433 w 8126844"/>
                    <a:gd name="connsiteY12" fmla="*/ 1040403 h 5316568"/>
                    <a:gd name="connsiteX13" fmla="*/ 6976210 w 8126844"/>
                    <a:gd name="connsiteY13" fmla="*/ 1632074 h 5316568"/>
                    <a:gd name="connsiteX14" fmla="*/ 6276963 w 8126844"/>
                    <a:gd name="connsiteY14" fmla="*/ 2183403 h 5316568"/>
                    <a:gd name="connsiteX15" fmla="*/ 5860104 w 8126844"/>
                    <a:gd name="connsiteY15" fmla="*/ 2385109 h 5316568"/>
                    <a:gd name="connsiteX16" fmla="*/ 5658398 w 8126844"/>
                    <a:gd name="connsiteY16" fmla="*/ 2452344 h 5316568"/>
                    <a:gd name="connsiteX17" fmla="*/ 5550821 w 8126844"/>
                    <a:gd name="connsiteY17" fmla="*/ 2371662 h 5316568"/>
                    <a:gd name="connsiteX18" fmla="*/ 5644951 w 8126844"/>
                    <a:gd name="connsiteY18" fmla="*/ 2169956 h 5316568"/>
                    <a:gd name="connsiteX19" fmla="*/ 5913892 w 8126844"/>
                    <a:gd name="connsiteY19" fmla="*/ 2116168 h 5316568"/>
                    <a:gd name="connsiteX20" fmla="*/ 5752527 w 8126844"/>
                    <a:gd name="connsiteY20" fmla="*/ 1806885 h 5316568"/>
                    <a:gd name="connsiteX21" fmla="*/ 5362563 w 8126844"/>
                    <a:gd name="connsiteY21" fmla="*/ 1954803 h 5316568"/>
                    <a:gd name="connsiteX22" fmla="*/ 4663316 w 8126844"/>
                    <a:gd name="connsiteY22" fmla="*/ 2237191 h 5316568"/>
                    <a:gd name="connsiteX23" fmla="*/ 4649868 w 8126844"/>
                    <a:gd name="connsiteY23" fmla="*/ 2412003 h 5316568"/>
                    <a:gd name="connsiteX24" fmla="*/ 4703657 w 8126844"/>
                    <a:gd name="connsiteY24" fmla="*/ 2519580 h 5316568"/>
                    <a:gd name="connsiteX25" fmla="*/ 5066727 w 8126844"/>
                    <a:gd name="connsiteY25" fmla="*/ 2385109 h 5316568"/>
                    <a:gd name="connsiteX26" fmla="*/ 5322221 w 8126844"/>
                    <a:gd name="connsiteY26" fmla="*/ 2331321 h 5316568"/>
                    <a:gd name="connsiteX27" fmla="*/ 5349116 w 8126844"/>
                    <a:gd name="connsiteY27" fmla="*/ 2465791 h 5316568"/>
                    <a:gd name="connsiteX28" fmla="*/ 4784339 w 8126844"/>
                    <a:gd name="connsiteY28" fmla="*/ 2680944 h 5316568"/>
                    <a:gd name="connsiteX29" fmla="*/ 4098539 w 8126844"/>
                    <a:gd name="connsiteY29" fmla="*/ 2815415 h 5316568"/>
                    <a:gd name="connsiteX30" fmla="*/ 2740386 w 8126844"/>
                    <a:gd name="connsiteY30" fmla="*/ 2680944 h 5316568"/>
                    <a:gd name="connsiteX31" fmla="*/ 2202504 w 8126844"/>
                    <a:gd name="connsiteY31" fmla="*/ 2479238 h 5316568"/>
                    <a:gd name="connsiteX32" fmla="*/ 2027692 w 8126844"/>
                    <a:gd name="connsiteY32" fmla="*/ 2425450 h 5316568"/>
                    <a:gd name="connsiteX33" fmla="*/ 1960457 w 8126844"/>
                    <a:gd name="connsiteY33" fmla="*/ 2573368 h 5316568"/>
                    <a:gd name="connsiteX34" fmla="*/ 2390763 w 8126844"/>
                    <a:gd name="connsiteY34" fmla="*/ 2801968 h 5316568"/>
                    <a:gd name="connsiteX35" fmla="*/ 3372398 w 8126844"/>
                    <a:gd name="connsiteY35" fmla="*/ 3044015 h 5316568"/>
                    <a:gd name="connsiteX36" fmla="*/ 4125433 w 8126844"/>
                    <a:gd name="connsiteY36" fmla="*/ 3044015 h 5316568"/>
                    <a:gd name="connsiteX37" fmla="*/ 4757445 w 8126844"/>
                    <a:gd name="connsiteY37" fmla="*/ 3017121 h 5316568"/>
                    <a:gd name="connsiteX38" fmla="*/ 4918810 w 8126844"/>
                    <a:gd name="connsiteY38" fmla="*/ 3057462 h 5316568"/>
                    <a:gd name="connsiteX39" fmla="*/ 4811233 w 8126844"/>
                    <a:gd name="connsiteY39" fmla="*/ 3218827 h 5316568"/>
                    <a:gd name="connsiteX40" fmla="*/ 4286798 w 8126844"/>
                    <a:gd name="connsiteY40" fmla="*/ 3286062 h 5316568"/>
                    <a:gd name="connsiteX41" fmla="*/ 4219563 w 8126844"/>
                    <a:gd name="connsiteY41" fmla="*/ 3420532 h 5316568"/>
                    <a:gd name="connsiteX42" fmla="*/ 4555739 w 8126844"/>
                    <a:gd name="connsiteY42" fmla="*/ 3474321 h 5316568"/>
                    <a:gd name="connsiteX43" fmla="*/ 5241539 w 8126844"/>
                    <a:gd name="connsiteY43" fmla="*/ 3286062 h 5316568"/>
                    <a:gd name="connsiteX44" fmla="*/ 5523927 w 8126844"/>
                    <a:gd name="connsiteY44" fmla="*/ 3151591 h 5316568"/>
                    <a:gd name="connsiteX45" fmla="*/ 5618057 w 8126844"/>
                    <a:gd name="connsiteY45" fmla="*/ 3044015 h 5316568"/>
                    <a:gd name="connsiteX46" fmla="*/ 5402904 w 8126844"/>
                    <a:gd name="connsiteY46" fmla="*/ 3030568 h 5316568"/>
                    <a:gd name="connsiteX47" fmla="*/ 5214645 w 8126844"/>
                    <a:gd name="connsiteY47" fmla="*/ 2922991 h 5316568"/>
                    <a:gd name="connsiteX48" fmla="*/ 5241539 w 8126844"/>
                    <a:gd name="connsiteY48" fmla="*/ 2801968 h 5316568"/>
                    <a:gd name="connsiteX49" fmla="*/ 5537374 w 8126844"/>
                    <a:gd name="connsiteY49" fmla="*/ 2761627 h 5316568"/>
                    <a:gd name="connsiteX50" fmla="*/ 6196280 w 8126844"/>
                    <a:gd name="connsiteY50" fmla="*/ 2506132 h 5316568"/>
                    <a:gd name="connsiteX51" fmla="*/ 6747610 w 8126844"/>
                    <a:gd name="connsiteY51" fmla="*/ 2169956 h 5316568"/>
                    <a:gd name="connsiteX52" fmla="*/ 7218257 w 8126844"/>
                    <a:gd name="connsiteY52" fmla="*/ 1726203 h 5316568"/>
                    <a:gd name="connsiteX53" fmla="*/ 7433410 w 8126844"/>
                    <a:gd name="connsiteY53" fmla="*/ 1551391 h 5316568"/>
                    <a:gd name="connsiteX54" fmla="*/ 7567880 w 8126844"/>
                    <a:gd name="connsiteY54" fmla="*/ 1578285 h 5316568"/>
                    <a:gd name="connsiteX55" fmla="*/ 7514092 w 8126844"/>
                    <a:gd name="connsiteY55" fmla="*/ 1779991 h 5316568"/>
                    <a:gd name="connsiteX56" fmla="*/ 7097233 w 8126844"/>
                    <a:gd name="connsiteY56" fmla="*/ 2210297 h 5316568"/>
                    <a:gd name="connsiteX57" fmla="*/ 6451774 w 8126844"/>
                    <a:gd name="connsiteY57" fmla="*/ 2627156 h 5316568"/>
                    <a:gd name="connsiteX58" fmla="*/ 6088704 w 8126844"/>
                    <a:gd name="connsiteY58" fmla="*/ 2815415 h 5316568"/>
                    <a:gd name="connsiteX59" fmla="*/ 5981127 w 8126844"/>
                    <a:gd name="connsiteY59" fmla="*/ 2949885 h 5316568"/>
                    <a:gd name="connsiteX60" fmla="*/ 6021468 w 8126844"/>
                    <a:gd name="connsiteY60" fmla="*/ 3151591 h 5316568"/>
                    <a:gd name="connsiteX61" fmla="*/ 6115598 w 8126844"/>
                    <a:gd name="connsiteY61" fmla="*/ 3299509 h 5316568"/>
                    <a:gd name="connsiteX62" fmla="*/ 6734163 w 8126844"/>
                    <a:gd name="connsiteY62" fmla="*/ 3124697 h 5316568"/>
                    <a:gd name="connsiteX63" fmla="*/ 7419963 w 8126844"/>
                    <a:gd name="connsiteY63" fmla="*/ 2694391 h 5316568"/>
                    <a:gd name="connsiteX64" fmla="*/ 7850268 w 8126844"/>
                    <a:gd name="connsiteY64" fmla="*/ 2371662 h 5316568"/>
                    <a:gd name="connsiteX65" fmla="*/ 8065421 w 8126844"/>
                    <a:gd name="connsiteY65" fmla="*/ 2264085 h 5316568"/>
                    <a:gd name="connsiteX66" fmla="*/ 8105763 w 8126844"/>
                    <a:gd name="connsiteY66" fmla="*/ 2425450 h 5316568"/>
                    <a:gd name="connsiteX67" fmla="*/ 7769586 w 8126844"/>
                    <a:gd name="connsiteY67" fmla="*/ 2761627 h 5316568"/>
                    <a:gd name="connsiteX68" fmla="*/ 6707268 w 8126844"/>
                    <a:gd name="connsiteY68" fmla="*/ 3339850 h 5316568"/>
                    <a:gd name="connsiteX69" fmla="*/ 6129045 w 8126844"/>
                    <a:gd name="connsiteY69" fmla="*/ 3608791 h 5316568"/>
                    <a:gd name="connsiteX70" fmla="*/ 5833210 w 8126844"/>
                    <a:gd name="connsiteY70" fmla="*/ 3649132 h 5316568"/>
                    <a:gd name="connsiteX71" fmla="*/ 5712186 w 8126844"/>
                    <a:gd name="connsiteY71" fmla="*/ 3689474 h 5316568"/>
                    <a:gd name="connsiteX72" fmla="*/ 5658398 w 8126844"/>
                    <a:gd name="connsiteY72" fmla="*/ 3541556 h 5316568"/>
                    <a:gd name="connsiteX73" fmla="*/ 5779421 w 8126844"/>
                    <a:gd name="connsiteY73" fmla="*/ 3433980 h 5316568"/>
                    <a:gd name="connsiteX74" fmla="*/ 5779421 w 8126844"/>
                    <a:gd name="connsiteY74" fmla="*/ 3339850 h 5316568"/>
                    <a:gd name="connsiteX75" fmla="*/ 5497033 w 8126844"/>
                    <a:gd name="connsiteY75" fmla="*/ 3460874 h 5316568"/>
                    <a:gd name="connsiteX76" fmla="*/ 5039833 w 8126844"/>
                    <a:gd name="connsiteY76" fmla="*/ 3595344 h 5316568"/>
                    <a:gd name="connsiteX77" fmla="*/ 4865021 w 8126844"/>
                    <a:gd name="connsiteY77" fmla="*/ 3676027 h 5316568"/>
                    <a:gd name="connsiteX78" fmla="*/ 4905363 w 8126844"/>
                    <a:gd name="connsiteY78" fmla="*/ 3770156 h 5316568"/>
                    <a:gd name="connsiteX79" fmla="*/ 5160857 w 8126844"/>
                    <a:gd name="connsiteY79" fmla="*/ 3743262 h 5316568"/>
                    <a:gd name="connsiteX80" fmla="*/ 5187751 w 8126844"/>
                    <a:gd name="connsiteY80" fmla="*/ 3877732 h 5316568"/>
                    <a:gd name="connsiteX81" fmla="*/ 4878468 w 8126844"/>
                    <a:gd name="connsiteY81" fmla="*/ 3971862 h 5316568"/>
                    <a:gd name="connsiteX82" fmla="*/ 4891916 w 8126844"/>
                    <a:gd name="connsiteY82" fmla="*/ 4119780 h 5316568"/>
                    <a:gd name="connsiteX83" fmla="*/ 5376010 w 8126844"/>
                    <a:gd name="connsiteY83" fmla="*/ 4012203 h 5316568"/>
                    <a:gd name="connsiteX84" fmla="*/ 5967680 w 8126844"/>
                    <a:gd name="connsiteY84" fmla="*/ 3864285 h 5316568"/>
                    <a:gd name="connsiteX85" fmla="*/ 6344198 w 8126844"/>
                    <a:gd name="connsiteY85" fmla="*/ 3662580 h 5316568"/>
                    <a:gd name="connsiteX86" fmla="*/ 6478668 w 8126844"/>
                    <a:gd name="connsiteY86" fmla="*/ 3662580 h 5316568"/>
                    <a:gd name="connsiteX87" fmla="*/ 6478668 w 8126844"/>
                    <a:gd name="connsiteY87" fmla="*/ 3850838 h 5316568"/>
                    <a:gd name="connsiteX88" fmla="*/ 5900445 w 8126844"/>
                    <a:gd name="connsiteY88" fmla="*/ 4039097 h 5316568"/>
                    <a:gd name="connsiteX89" fmla="*/ 5053280 w 8126844"/>
                    <a:gd name="connsiteY89" fmla="*/ 4281144 h 5316568"/>
                    <a:gd name="connsiteX90" fmla="*/ 4703657 w 8126844"/>
                    <a:gd name="connsiteY90" fmla="*/ 4375274 h 5316568"/>
                    <a:gd name="connsiteX91" fmla="*/ 4313692 w 8126844"/>
                    <a:gd name="connsiteY91" fmla="*/ 4442509 h 5316568"/>
                    <a:gd name="connsiteX92" fmla="*/ 4004410 w 8126844"/>
                    <a:gd name="connsiteY92" fmla="*/ 4482850 h 5316568"/>
                    <a:gd name="connsiteX93" fmla="*/ 3869939 w 8126844"/>
                    <a:gd name="connsiteY93" fmla="*/ 4361827 h 5316568"/>
                    <a:gd name="connsiteX94" fmla="*/ 3950621 w 8126844"/>
                    <a:gd name="connsiteY94" fmla="*/ 4254250 h 5316568"/>
                    <a:gd name="connsiteX95" fmla="*/ 4367480 w 8126844"/>
                    <a:gd name="connsiteY95" fmla="*/ 4173568 h 5316568"/>
                    <a:gd name="connsiteX96" fmla="*/ 4542292 w 8126844"/>
                    <a:gd name="connsiteY96" fmla="*/ 4106332 h 5316568"/>
                    <a:gd name="connsiteX97" fmla="*/ 4542292 w 8126844"/>
                    <a:gd name="connsiteY97" fmla="*/ 3971862 h 5316568"/>
                    <a:gd name="connsiteX98" fmla="*/ 4206116 w 8126844"/>
                    <a:gd name="connsiteY98" fmla="*/ 3971862 h 5316568"/>
                    <a:gd name="connsiteX99" fmla="*/ 3520316 w 8126844"/>
                    <a:gd name="connsiteY99" fmla="*/ 4052544 h 5316568"/>
                    <a:gd name="connsiteX100" fmla="*/ 3157245 w 8126844"/>
                    <a:gd name="connsiteY100" fmla="*/ 4079438 h 5316568"/>
                    <a:gd name="connsiteX101" fmla="*/ 3076563 w 8126844"/>
                    <a:gd name="connsiteY101" fmla="*/ 4200462 h 5316568"/>
                    <a:gd name="connsiteX102" fmla="*/ 3224480 w 8126844"/>
                    <a:gd name="connsiteY102" fmla="*/ 4267697 h 5316568"/>
                    <a:gd name="connsiteX103" fmla="*/ 3453080 w 8126844"/>
                    <a:gd name="connsiteY103" fmla="*/ 4294591 h 5316568"/>
                    <a:gd name="connsiteX104" fmla="*/ 3412739 w 8126844"/>
                    <a:gd name="connsiteY104" fmla="*/ 4402168 h 5316568"/>
                    <a:gd name="connsiteX105" fmla="*/ 2968986 w 8126844"/>
                    <a:gd name="connsiteY105" fmla="*/ 4455956 h 5316568"/>
                    <a:gd name="connsiteX106" fmla="*/ 2767280 w 8126844"/>
                    <a:gd name="connsiteY106" fmla="*/ 4469403 h 5316568"/>
                    <a:gd name="connsiteX107" fmla="*/ 2673151 w 8126844"/>
                    <a:gd name="connsiteY107" fmla="*/ 4671109 h 5316568"/>
                    <a:gd name="connsiteX108" fmla="*/ 2767280 w 8126844"/>
                    <a:gd name="connsiteY108" fmla="*/ 5034180 h 5316568"/>
                    <a:gd name="connsiteX109" fmla="*/ 2700045 w 8126844"/>
                    <a:gd name="connsiteY109" fmla="*/ 5235885 h 5316568"/>
                    <a:gd name="connsiteX110" fmla="*/ 2498339 w 8126844"/>
                    <a:gd name="connsiteY110" fmla="*/ 5316568 h 5316568"/>
                    <a:gd name="connsiteX111" fmla="*/ 2256292 w 8126844"/>
                    <a:gd name="connsiteY111" fmla="*/ 5235885 h 5316568"/>
                    <a:gd name="connsiteX112" fmla="*/ 2175610 w 8126844"/>
                    <a:gd name="connsiteY112" fmla="*/ 4980391 h 5316568"/>
                    <a:gd name="connsiteX113" fmla="*/ 2269739 w 8126844"/>
                    <a:gd name="connsiteY113" fmla="*/ 4751791 h 5316568"/>
                    <a:gd name="connsiteX114" fmla="*/ 2404210 w 8126844"/>
                    <a:gd name="connsiteY114" fmla="*/ 4590427 h 5316568"/>
                    <a:gd name="connsiteX115" fmla="*/ 2390763 w 8126844"/>
                    <a:gd name="connsiteY115" fmla="*/ 4442509 h 5316568"/>
                    <a:gd name="connsiteX116" fmla="*/ 2014245 w 8126844"/>
                    <a:gd name="connsiteY116" fmla="*/ 4308038 h 5316568"/>
                    <a:gd name="connsiteX117" fmla="*/ 2068033 w 8126844"/>
                    <a:gd name="connsiteY117" fmla="*/ 4200462 h 5316568"/>
                    <a:gd name="connsiteX118" fmla="*/ 2390763 w 8126844"/>
                    <a:gd name="connsiteY118" fmla="*/ 4200462 h 5316568"/>
                    <a:gd name="connsiteX119" fmla="*/ 2807621 w 8126844"/>
                    <a:gd name="connsiteY119" fmla="*/ 4200462 h 5316568"/>
                    <a:gd name="connsiteX120" fmla="*/ 2834516 w 8126844"/>
                    <a:gd name="connsiteY120" fmla="*/ 4065991 h 5316568"/>
                    <a:gd name="connsiteX121" fmla="*/ 2686598 w 8126844"/>
                    <a:gd name="connsiteY121" fmla="*/ 4012203 h 5316568"/>
                    <a:gd name="connsiteX122" fmla="*/ 2780727 w 8126844"/>
                    <a:gd name="connsiteY122" fmla="*/ 3864285 h 5316568"/>
                    <a:gd name="connsiteX123" fmla="*/ 3211033 w 8126844"/>
                    <a:gd name="connsiteY123" fmla="*/ 3904627 h 5316568"/>
                    <a:gd name="connsiteX124" fmla="*/ 3775810 w 8126844"/>
                    <a:gd name="connsiteY124" fmla="*/ 3877732 h 5316568"/>
                    <a:gd name="connsiteX125" fmla="*/ 4380927 w 8126844"/>
                    <a:gd name="connsiteY125" fmla="*/ 3783603 h 5316568"/>
                    <a:gd name="connsiteX126" fmla="*/ 4622974 w 8126844"/>
                    <a:gd name="connsiteY126" fmla="*/ 3729815 h 5316568"/>
                    <a:gd name="connsiteX127" fmla="*/ 4555739 w 8126844"/>
                    <a:gd name="connsiteY127" fmla="*/ 3635685 h 5316568"/>
                    <a:gd name="connsiteX128" fmla="*/ 4031304 w 8126844"/>
                    <a:gd name="connsiteY128" fmla="*/ 3676027 h 5316568"/>
                    <a:gd name="connsiteX129" fmla="*/ 3600998 w 8126844"/>
                    <a:gd name="connsiteY129" fmla="*/ 3689474 h 5316568"/>
                    <a:gd name="connsiteX130" fmla="*/ 3278268 w 8126844"/>
                    <a:gd name="connsiteY130" fmla="*/ 3649132 h 5316568"/>
                    <a:gd name="connsiteX131" fmla="*/ 3237927 w 8126844"/>
                    <a:gd name="connsiteY131" fmla="*/ 3581897 h 5316568"/>
                    <a:gd name="connsiteX132" fmla="*/ 3291716 w 8126844"/>
                    <a:gd name="connsiteY132" fmla="*/ 3447427 h 5316568"/>
                    <a:gd name="connsiteX133" fmla="*/ 3587551 w 8126844"/>
                    <a:gd name="connsiteY133" fmla="*/ 3474321 h 5316568"/>
                    <a:gd name="connsiteX134" fmla="*/ 3883386 w 8126844"/>
                    <a:gd name="connsiteY134" fmla="*/ 3474321 h 5316568"/>
                    <a:gd name="connsiteX135" fmla="*/ 3964068 w 8126844"/>
                    <a:gd name="connsiteY135" fmla="*/ 3407085 h 5316568"/>
                    <a:gd name="connsiteX136" fmla="*/ 3883386 w 8126844"/>
                    <a:gd name="connsiteY136" fmla="*/ 3286062 h 5316568"/>
                    <a:gd name="connsiteX137" fmla="*/ 3412739 w 8126844"/>
                    <a:gd name="connsiteY137" fmla="*/ 3259168 h 5316568"/>
                    <a:gd name="connsiteX138" fmla="*/ 3049668 w 8126844"/>
                    <a:gd name="connsiteY138" fmla="*/ 3205380 h 5316568"/>
                    <a:gd name="connsiteX139" fmla="*/ 2740386 w 8126844"/>
                    <a:gd name="connsiteY139" fmla="*/ 3138144 h 5316568"/>
                    <a:gd name="connsiteX140" fmla="*/ 2457998 w 8126844"/>
                    <a:gd name="connsiteY140" fmla="*/ 3057462 h 5316568"/>
                    <a:gd name="connsiteX141" fmla="*/ 2242845 w 8126844"/>
                    <a:gd name="connsiteY141" fmla="*/ 3003674 h 5316568"/>
                    <a:gd name="connsiteX142" fmla="*/ 2162163 w 8126844"/>
                    <a:gd name="connsiteY142" fmla="*/ 3165038 h 5316568"/>
                    <a:gd name="connsiteX143" fmla="*/ 2336974 w 8126844"/>
                    <a:gd name="connsiteY143" fmla="*/ 3339850 h 5316568"/>
                    <a:gd name="connsiteX144" fmla="*/ 2713492 w 8126844"/>
                    <a:gd name="connsiteY144" fmla="*/ 3393638 h 5316568"/>
                    <a:gd name="connsiteX145" fmla="*/ 2874857 w 8126844"/>
                    <a:gd name="connsiteY145" fmla="*/ 3447427 h 5316568"/>
                    <a:gd name="connsiteX146" fmla="*/ 2874857 w 8126844"/>
                    <a:gd name="connsiteY146" fmla="*/ 3595344 h 5316568"/>
                    <a:gd name="connsiteX147" fmla="*/ 2605916 w 8126844"/>
                    <a:gd name="connsiteY147" fmla="*/ 3568450 h 5316568"/>
                    <a:gd name="connsiteX148" fmla="*/ 2000798 w 8126844"/>
                    <a:gd name="connsiteY148" fmla="*/ 3447427 h 5316568"/>
                    <a:gd name="connsiteX149" fmla="*/ 1583939 w 8126844"/>
                    <a:gd name="connsiteY149" fmla="*/ 3299509 h 5316568"/>
                    <a:gd name="connsiteX150" fmla="*/ 1409127 w 8126844"/>
                    <a:gd name="connsiteY150" fmla="*/ 3312956 h 5316568"/>
                    <a:gd name="connsiteX151" fmla="*/ 1368786 w 8126844"/>
                    <a:gd name="connsiteY151" fmla="*/ 3487768 h 5316568"/>
                    <a:gd name="connsiteX152" fmla="*/ 1799092 w 8126844"/>
                    <a:gd name="connsiteY152" fmla="*/ 3622238 h 5316568"/>
                    <a:gd name="connsiteX153" fmla="*/ 2256292 w 8126844"/>
                    <a:gd name="connsiteY153" fmla="*/ 3783603 h 5316568"/>
                    <a:gd name="connsiteX154" fmla="*/ 2390763 w 8126844"/>
                    <a:gd name="connsiteY154" fmla="*/ 3891180 h 5316568"/>
                    <a:gd name="connsiteX155" fmla="*/ 2094927 w 8126844"/>
                    <a:gd name="connsiteY155" fmla="*/ 3958415 h 5316568"/>
                    <a:gd name="connsiteX156" fmla="*/ 1557045 w 8126844"/>
                    <a:gd name="connsiteY156" fmla="*/ 3783603 h 5316568"/>
                    <a:gd name="connsiteX157" fmla="*/ 965374 w 8126844"/>
                    <a:gd name="connsiteY157" fmla="*/ 3555003 h 5316568"/>
                    <a:gd name="connsiteX158" fmla="*/ 481280 w 8126844"/>
                    <a:gd name="connsiteY158" fmla="*/ 3339850 h 5316568"/>
                    <a:gd name="connsiteX159" fmla="*/ 198892 w 8126844"/>
                    <a:gd name="connsiteY159" fmla="*/ 3232274 h 5316568"/>
                    <a:gd name="connsiteX160" fmla="*/ 131657 w 8126844"/>
                    <a:gd name="connsiteY160" fmla="*/ 3138144 h 5316568"/>
                    <a:gd name="connsiteX161" fmla="*/ 279574 w 8126844"/>
                    <a:gd name="connsiteY161" fmla="*/ 3044015 h 5316568"/>
                    <a:gd name="connsiteX162" fmla="*/ 642645 w 8126844"/>
                    <a:gd name="connsiteY162" fmla="*/ 3218827 h 5316568"/>
                    <a:gd name="connsiteX163" fmla="*/ 1113292 w 8126844"/>
                    <a:gd name="connsiteY163" fmla="*/ 3366744 h 5316568"/>
                    <a:gd name="connsiteX164" fmla="*/ 1153633 w 8126844"/>
                    <a:gd name="connsiteY164" fmla="*/ 3191932 h 5316568"/>
                    <a:gd name="connsiteX165" fmla="*/ 1032610 w 8126844"/>
                    <a:gd name="connsiteY165" fmla="*/ 3030568 h 5316568"/>
                    <a:gd name="connsiteX166" fmla="*/ 535068 w 8126844"/>
                    <a:gd name="connsiteY166" fmla="*/ 2882650 h 5316568"/>
                    <a:gd name="connsiteX167" fmla="*/ 198892 w 8126844"/>
                    <a:gd name="connsiteY167" fmla="*/ 2640603 h 5316568"/>
                    <a:gd name="connsiteX168" fmla="*/ 10633 w 8126844"/>
                    <a:gd name="connsiteY168" fmla="*/ 2479238 h 5316568"/>
                    <a:gd name="connsiteX169" fmla="*/ 50974 w 8126844"/>
                    <a:gd name="connsiteY169" fmla="*/ 2344768 h 5316568"/>
                    <a:gd name="connsiteX170" fmla="*/ 279574 w 8126844"/>
                    <a:gd name="connsiteY170" fmla="*/ 2425450 h 5316568"/>
                    <a:gd name="connsiteX171" fmla="*/ 1019163 w 8126844"/>
                    <a:gd name="connsiteY171" fmla="*/ 2828862 h 5316568"/>
                    <a:gd name="connsiteX172" fmla="*/ 1462916 w 8126844"/>
                    <a:gd name="connsiteY172" fmla="*/ 3070909 h 5316568"/>
                    <a:gd name="connsiteX173" fmla="*/ 1799092 w 8126844"/>
                    <a:gd name="connsiteY173" fmla="*/ 3165038 h 5316568"/>
                    <a:gd name="connsiteX174" fmla="*/ 1973904 w 8126844"/>
                    <a:gd name="connsiteY174" fmla="*/ 3097803 h 5316568"/>
                    <a:gd name="connsiteX175" fmla="*/ 1960457 w 8126844"/>
                    <a:gd name="connsiteY175" fmla="*/ 2855756 h 5316568"/>
                    <a:gd name="connsiteX176" fmla="*/ 1624280 w 8126844"/>
                    <a:gd name="connsiteY176" fmla="*/ 2748180 h 5316568"/>
                    <a:gd name="connsiteX177" fmla="*/ 1288104 w 8126844"/>
                    <a:gd name="connsiteY177" fmla="*/ 2600262 h 5316568"/>
                    <a:gd name="connsiteX178" fmla="*/ 1261210 w 8126844"/>
                    <a:gd name="connsiteY178" fmla="*/ 2465791 h 5316568"/>
                    <a:gd name="connsiteX179" fmla="*/ 1462916 w 8126844"/>
                    <a:gd name="connsiteY179" fmla="*/ 2465791 h 5316568"/>
                    <a:gd name="connsiteX180" fmla="*/ 1691516 w 8126844"/>
                    <a:gd name="connsiteY180" fmla="*/ 2546474 h 5316568"/>
                    <a:gd name="connsiteX181" fmla="*/ 1758751 w 8126844"/>
                    <a:gd name="connsiteY181" fmla="*/ 2331321 h 5316568"/>
                    <a:gd name="connsiteX182" fmla="*/ 1597386 w 8126844"/>
                    <a:gd name="connsiteY182" fmla="*/ 2156509 h 5316568"/>
                    <a:gd name="connsiteX183" fmla="*/ 1153633 w 8126844"/>
                    <a:gd name="connsiteY183" fmla="*/ 1968250 h 5316568"/>
                    <a:gd name="connsiteX184" fmla="*/ 871245 w 8126844"/>
                    <a:gd name="connsiteY184" fmla="*/ 1779991 h 5316568"/>
                    <a:gd name="connsiteX185" fmla="*/ 750221 w 8126844"/>
                    <a:gd name="connsiteY185" fmla="*/ 1645521 h 5316568"/>
                    <a:gd name="connsiteX186" fmla="*/ 844351 w 8126844"/>
                    <a:gd name="connsiteY186" fmla="*/ 1524497 h 5316568"/>
                    <a:gd name="connsiteX187" fmla="*/ 1328445 w 8126844"/>
                    <a:gd name="connsiteY187" fmla="*/ 1739650 h 5316568"/>
                    <a:gd name="connsiteX188" fmla="*/ 1579973 w 8126844"/>
                    <a:gd name="connsiteY188" fmla="*/ 1458298 h 5316568"/>
                    <a:gd name="connsiteX189" fmla="*/ 1073406 w 8126844"/>
                    <a:gd name="connsiteY189" fmla="*/ 914830 h 5316568"/>
                    <a:gd name="connsiteX190" fmla="*/ 1107156 w 8126844"/>
                    <a:gd name="connsiteY190" fmla="*/ 793785 h 5316568"/>
                    <a:gd name="connsiteX191" fmla="*/ 1777504 w 8126844"/>
                    <a:gd name="connsiteY191" fmla="*/ 1580347 h 5316568"/>
                    <a:gd name="connsiteX192" fmla="*/ 1879774 w 8126844"/>
                    <a:gd name="connsiteY192" fmla="*/ 2022038 h 5316568"/>
                    <a:gd name="connsiteX193" fmla="*/ 2390763 w 8126844"/>
                    <a:gd name="connsiteY193" fmla="*/ 2250638 h 5316568"/>
                    <a:gd name="connsiteX194" fmla="*/ 3157245 w 8126844"/>
                    <a:gd name="connsiteY194" fmla="*/ 2465791 h 5316568"/>
                    <a:gd name="connsiteX195" fmla="*/ 3708574 w 8126844"/>
                    <a:gd name="connsiteY195" fmla="*/ 2600262 h 5316568"/>
                    <a:gd name="connsiteX196" fmla="*/ 4165774 w 8126844"/>
                    <a:gd name="connsiteY196" fmla="*/ 2573368 h 5316568"/>
                    <a:gd name="connsiteX197" fmla="*/ 4394374 w 8126844"/>
                    <a:gd name="connsiteY197" fmla="*/ 2546474 h 5316568"/>
                    <a:gd name="connsiteX198" fmla="*/ 4407821 w 8126844"/>
                    <a:gd name="connsiteY198" fmla="*/ 2358215 h 5316568"/>
                    <a:gd name="connsiteX199" fmla="*/ 4192668 w 8126844"/>
                    <a:gd name="connsiteY199" fmla="*/ 2317874 h 5316568"/>
                    <a:gd name="connsiteX200" fmla="*/ 4031304 w 8126844"/>
                    <a:gd name="connsiteY200" fmla="*/ 2358215 h 5316568"/>
                    <a:gd name="connsiteX201" fmla="*/ 4031304 w 8126844"/>
                    <a:gd name="connsiteY201" fmla="*/ 2183403 h 5316568"/>
                    <a:gd name="connsiteX202" fmla="*/ 4448163 w 8126844"/>
                    <a:gd name="connsiteY202" fmla="*/ 2062380 h 5316568"/>
                    <a:gd name="connsiteX203" fmla="*/ 4703657 w 8126844"/>
                    <a:gd name="connsiteY203" fmla="*/ 1954803 h 5316568"/>
                    <a:gd name="connsiteX204" fmla="*/ 4663316 w 8126844"/>
                    <a:gd name="connsiteY204" fmla="*/ 1699309 h 5316568"/>
                    <a:gd name="connsiteX0" fmla="*/ 4918810 w 8126844"/>
                    <a:gd name="connsiteY0" fmla="*/ 1645521 h 5316568"/>
                    <a:gd name="connsiteX1" fmla="*/ 4959151 w 8126844"/>
                    <a:gd name="connsiteY1" fmla="*/ 1860674 h 5316568"/>
                    <a:gd name="connsiteX2" fmla="*/ 5402904 w 8126844"/>
                    <a:gd name="connsiteY2" fmla="*/ 1699309 h 5316568"/>
                    <a:gd name="connsiteX3" fmla="*/ 6478668 w 8126844"/>
                    <a:gd name="connsiteY3" fmla="*/ 986615 h 5316568"/>
                    <a:gd name="connsiteX4" fmla="*/ 7177916 w 8126844"/>
                    <a:gd name="connsiteY4" fmla="*/ 139450 h 5316568"/>
                    <a:gd name="connsiteX5" fmla="*/ 7352727 w 8126844"/>
                    <a:gd name="connsiteY5" fmla="*/ 18427 h 5316568"/>
                    <a:gd name="connsiteX6" fmla="*/ 7460304 w 8126844"/>
                    <a:gd name="connsiteY6" fmla="*/ 327709 h 5316568"/>
                    <a:gd name="connsiteX7" fmla="*/ 7137574 w 8126844"/>
                    <a:gd name="connsiteY7" fmla="*/ 758015 h 5316568"/>
                    <a:gd name="connsiteX8" fmla="*/ 7056892 w 8126844"/>
                    <a:gd name="connsiteY8" fmla="*/ 932827 h 5316568"/>
                    <a:gd name="connsiteX9" fmla="*/ 7177916 w 8126844"/>
                    <a:gd name="connsiteY9" fmla="*/ 1040403 h 5316568"/>
                    <a:gd name="connsiteX10" fmla="*/ 7406516 w 8126844"/>
                    <a:gd name="connsiteY10" fmla="*/ 811803 h 5316568"/>
                    <a:gd name="connsiteX11" fmla="*/ 7540986 w 8126844"/>
                    <a:gd name="connsiteY11" fmla="*/ 811803 h 5316568"/>
                    <a:gd name="connsiteX12" fmla="*/ 7554433 w 8126844"/>
                    <a:gd name="connsiteY12" fmla="*/ 1040403 h 5316568"/>
                    <a:gd name="connsiteX13" fmla="*/ 6976210 w 8126844"/>
                    <a:gd name="connsiteY13" fmla="*/ 1632074 h 5316568"/>
                    <a:gd name="connsiteX14" fmla="*/ 6276963 w 8126844"/>
                    <a:gd name="connsiteY14" fmla="*/ 2183403 h 5316568"/>
                    <a:gd name="connsiteX15" fmla="*/ 5860104 w 8126844"/>
                    <a:gd name="connsiteY15" fmla="*/ 2385109 h 5316568"/>
                    <a:gd name="connsiteX16" fmla="*/ 5658398 w 8126844"/>
                    <a:gd name="connsiteY16" fmla="*/ 2452344 h 5316568"/>
                    <a:gd name="connsiteX17" fmla="*/ 5550821 w 8126844"/>
                    <a:gd name="connsiteY17" fmla="*/ 2371662 h 5316568"/>
                    <a:gd name="connsiteX18" fmla="*/ 5644951 w 8126844"/>
                    <a:gd name="connsiteY18" fmla="*/ 2169956 h 5316568"/>
                    <a:gd name="connsiteX19" fmla="*/ 5913892 w 8126844"/>
                    <a:gd name="connsiteY19" fmla="*/ 2116168 h 5316568"/>
                    <a:gd name="connsiteX20" fmla="*/ 5752527 w 8126844"/>
                    <a:gd name="connsiteY20" fmla="*/ 1806885 h 5316568"/>
                    <a:gd name="connsiteX21" fmla="*/ 5362563 w 8126844"/>
                    <a:gd name="connsiteY21" fmla="*/ 1954803 h 5316568"/>
                    <a:gd name="connsiteX22" fmla="*/ 4663316 w 8126844"/>
                    <a:gd name="connsiteY22" fmla="*/ 2237191 h 5316568"/>
                    <a:gd name="connsiteX23" fmla="*/ 4649868 w 8126844"/>
                    <a:gd name="connsiteY23" fmla="*/ 2412003 h 5316568"/>
                    <a:gd name="connsiteX24" fmla="*/ 4703657 w 8126844"/>
                    <a:gd name="connsiteY24" fmla="*/ 2519580 h 5316568"/>
                    <a:gd name="connsiteX25" fmla="*/ 5066727 w 8126844"/>
                    <a:gd name="connsiteY25" fmla="*/ 2385109 h 5316568"/>
                    <a:gd name="connsiteX26" fmla="*/ 5322221 w 8126844"/>
                    <a:gd name="connsiteY26" fmla="*/ 2331321 h 5316568"/>
                    <a:gd name="connsiteX27" fmla="*/ 5349116 w 8126844"/>
                    <a:gd name="connsiteY27" fmla="*/ 2465791 h 5316568"/>
                    <a:gd name="connsiteX28" fmla="*/ 4784339 w 8126844"/>
                    <a:gd name="connsiteY28" fmla="*/ 2680944 h 5316568"/>
                    <a:gd name="connsiteX29" fmla="*/ 4098539 w 8126844"/>
                    <a:gd name="connsiteY29" fmla="*/ 2815415 h 5316568"/>
                    <a:gd name="connsiteX30" fmla="*/ 2740386 w 8126844"/>
                    <a:gd name="connsiteY30" fmla="*/ 2680944 h 5316568"/>
                    <a:gd name="connsiteX31" fmla="*/ 2202504 w 8126844"/>
                    <a:gd name="connsiteY31" fmla="*/ 2479238 h 5316568"/>
                    <a:gd name="connsiteX32" fmla="*/ 2027692 w 8126844"/>
                    <a:gd name="connsiteY32" fmla="*/ 2425450 h 5316568"/>
                    <a:gd name="connsiteX33" fmla="*/ 1960457 w 8126844"/>
                    <a:gd name="connsiteY33" fmla="*/ 2573368 h 5316568"/>
                    <a:gd name="connsiteX34" fmla="*/ 2390763 w 8126844"/>
                    <a:gd name="connsiteY34" fmla="*/ 2801968 h 5316568"/>
                    <a:gd name="connsiteX35" fmla="*/ 3372398 w 8126844"/>
                    <a:gd name="connsiteY35" fmla="*/ 3044015 h 5316568"/>
                    <a:gd name="connsiteX36" fmla="*/ 4125433 w 8126844"/>
                    <a:gd name="connsiteY36" fmla="*/ 3044015 h 5316568"/>
                    <a:gd name="connsiteX37" fmla="*/ 4757445 w 8126844"/>
                    <a:gd name="connsiteY37" fmla="*/ 3017121 h 5316568"/>
                    <a:gd name="connsiteX38" fmla="*/ 4918810 w 8126844"/>
                    <a:gd name="connsiteY38" fmla="*/ 3057462 h 5316568"/>
                    <a:gd name="connsiteX39" fmla="*/ 4811233 w 8126844"/>
                    <a:gd name="connsiteY39" fmla="*/ 3218827 h 5316568"/>
                    <a:gd name="connsiteX40" fmla="*/ 4286798 w 8126844"/>
                    <a:gd name="connsiteY40" fmla="*/ 3286062 h 5316568"/>
                    <a:gd name="connsiteX41" fmla="*/ 4219563 w 8126844"/>
                    <a:gd name="connsiteY41" fmla="*/ 3420532 h 5316568"/>
                    <a:gd name="connsiteX42" fmla="*/ 4555739 w 8126844"/>
                    <a:gd name="connsiteY42" fmla="*/ 3474321 h 5316568"/>
                    <a:gd name="connsiteX43" fmla="*/ 5241539 w 8126844"/>
                    <a:gd name="connsiteY43" fmla="*/ 3286062 h 5316568"/>
                    <a:gd name="connsiteX44" fmla="*/ 5523927 w 8126844"/>
                    <a:gd name="connsiteY44" fmla="*/ 3151591 h 5316568"/>
                    <a:gd name="connsiteX45" fmla="*/ 5618057 w 8126844"/>
                    <a:gd name="connsiteY45" fmla="*/ 3044015 h 5316568"/>
                    <a:gd name="connsiteX46" fmla="*/ 5402904 w 8126844"/>
                    <a:gd name="connsiteY46" fmla="*/ 3030568 h 5316568"/>
                    <a:gd name="connsiteX47" fmla="*/ 5214645 w 8126844"/>
                    <a:gd name="connsiteY47" fmla="*/ 2922991 h 5316568"/>
                    <a:gd name="connsiteX48" fmla="*/ 5241539 w 8126844"/>
                    <a:gd name="connsiteY48" fmla="*/ 2801968 h 5316568"/>
                    <a:gd name="connsiteX49" fmla="*/ 5537374 w 8126844"/>
                    <a:gd name="connsiteY49" fmla="*/ 2761627 h 5316568"/>
                    <a:gd name="connsiteX50" fmla="*/ 6196280 w 8126844"/>
                    <a:gd name="connsiteY50" fmla="*/ 2506132 h 5316568"/>
                    <a:gd name="connsiteX51" fmla="*/ 6747610 w 8126844"/>
                    <a:gd name="connsiteY51" fmla="*/ 2169956 h 5316568"/>
                    <a:gd name="connsiteX52" fmla="*/ 7218257 w 8126844"/>
                    <a:gd name="connsiteY52" fmla="*/ 1726203 h 5316568"/>
                    <a:gd name="connsiteX53" fmla="*/ 7433410 w 8126844"/>
                    <a:gd name="connsiteY53" fmla="*/ 1551391 h 5316568"/>
                    <a:gd name="connsiteX54" fmla="*/ 7567880 w 8126844"/>
                    <a:gd name="connsiteY54" fmla="*/ 1578285 h 5316568"/>
                    <a:gd name="connsiteX55" fmla="*/ 7514092 w 8126844"/>
                    <a:gd name="connsiteY55" fmla="*/ 1779991 h 5316568"/>
                    <a:gd name="connsiteX56" fmla="*/ 7097233 w 8126844"/>
                    <a:gd name="connsiteY56" fmla="*/ 2210297 h 5316568"/>
                    <a:gd name="connsiteX57" fmla="*/ 6451774 w 8126844"/>
                    <a:gd name="connsiteY57" fmla="*/ 2627156 h 5316568"/>
                    <a:gd name="connsiteX58" fmla="*/ 6088704 w 8126844"/>
                    <a:gd name="connsiteY58" fmla="*/ 2815415 h 5316568"/>
                    <a:gd name="connsiteX59" fmla="*/ 5981127 w 8126844"/>
                    <a:gd name="connsiteY59" fmla="*/ 2949885 h 5316568"/>
                    <a:gd name="connsiteX60" fmla="*/ 6021468 w 8126844"/>
                    <a:gd name="connsiteY60" fmla="*/ 3151591 h 5316568"/>
                    <a:gd name="connsiteX61" fmla="*/ 6115598 w 8126844"/>
                    <a:gd name="connsiteY61" fmla="*/ 3299509 h 5316568"/>
                    <a:gd name="connsiteX62" fmla="*/ 6734163 w 8126844"/>
                    <a:gd name="connsiteY62" fmla="*/ 3124697 h 5316568"/>
                    <a:gd name="connsiteX63" fmla="*/ 7419963 w 8126844"/>
                    <a:gd name="connsiteY63" fmla="*/ 2694391 h 5316568"/>
                    <a:gd name="connsiteX64" fmla="*/ 7850268 w 8126844"/>
                    <a:gd name="connsiteY64" fmla="*/ 2371662 h 5316568"/>
                    <a:gd name="connsiteX65" fmla="*/ 8065421 w 8126844"/>
                    <a:gd name="connsiteY65" fmla="*/ 2264085 h 5316568"/>
                    <a:gd name="connsiteX66" fmla="*/ 8105763 w 8126844"/>
                    <a:gd name="connsiteY66" fmla="*/ 2425450 h 5316568"/>
                    <a:gd name="connsiteX67" fmla="*/ 7769586 w 8126844"/>
                    <a:gd name="connsiteY67" fmla="*/ 2761627 h 5316568"/>
                    <a:gd name="connsiteX68" fmla="*/ 6707268 w 8126844"/>
                    <a:gd name="connsiteY68" fmla="*/ 3339850 h 5316568"/>
                    <a:gd name="connsiteX69" fmla="*/ 6129045 w 8126844"/>
                    <a:gd name="connsiteY69" fmla="*/ 3608791 h 5316568"/>
                    <a:gd name="connsiteX70" fmla="*/ 5833210 w 8126844"/>
                    <a:gd name="connsiteY70" fmla="*/ 3649132 h 5316568"/>
                    <a:gd name="connsiteX71" fmla="*/ 5712186 w 8126844"/>
                    <a:gd name="connsiteY71" fmla="*/ 3689474 h 5316568"/>
                    <a:gd name="connsiteX72" fmla="*/ 5658398 w 8126844"/>
                    <a:gd name="connsiteY72" fmla="*/ 3541556 h 5316568"/>
                    <a:gd name="connsiteX73" fmla="*/ 5779421 w 8126844"/>
                    <a:gd name="connsiteY73" fmla="*/ 3433980 h 5316568"/>
                    <a:gd name="connsiteX74" fmla="*/ 5779421 w 8126844"/>
                    <a:gd name="connsiteY74" fmla="*/ 3339850 h 5316568"/>
                    <a:gd name="connsiteX75" fmla="*/ 5497033 w 8126844"/>
                    <a:gd name="connsiteY75" fmla="*/ 3460874 h 5316568"/>
                    <a:gd name="connsiteX76" fmla="*/ 5039833 w 8126844"/>
                    <a:gd name="connsiteY76" fmla="*/ 3595344 h 5316568"/>
                    <a:gd name="connsiteX77" fmla="*/ 4865021 w 8126844"/>
                    <a:gd name="connsiteY77" fmla="*/ 3676027 h 5316568"/>
                    <a:gd name="connsiteX78" fmla="*/ 4905363 w 8126844"/>
                    <a:gd name="connsiteY78" fmla="*/ 3770156 h 5316568"/>
                    <a:gd name="connsiteX79" fmla="*/ 5160857 w 8126844"/>
                    <a:gd name="connsiteY79" fmla="*/ 3743262 h 5316568"/>
                    <a:gd name="connsiteX80" fmla="*/ 5187751 w 8126844"/>
                    <a:gd name="connsiteY80" fmla="*/ 3877732 h 5316568"/>
                    <a:gd name="connsiteX81" fmla="*/ 4878468 w 8126844"/>
                    <a:gd name="connsiteY81" fmla="*/ 3971862 h 5316568"/>
                    <a:gd name="connsiteX82" fmla="*/ 4891916 w 8126844"/>
                    <a:gd name="connsiteY82" fmla="*/ 4119780 h 5316568"/>
                    <a:gd name="connsiteX83" fmla="*/ 5376010 w 8126844"/>
                    <a:gd name="connsiteY83" fmla="*/ 4012203 h 5316568"/>
                    <a:gd name="connsiteX84" fmla="*/ 5967680 w 8126844"/>
                    <a:gd name="connsiteY84" fmla="*/ 3864285 h 5316568"/>
                    <a:gd name="connsiteX85" fmla="*/ 6344198 w 8126844"/>
                    <a:gd name="connsiteY85" fmla="*/ 3662580 h 5316568"/>
                    <a:gd name="connsiteX86" fmla="*/ 6478668 w 8126844"/>
                    <a:gd name="connsiteY86" fmla="*/ 3662580 h 5316568"/>
                    <a:gd name="connsiteX87" fmla="*/ 6478668 w 8126844"/>
                    <a:gd name="connsiteY87" fmla="*/ 3850838 h 5316568"/>
                    <a:gd name="connsiteX88" fmla="*/ 5900445 w 8126844"/>
                    <a:gd name="connsiteY88" fmla="*/ 4039097 h 5316568"/>
                    <a:gd name="connsiteX89" fmla="*/ 5053280 w 8126844"/>
                    <a:gd name="connsiteY89" fmla="*/ 4281144 h 5316568"/>
                    <a:gd name="connsiteX90" fmla="*/ 4703657 w 8126844"/>
                    <a:gd name="connsiteY90" fmla="*/ 4375274 h 5316568"/>
                    <a:gd name="connsiteX91" fmla="*/ 4313692 w 8126844"/>
                    <a:gd name="connsiteY91" fmla="*/ 4442509 h 5316568"/>
                    <a:gd name="connsiteX92" fmla="*/ 4004410 w 8126844"/>
                    <a:gd name="connsiteY92" fmla="*/ 4482850 h 5316568"/>
                    <a:gd name="connsiteX93" fmla="*/ 3869939 w 8126844"/>
                    <a:gd name="connsiteY93" fmla="*/ 4361827 h 5316568"/>
                    <a:gd name="connsiteX94" fmla="*/ 3950621 w 8126844"/>
                    <a:gd name="connsiteY94" fmla="*/ 4254250 h 5316568"/>
                    <a:gd name="connsiteX95" fmla="*/ 4367480 w 8126844"/>
                    <a:gd name="connsiteY95" fmla="*/ 4173568 h 5316568"/>
                    <a:gd name="connsiteX96" fmla="*/ 4542292 w 8126844"/>
                    <a:gd name="connsiteY96" fmla="*/ 4106332 h 5316568"/>
                    <a:gd name="connsiteX97" fmla="*/ 4542292 w 8126844"/>
                    <a:gd name="connsiteY97" fmla="*/ 3971862 h 5316568"/>
                    <a:gd name="connsiteX98" fmla="*/ 4206116 w 8126844"/>
                    <a:gd name="connsiteY98" fmla="*/ 3971862 h 5316568"/>
                    <a:gd name="connsiteX99" fmla="*/ 3520316 w 8126844"/>
                    <a:gd name="connsiteY99" fmla="*/ 4052544 h 5316568"/>
                    <a:gd name="connsiteX100" fmla="*/ 3157245 w 8126844"/>
                    <a:gd name="connsiteY100" fmla="*/ 4079438 h 5316568"/>
                    <a:gd name="connsiteX101" fmla="*/ 3076563 w 8126844"/>
                    <a:gd name="connsiteY101" fmla="*/ 4200462 h 5316568"/>
                    <a:gd name="connsiteX102" fmla="*/ 3224480 w 8126844"/>
                    <a:gd name="connsiteY102" fmla="*/ 4267697 h 5316568"/>
                    <a:gd name="connsiteX103" fmla="*/ 3453080 w 8126844"/>
                    <a:gd name="connsiteY103" fmla="*/ 4294591 h 5316568"/>
                    <a:gd name="connsiteX104" fmla="*/ 3412739 w 8126844"/>
                    <a:gd name="connsiteY104" fmla="*/ 4402168 h 5316568"/>
                    <a:gd name="connsiteX105" fmla="*/ 2968986 w 8126844"/>
                    <a:gd name="connsiteY105" fmla="*/ 4455956 h 5316568"/>
                    <a:gd name="connsiteX106" fmla="*/ 2767280 w 8126844"/>
                    <a:gd name="connsiteY106" fmla="*/ 4469403 h 5316568"/>
                    <a:gd name="connsiteX107" fmla="*/ 2673151 w 8126844"/>
                    <a:gd name="connsiteY107" fmla="*/ 4671109 h 5316568"/>
                    <a:gd name="connsiteX108" fmla="*/ 2767280 w 8126844"/>
                    <a:gd name="connsiteY108" fmla="*/ 5034180 h 5316568"/>
                    <a:gd name="connsiteX109" fmla="*/ 2700045 w 8126844"/>
                    <a:gd name="connsiteY109" fmla="*/ 5235885 h 5316568"/>
                    <a:gd name="connsiteX110" fmla="*/ 2498339 w 8126844"/>
                    <a:gd name="connsiteY110" fmla="*/ 5316568 h 5316568"/>
                    <a:gd name="connsiteX111" fmla="*/ 2256292 w 8126844"/>
                    <a:gd name="connsiteY111" fmla="*/ 5235885 h 5316568"/>
                    <a:gd name="connsiteX112" fmla="*/ 2175610 w 8126844"/>
                    <a:gd name="connsiteY112" fmla="*/ 4980391 h 5316568"/>
                    <a:gd name="connsiteX113" fmla="*/ 2269739 w 8126844"/>
                    <a:gd name="connsiteY113" fmla="*/ 4751791 h 5316568"/>
                    <a:gd name="connsiteX114" fmla="*/ 2404210 w 8126844"/>
                    <a:gd name="connsiteY114" fmla="*/ 4590427 h 5316568"/>
                    <a:gd name="connsiteX115" fmla="*/ 2390763 w 8126844"/>
                    <a:gd name="connsiteY115" fmla="*/ 4442509 h 5316568"/>
                    <a:gd name="connsiteX116" fmla="*/ 2014245 w 8126844"/>
                    <a:gd name="connsiteY116" fmla="*/ 4308038 h 5316568"/>
                    <a:gd name="connsiteX117" fmla="*/ 2068033 w 8126844"/>
                    <a:gd name="connsiteY117" fmla="*/ 4200462 h 5316568"/>
                    <a:gd name="connsiteX118" fmla="*/ 2390763 w 8126844"/>
                    <a:gd name="connsiteY118" fmla="*/ 4200462 h 5316568"/>
                    <a:gd name="connsiteX119" fmla="*/ 2807621 w 8126844"/>
                    <a:gd name="connsiteY119" fmla="*/ 4200462 h 5316568"/>
                    <a:gd name="connsiteX120" fmla="*/ 2834516 w 8126844"/>
                    <a:gd name="connsiteY120" fmla="*/ 4065991 h 5316568"/>
                    <a:gd name="connsiteX121" fmla="*/ 2686598 w 8126844"/>
                    <a:gd name="connsiteY121" fmla="*/ 4012203 h 5316568"/>
                    <a:gd name="connsiteX122" fmla="*/ 2780727 w 8126844"/>
                    <a:gd name="connsiteY122" fmla="*/ 3864285 h 5316568"/>
                    <a:gd name="connsiteX123" fmla="*/ 3211033 w 8126844"/>
                    <a:gd name="connsiteY123" fmla="*/ 3904627 h 5316568"/>
                    <a:gd name="connsiteX124" fmla="*/ 3775810 w 8126844"/>
                    <a:gd name="connsiteY124" fmla="*/ 3877732 h 5316568"/>
                    <a:gd name="connsiteX125" fmla="*/ 4380927 w 8126844"/>
                    <a:gd name="connsiteY125" fmla="*/ 3783603 h 5316568"/>
                    <a:gd name="connsiteX126" fmla="*/ 4622974 w 8126844"/>
                    <a:gd name="connsiteY126" fmla="*/ 3729815 h 5316568"/>
                    <a:gd name="connsiteX127" fmla="*/ 4555739 w 8126844"/>
                    <a:gd name="connsiteY127" fmla="*/ 3635685 h 5316568"/>
                    <a:gd name="connsiteX128" fmla="*/ 4031304 w 8126844"/>
                    <a:gd name="connsiteY128" fmla="*/ 3676027 h 5316568"/>
                    <a:gd name="connsiteX129" fmla="*/ 3600998 w 8126844"/>
                    <a:gd name="connsiteY129" fmla="*/ 3689474 h 5316568"/>
                    <a:gd name="connsiteX130" fmla="*/ 3278268 w 8126844"/>
                    <a:gd name="connsiteY130" fmla="*/ 3649132 h 5316568"/>
                    <a:gd name="connsiteX131" fmla="*/ 3237927 w 8126844"/>
                    <a:gd name="connsiteY131" fmla="*/ 3581897 h 5316568"/>
                    <a:gd name="connsiteX132" fmla="*/ 3291716 w 8126844"/>
                    <a:gd name="connsiteY132" fmla="*/ 3447427 h 5316568"/>
                    <a:gd name="connsiteX133" fmla="*/ 3587551 w 8126844"/>
                    <a:gd name="connsiteY133" fmla="*/ 3474321 h 5316568"/>
                    <a:gd name="connsiteX134" fmla="*/ 3883386 w 8126844"/>
                    <a:gd name="connsiteY134" fmla="*/ 3474321 h 5316568"/>
                    <a:gd name="connsiteX135" fmla="*/ 3964068 w 8126844"/>
                    <a:gd name="connsiteY135" fmla="*/ 3407085 h 5316568"/>
                    <a:gd name="connsiteX136" fmla="*/ 3883386 w 8126844"/>
                    <a:gd name="connsiteY136" fmla="*/ 3286062 h 5316568"/>
                    <a:gd name="connsiteX137" fmla="*/ 3412739 w 8126844"/>
                    <a:gd name="connsiteY137" fmla="*/ 3259168 h 5316568"/>
                    <a:gd name="connsiteX138" fmla="*/ 3049668 w 8126844"/>
                    <a:gd name="connsiteY138" fmla="*/ 3205380 h 5316568"/>
                    <a:gd name="connsiteX139" fmla="*/ 2740386 w 8126844"/>
                    <a:gd name="connsiteY139" fmla="*/ 3138144 h 5316568"/>
                    <a:gd name="connsiteX140" fmla="*/ 2457998 w 8126844"/>
                    <a:gd name="connsiteY140" fmla="*/ 3057462 h 5316568"/>
                    <a:gd name="connsiteX141" fmla="*/ 2242845 w 8126844"/>
                    <a:gd name="connsiteY141" fmla="*/ 3003674 h 5316568"/>
                    <a:gd name="connsiteX142" fmla="*/ 2162163 w 8126844"/>
                    <a:gd name="connsiteY142" fmla="*/ 3165038 h 5316568"/>
                    <a:gd name="connsiteX143" fmla="*/ 2336974 w 8126844"/>
                    <a:gd name="connsiteY143" fmla="*/ 3339850 h 5316568"/>
                    <a:gd name="connsiteX144" fmla="*/ 2713492 w 8126844"/>
                    <a:gd name="connsiteY144" fmla="*/ 3393638 h 5316568"/>
                    <a:gd name="connsiteX145" fmla="*/ 2874857 w 8126844"/>
                    <a:gd name="connsiteY145" fmla="*/ 3447427 h 5316568"/>
                    <a:gd name="connsiteX146" fmla="*/ 2874857 w 8126844"/>
                    <a:gd name="connsiteY146" fmla="*/ 3595344 h 5316568"/>
                    <a:gd name="connsiteX147" fmla="*/ 2605916 w 8126844"/>
                    <a:gd name="connsiteY147" fmla="*/ 3568450 h 5316568"/>
                    <a:gd name="connsiteX148" fmla="*/ 2000798 w 8126844"/>
                    <a:gd name="connsiteY148" fmla="*/ 3447427 h 5316568"/>
                    <a:gd name="connsiteX149" fmla="*/ 1583939 w 8126844"/>
                    <a:gd name="connsiteY149" fmla="*/ 3299509 h 5316568"/>
                    <a:gd name="connsiteX150" fmla="*/ 1409127 w 8126844"/>
                    <a:gd name="connsiteY150" fmla="*/ 3312956 h 5316568"/>
                    <a:gd name="connsiteX151" fmla="*/ 1368786 w 8126844"/>
                    <a:gd name="connsiteY151" fmla="*/ 3487768 h 5316568"/>
                    <a:gd name="connsiteX152" fmla="*/ 1799092 w 8126844"/>
                    <a:gd name="connsiteY152" fmla="*/ 3622238 h 5316568"/>
                    <a:gd name="connsiteX153" fmla="*/ 2256292 w 8126844"/>
                    <a:gd name="connsiteY153" fmla="*/ 3783603 h 5316568"/>
                    <a:gd name="connsiteX154" fmla="*/ 2390763 w 8126844"/>
                    <a:gd name="connsiteY154" fmla="*/ 3891180 h 5316568"/>
                    <a:gd name="connsiteX155" fmla="*/ 2094927 w 8126844"/>
                    <a:gd name="connsiteY155" fmla="*/ 3958415 h 5316568"/>
                    <a:gd name="connsiteX156" fmla="*/ 1557045 w 8126844"/>
                    <a:gd name="connsiteY156" fmla="*/ 3783603 h 5316568"/>
                    <a:gd name="connsiteX157" fmla="*/ 965374 w 8126844"/>
                    <a:gd name="connsiteY157" fmla="*/ 3555003 h 5316568"/>
                    <a:gd name="connsiteX158" fmla="*/ 481280 w 8126844"/>
                    <a:gd name="connsiteY158" fmla="*/ 3339850 h 5316568"/>
                    <a:gd name="connsiteX159" fmla="*/ 198892 w 8126844"/>
                    <a:gd name="connsiteY159" fmla="*/ 3232274 h 5316568"/>
                    <a:gd name="connsiteX160" fmla="*/ 131657 w 8126844"/>
                    <a:gd name="connsiteY160" fmla="*/ 3138144 h 5316568"/>
                    <a:gd name="connsiteX161" fmla="*/ 279574 w 8126844"/>
                    <a:gd name="connsiteY161" fmla="*/ 3044015 h 5316568"/>
                    <a:gd name="connsiteX162" fmla="*/ 642645 w 8126844"/>
                    <a:gd name="connsiteY162" fmla="*/ 3218827 h 5316568"/>
                    <a:gd name="connsiteX163" fmla="*/ 1113292 w 8126844"/>
                    <a:gd name="connsiteY163" fmla="*/ 3366744 h 5316568"/>
                    <a:gd name="connsiteX164" fmla="*/ 1153633 w 8126844"/>
                    <a:gd name="connsiteY164" fmla="*/ 3191932 h 5316568"/>
                    <a:gd name="connsiteX165" fmla="*/ 1032610 w 8126844"/>
                    <a:gd name="connsiteY165" fmla="*/ 3030568 h 5316568"/>
                    <a:gd name="connsiteX166" fmla="*/ 535068 w 8126844"/>
                    <a:gd name="connsiteY166" fmla="*/ 2882650 h 5316568"/>
                    <a:gd name="connsiteX167" fmla="*/ 198892 w 8126844"/>
                    <a:gd name="connsiteY167" fmla="*/ 2640603 h 5316568"/>
                    <a:gd name="connsiteX168" fmla="*/ 10633 w 8126844"/>
                    <a:gd name="connsiteY168" fmla="*/ 2479238 h 5316568"/>
                    <a:gd name="connsiteX169" fmla="*/ 50974 w 8126844"/>
                    <a:gd name="connsiteY169" fmla="*/ 2344768 h 5316568"/>
                    <a:gd name="connsiteX170" fmla="*/ 279574 w 8126844"/>
                    <a:gd name="connsiteY170" fmla="*/ 2425450 h 5316568"/>
                    <a:gd name="connsiteX171" fmla="*/ 1019163 w 8126844"/>
                    <a:gd name="connsiteY171" fmla="*/ 2828862 h 5316568"/>
                    <a:gd name="connsiteX172" fmla="*/ 1462916 w 8126844"/>
                    <a:gd name="connsiteY172" fmla="*/ 3070909 h 5316568"/>
                    <a:gd name="connsiteX173" fmla="*/ 1799092 w 8126844"/>
                    <a:gd name="connsiteY173" fmla="*/ 3165038 h 5316568"/>
                    <a:gd name="connsiteX174" fmla="*/ 1973904 w 8126844"/>
                    <a:gd name="connsiteY174" fmla="*/ 3097803 h 5316568"/>
                    <a:gd name="connsiteX175" fmla="*/ 1960457 w 8126844"/>
                    <a:gd name="connsiteY175" fmla="*/ 2855756 h 5316568"/>
                    <a:gd name="connsiteX176" fmla="*/ 1624280 w 8126844"/>
                    <a:gd name="connsiteY176" fmla="*/ 2748180 h 5316568"/>
                    <a:gd name="connsiteX177" fmla="*/ 1288104 w 8126844"/>
                    <a:gd name="connsiteY177" fmla="*/ 2600262 h 5316568"/>
                    <a:gd name="connsiteX178" fmla="*/ 1261210 w 8126844"/>
                    <a:gd name="connsiteY178" fmla="*/ 2465791 h 5316568"/>
                    <a:gd name="connsiteX179" fmla="*/ 1462916 w 8126844"/>
                    <a:gd name="connsiteY179" fmla="*/ 2465791 h 5316568"/>
                    <a:gd name="connsiteX180" fmla="*/ 1691516 w 8126844"/>
                    <a:gd name="connsiteY180" fmla="*/ 2546474 h 5316568"/>
                    <a:gd name="connsiteX181" fmla="*/ 1758751 w 8126844"/>
                    <a:gd name="connsiteY181" fmla="*/ 2331321 h 5316568"/>
                    <a:gd name="connsiteX182" fmla="*/ 1597386 w 8126844"/>
                    <a:gd name="connsiteY182" fmla="*/ 2156509 h 5316568"/>
                    <a:gd name="connsiteX183" fmla="*/ 1153633 w 8126844"/>
                    <a:gd name="connsiteY183" fmla="*/ 1968250 h 5316568"/>
                    <a:gd name="connsiteX184" fmla="*/ 871245 w 8126844"/>
                    <a:gd name="connsiteY184" fmla="*/ 1779991 h 5316568"/>
                    <a:gd name="connsiteX185" fmla="*/ 750221 w 8126844"/>
                    <a:gd name="connsiteY185" fmla="*/ 1645521 h 5316568"/>
                    <a:gd name="connsiteX186" fmla="*/ 844351 w 8126844"/>
                    <a:gd name="connsiteY186" fmla="*/ 1524497 h 5316568"/>
                    <a:gd name="connsiteX187" fmla="*/ 1328445 w 8126844"/>
                    <a:gd name="connsiteY187" fmla="*/ 1739650 h 5316568"/>
                    <a:gd name="connsiteX188" fmla="*/ 1579973 w 8126844"/>
                    <a:gd name="connsiteY188" fmla="*/ 1458298 h 5316568"/>
                    <a:gd name="connsiteX189" fmla="*/ 1073406 w 8126844"/>
                    <a:gd name="connsiteY189" fmla="*/ 914830 h 5316568"/>
                    <a:gd name="connsiteX190" fmla="*/ 1107156 w 8126844"/>
                    <a:gd name="connsiteY190" fmla="*/ 793785 h 5316568"/>
                    <a:gd name="connsiteX191" fmla="*/ 1777504 w 8126844"/>
                    <a:gd name="connsiteY191" fmla="*/ 1580347 h 5316568"/>
                    <a:gd name="connsiteX192" fmla="*/ 1879774 w 8126844"/>
                    <a:gd name="connsiteY192" fmla="*/ 2022038 h 5316568"/>
                    <a:gd name="connsiteX193" fmla="*/ 2390763 w 8126844"/>
                    <a:gd name="connsiteY193" fmla="*/ 2250638 h 5316568"/>
                    <a:gd name="connsiteX194" fmla="*/ 3157245 w 8126844"/>
                    <a:gd name="connsiteY194" fmla="*/ 2465791 h 5316568"/>
                    <a:gd name="connsiteX195" fmla="*/ 3708574 w 8126844"/>
                    <a:gd name="connsiteY195" fmla="*/ 2600262 h 5316568"/>
                    <a:gd name="connsiteX196" fmla="*/ 4165774 w 8126844"/>
                    <a:gd name="connsiteY196" fmla="*/ 2573368 h 5316568"/>
                    <a:gd name="connsiteX197" fmla="*/ 4394374 w 8126844"/>
                    <a:gd name="connsiteY197" fmla="*/ 2546474 h 5316568"/>
                    <a:gd name="connsiteX198" fmla="*/ 4407821 w 8126844"/>
                    <a:gd name="connsiteY198" fmla="*/ 2358215 h 5316568"/>
                    <a:gd name="connsiteX199" fmla="*/ 4192668 w 8126844"/>
                    <a:gd name="connsiteY199" fmla="*/ 2317874 h 5316568"/>
                    <a:gd name="connsiteX200" fmla="*/ 4031304 w 8126844"/>
                    <a:gd name="connsiteY200" fmla="*/ 2358215 h 5316568"/>
                    <a:gd name="connsiteX201" fmla="*/ 4031304 w 8126844"/>
                    <a:gd name="connsiteY201" fmla="*/ 2183403 h 5316568"/>
                    <a:gd name="connsiteX202" fmla="*/ 4448163 w 8126844"/>
                    <a:gd name="connsiteY202" fmla="*/ 2062380 h 5316568"/>
                    <a:gd name="connsiteX203" fmla="*/ 4703657 w 8126844"/>
                    <a:gd name="connsiteY203" fmla="*/ 1954803 h 5316568"/>
                    <a:gd name="connsiteX204" fmla="*/ 4663316 w 8126844"/>
                    <a:gd name="connsiteY204" fmla="*/ 1699309 h 5316568"/>
                    <a:gd name="connsiteX0" fmla="*/ 4918810 w 8126844"/>
                    <a:gd name="connsiteY0" fmla="*/ 1645521 h 5316568"/>
                    <a:gd name="connsiteX1" fmla="*/ 4959151 w 8126844"/>
                    <a:gd name="connsiteY1" fmla="*/ 1860674 h 5316568"/>
                    <a:gd name="connsiteX2" fmla="*/ 5402904 w 8126844"/>
                    <a:gd name="connsiteY2" fmla="*/ 1699309 h 5316568"/>
                    <a:gd name="connsiteX3" fmla="*/ 6478668 w 8126844"/>
                    <a:gd name="connsiteY3" fmla="*/ 986615 h 5316568"/>
                    <a:gd name="connsiteX4" fmla="*/ 7177916 w 8126844"/>
                    <a:gd name="connsiteY4" fmla="*/ 139450 h 5316568"/>
                    <a:gd name="connsiteX5" fmla="*/ 7352727 w 8126844"/>
                    <a:gd name="connsiteY5" fmla="*/ 18427 h 5316568"/>
                    <a:gd name="connsiteX6" fmla="*/ 7460304 w 8126844"/>
                    <a:gd name="connsiteY6" fmla="*/ 327709 h 5316568"/>
                    <a:gd name="connsiteX7" fmla="*/ 7137574 w 8126844"/>
                    <a:gd name="connsiteY7" fmla="*/ 758015 h 5316568"/>
                    <a:gd name="connsiteX8" fmla="*/ 7056892 w 8126844"/>
                    <a:gd name="connsiteY8" fmla="*/ 932827 h 5316568"/>
                    <a:gd name="connsiteX9" fmla="*/ 7177916 w 8126844"/>
                    <a:gd name="connsiteY9" fmla="*/ 1040403 h 5316568"/>
                    <a:gd name="connsiteX10" fmla="*/ 7406516 w 8126844"/>
                    <a:gd name="connsiteY10" fmla="*/ 811803 h 5316568"/>
                    <a:gd name="connsiteX11" fmla="*/ 7540986 w 8126844"/>
                    <a:gd name="connsiteY11" fmla="*/ 811803 h 5316568"/>
                    <a:gd name="connsiteX12" fmla="*/ 7554433 w 8126844"/>
                    <a:gd name="connsiteY12" fmla="*/ 1040403 h 5316568"/>
                    <a:gd name="connsiteX13" fmla="*/ 6976210 w 8126844"/>
                    <a:gd name="connsiteY13" fmla="*/ 1632074 h 5316568"/>
                    <a:gd name="connsiteX14" fmla="*/ 6276963 w 8126844"/>
                    <a:gd name="connsiteY14" fmla="*/ 2183403 h 5316568"/>
                    <a:gd name="connsiteX15" fmla="*/ 5860104 w 8126844"/>
                    <a:gd name="connsiteY15" fmla="*/ 2385109 h 5316568"/>
                    <a:gd name="connsiteX16" fmla="*/ 5658398 w 8126844"/>
                    <a:gd name="connsiteY16" fmla="*/ 2452344 h 5316568"/>
                    <a:gd name="connsiteX17" fmla="*/ 5550821 w 8126844"/>
                    <a:gd name="connsiteY17" fmla="*/ 2371662 h 5316568"/>
                    <a:gd name="connsiteX18" fmla="*/ 5644951 w 8126844"/>
                    <a:gd name="connsiteY18" fmla="*/ 2169956 h 5316568"/>
                    <a:gd name="connsiteX19" fmla="*/ 5913892 w 8126844"/>
                    <a:gd name="connsiteY19" fmla="*/ 2116168 h 5316568"/>
                    <a:gd name="connsiteX20" fmla="*/ 5752527 w 8126844"/>
                    <a:gd name="connsiteY20" fmla="*/ 1806885 h 5316568"/>
                    <a:gd name="connsiteX21" fmla="*/ 5362563 w 8126844"/>
                    <a:gd name="connsiteY21" fmla="*/ 1954803 h 5316568"/>
                    <a:gd name="connsiteX22" fmla="*/ 4663316 w 8126844"/>
                    <a:gd name="connsiteY22" fmla="*/ 2237191 h 5316568"/>
                    <a:gd name="connsiteX23" fmla="*/ 4649868 w 8126844"/>
                    <a:gd name="connsiteY23" fmla="*/ 2412003 h 5316568"/>
                    <a:gd name="connsiteX24" fmla="*/ 4703657 w 8126844"/>
                    <a:gd name="connsiteY24" fmla="*/ 2519580 h 5316568"/>
                    <a:gd name="connsiteX25" fmla="*/ 5066727 w 8126844"/>
                    <a:gd name="connsiteY25" fmla="*/ 2385109 h 5316568"/>
                    <a:gd name="connsiteX26" fmla="*/ 5322221 w 8126844"/>
                    <a:gd name="connsiteY26" fmla="*/ 2331321 h 5316568"/>
                    <a:gd name="connsiteX27" fmla="*/ 5349116 w 8126844"/>
                    <a:gd name="connsiteY27" fmla="*/ 2465791 h 5316568"/>
                    <a:gd name="connsiteX28" fmla="*/ 4784339 w 8126844"/>
                    <a:gd name="connsiteY28" fmla="*/ 2680944 h 5316568"/>
                    <a:gd name="connsiteX29" fmla="*/ 4098539 w 8126844"/>
                    <a:gd name="connsiteY29" fmla="*/ 2815415 h 5316568"/>
                    <a:gd name="connsiteX30" fmla="*/ 2740386 w 8126844"/>
                    <a:gd name="connsiteY30" fmla="*/ 2680944 h 5316568"/>
                    <a:gd name="connsiteX31" fmla="*/ 2202504 w 8126844"/>
                    <a:gd name="connsiteY31" fmla="*/ 2479238 h 5316568"/>
                    <a:gd name="connsiteX32" fmla="*/ 2027692 w 8126844"/>
                    <a:gd name="connsiteY32" fmla="*/ 2425450 h 5316568"/>
                    <a:gd name="connsiteX33" fmla="*/ 1960457 w 8126844"/>
                    <a:gd name="connsiteY33" fmla="*/ 2573368 h 5316568"/>
                    <a:gd name="connsiteX34" fmla="*/ 2390763 w 8126844"/>
                    <a:gd name="connsiteY34" fmla="*/ 2801968 h 5316568"/>
                    <a:gd name="connsiteX35" fmla="*/ 3372398 w 8126844"/>
                    <a:gd name="connsiteY35" fmla="*/ 3044015 h 5316568"/>
                    <a:gd name="connsiteX36" fmla="*/ 4125433 w 8126844"/>
                    <a:gd name="connsiteY36" fmla="*/ 3044015 h 5316568"/>
                    <a:gd name="connsiteX37" fmla="*/ 4757445 w 8126844"/>
                    <a:gd name="connsiteY37" fmla="*/ 3017121 h 5316568"/>
                    <a:gd name="connsiteX38" fmla="*/ 4918810 w 8126844"/>
                    <a:gd name="connsiteY38" fmla="*/ 3057462 h 5316568"/>
                    <a:gd name="connsiteX39" fmla="*/ 4811233 w 8126844"/>
                    <a:gd name="connsiteY39" fmla="*/ 3218827 h 5316568"/>
                    <a:gd name="connsiteX40" fmla="*/ 4286798 w 8126844"/>
                    <a:gd name="connsiteY40" fmla="*/ 3286062 h 5316568"/>
                    <a:gd name="connsiteX41" fmla="*/ 4219563 w 8126844"/>
                    <a:gd name="connsiteY41" fmla="*/ 3420532 h 5316568"/>
                    <a:gd name="connsiteX42" fmla="*/ 4555739 w 8126844"/>
                    <a:gd name="connsiteY42" fmla="*/ 3474321 h 5316568"/>
                    <a:gd name="connsiteX43" fmla="*/ 5241539 w 8126844"/>
                    <a:gd name="connsiteY43" fmla="*/ 3286062 h 5316568"/>
                    <a:gd name="connsiteX44" fmla="*/ 5523927 w 8126844"/>
                    <a:gd name="connsiteY44" fmla="*/ 3151591 h 5316568"/>
                    <a:gd name="connsiteX45" fmla="*/ 5618057 w 8126844"/>
                    <a:gd name="connsiteY45" fmla="*/ 3044015 h 5316568"/>
                    <a:gd name="connsiteX46" fmla="*/ 5402904 w 8126844"/>
                    <a:gd name="connsiteY46" fmla="*/ 3030568 h 5316568"/>
                    <a:gd name="connsiteX47" fmla="*/ 5214645 w 8126844"/>
                    <a:gd name="connsiteY47" fmla="*/ 2922991 h 5316568"/>
                    <a:gd name="connsiteX48" fmla="*/ 5241539 w 8126844"/>
                    <a:gd name="connsiteY48" fmla="*/ 2801968 h 5316568"/>
                    <a:gd name="connsiteX49" fmla="*/ 5537374 w 8126844"/>
                    <a:gd name="connsiteY49" fmla="*/ 2761627 h 5316568"/>
                    <a:gd name="connsiteX50" fmla="*/ 6196280 w 8126844"/>
                    <a:gd name="connsiteY50" fmla="*/ 2506132 h 5316568"/>
                    <a:gd name="connsiteX51" fmla="*/ 6747610 w 8126844"/>
                    <a:gd name="connsiteY51" fmla="*/ 2169956 h 5316568"/>
                    <a:gd name="connsiteX52" fmla="*/ 7218257 w 8126844"/>
                    <a:gd name="connsiteY52" fmla="*/ 1726203 h 5316568"/>
                    <a:gd name="connsiteX53" fmla="*/ 7433410 w 8126844"/>
                    <a:gd name="connsiteY53" fmla="*/ 1551391 h 5316568"/>
                    <a:gd name="connsiteX54" fmla="*/ 7567880 w 8126844"/>
                    <a:gd name="connsiteY54" fmla="*/ 1578285 h 5316568"/>
                    <a:gd name="connsiteX55" fmla="*/ 7514092 w 8126844"/>
                    <a:gd name="connsiteY55" fmla="*/ 1779991 h 5316568"/>
                    <a:gd name="connsiteX56" fmla="*/ 7097233 w 8126844"/>
                    <a:gd name="connsiteY56" fmla="*/ 2210297 h 5316568"/>
                    <a:gd name="connsiteX57" fmla="*/ 6451774 w 8126844"/>
                    <a:gd name="connsiteY57" fmla="*/ 2627156 h 5316568"/>
                    <a:gd name="connsiteX58" fmla="*/ 6088704 w 8126844"/>
                    <a:gd name="connsiteY58" fmla="*/ 2815415 h 5316568"/>
                    <a:gd name="connsiteX59" fmla="*/ 5981127 w 8126844"/>
                    <a:gd name="connsiteY59" fmla="*/ 2949885 h 5316568"/>
                    <a:gd name="connsiteX60" fmla="*/ 6021468 w 8126844"/>
                    <a:gd name="connsiteY60" fmla="*/ 3151591 h 5316568"/>
                    <a:gd name="connsiteX61" fmla="*/ 6115598 w 8126844"/>
                    <a:gd name="connsiteY61" fmla="*/ 3299509 h 5316568"/>
                    <a:gd name="connsiteX62" fmla="*/ 6734163 w 8126844"/>
                    <a:gd name="connsiteY62" fmla="*/ 3124697 h 5316568"/>
                    <a:gd name="connsiteX63" fmla="*/ 7419963 w 8126844"/>
                    <a:gd name="connsiteY63" fmla="*/ 2694391 h 5316568"/>
                    <a:gd name="connsiteX64" fmla="*/ 7850268 w 8126844"/>
                    <a:gd name="connsiteY64" fmla="*/ 2371662 h 5316568"/>
                    <a:gd name="connsiteX65" fmla="*/ 8065421 w 8126844"/>
                    <a:gd name="connsiteY65" fmla="*/ 2264085 h 5316568"/>
                    <a:gd name="connsiteX66" fmla="*/ 8105763 w 8126844"/>
                    <a:gd name="connsiteY66" fmla="*/ 2425450 h 5316568"/>
                    <a:gd name="connsiteX67" fmla="*/ 7769586 w 8126844"/>
                    <a:gd name="connsiteY67" fmla="*/ 2761627 h 5316568"/>
                    <a:gd name="connsiteX68" fmla="*/ 6707268 w 8126844"/>
                    <a:gd name="connsiteY68" fmla="*/ 3339850 h 5316568"/>
                    <a:gd name="connsiteX69" fmla="*/ 6129045 w 8126844"/>
                    <a:gd name="connsiteY69" fmla="*/ 3608791 h 5316568"/>
                    <a:gd name="connsiteX70" fmla="*/ 5833210 w 8126844"/>
                    <a:gd name="connsiteY70" fmla="*/ 3649132 h 5316568"/>
                    <a:gd name="connsiteX71" fmla="*/ 5712186 w 8126844"/>
                    <a:gd name="connsiteY71" fmla="*/ 3689474 h 5316568"/>
                    <a:gd name="connsiteX72" fmla="*/ 5658398 w 8126844"/>
                    <a:gd name="connsiteY72" fmla="*/ 3541556 h 5316568"/>
                    <a:gd name="connsiteX73" fmla="*/ 5779421 w 8126844"/>
                    <a:gd name="connsiteY73" fmla="*/ 3433980 h 5316568"/>
                    <a:gd name="connsiteX74" fmla="*/ 5779421 w 8126844"/>
                    <a:gd name="connsiteY74" fmla="*/ 3339850 h 5316568"/>
                    <a:gd name="connsiteX75" fmla="*/ 5497033 w 8126844"/>
                    <a:gd name="connsiteY75" fmla="*/ 3460874 h 5316568"/>
                    <a:gd name="connsiteX76" fmla="*/ 5039833 w 8126844"/>
                    <a:gd name="connsiteY76" fmla="*/ 3595344 h 5316568"/>
                    <a:gd name="connsiteX77" fmla="*/ 4865021 w 8126844"/>
                    <a:gd name="connsiteY77" fmla="*/ 3676027 h 5316568"/>
                    <a:gd name="connsiteX78" fmla="*/ 4905363 w 8126844"/>
                    <a:gd name="connsiteY78" fmla="*/ 3770156 h 5316568"/>
                    <a:gd name="connsiteX79" fmla="*/ 5160857 w 8126844"/>
                    <a:gd name="connsiteY79" fmla="*/ 3743262 h 5316568"/>
                    <a:gd name="connsiteX80" fmla="*/ 5187751 w 8126844"/>
                    <a:gd name="connsiteY80" fmla="*/ 3877732 h 5316568"/>
                    <a:gd name="connsiteX81" fmla="*/ 4878468 w 8126844"/>
                    <a:gd name="connsiteY81" fmla="*/ 3971862 h 5316568"/>
                    <a:gd name="connsiteX82" fmla="*/ 4891916 w 8126844"/>
                    <a:gd name="connsiteY82" fmla="*/ 4119780 h 5316568"/>
                    <a:gd name="connsiteX83" fmla="*/ 5376010 w 8126844"/>
                    <a:gd name="connsiteY83" fmla="*/ 4012203 h 5316568"/>
                    <a:gd name="connsiteX84" fmla="*/ 5967680 w 8126844"/>
                    <a:gd name="connsiteY84" fmla="*/ 3864285 h 5316568"/>
                    <a:gd name="connsiteX85" fmla="*/ 6344198 w 8126844"/>
                    <a:gd name="connsiteY85" fmla="*/ 3662580 h 5316568"/>
                    <a:gd name="connsiteX86" fmla="*/ 6478668 w 8126844"/>
                    <a:gd name="connsiteY86" fmla="*/ 3662580 h 5316568"/>
                    <a:gd name="connsiteX87" fmla="*/ 6478668 w 8126844"/>
                    <a:gd name="connsiteY87" fmla="*/ 3850838 h 5316568"/>
                    <a:gd name="connsiteX88" fmla="*/ 5900445 w 8126844"/>
                    <a:gd name="connsiteY88" fmla="*/ 4039097 h 5316568"/>
                    <a:gd name="connsiteX89" fmla="*/ 5053280 w 8126844"/>
                    <a:gd name="connsiteY89" fmla="*/ 4281144 h 5316568"/>
                    <a:gd name="connsiteX90" fmla="*/ 4703657 w 8126844"/>
                    <a:gd name="connsiteY90" fmla="*/ 4375274 h 5316568"/>
                    <a:gd name="connsiteX91" fmla="*/ 4313692 w 8126844"/>
                    <a:gd name="connsiteY91" fmla="*/ 4442509 h 5316568"/>
                    <a:gd name="connsiteX92" fmla="*/ 4004410 w 8126844"/>
                    <a:gd name="connsiteY92" fmla="*/ 4482850 h 5316568"/>
                    <a:gd name="connsiteX93" fmla="*/ 3869939 w 8126844"/>
                    <a:gd name="connsiteY93" fmla="*/ 4361827 h 5316568"/>
                    <a:gd name="connsiteX94" fmla="*/ 3950621 w 8126844"/>
                    <a:gd name="connsiteY94" fmla="*/ 4254250 h 5316568"/>
                    <a:gd name="connsiteX95" fmla="*/ 4367480 w 8126844"/>
                    <a:gd name="connsiteY95" fmla="*/ 4173568 h 5316568"/>
                    <a:gd name="connsiteX96" fmla="*/ 4542292 w 8126844"/>
                    <a:gd name="connsiteY96" fmla="*/ 4106332 h 5316568"/>
                    <a:gd name="connsiteX97" fmla="*/ 4542292 w 8126844"/>
                    <a:gd name="connsiteY97" fmla="*/ 3971862 h 5316568"/>
                    <a:gd name="connsiteX98" fmla="*/ 4206116 w 8126844"/>
                    <a:gd name="connsiteY98" fmla="*/ 3971862 h 5316568"/>
                    <a:gd name="connsiteX99" fmla="*/ 3520316 w 8126844"/>
                    <a:gd name="connsiteY99" fmla="*/ 4052544 h 5316568"/>
                    <a:gd name="connsiteX100" fmla="*/ 3157245 w 8126844"/>
                    <a:gd name="connsiteY100" fmla="*/ 4079438 h 5316568"/>
                    <a:gd name="connsiteX101" fmla="*/ 3076563 w 8126844"/>
                    <a:gd name="connsiteY101" fmla="*/ 4200462 h 5316568"/>
                    <a:gd name="connsiteX102" fmla="*/ 3224480 w 8126844"/>
                    <a:gd name="connsiteY102" fmla="*/ 4267697 h 5316568"/>
                    <a:gd name="connsiteX103" fmla="*/ 3453080 w 8126844"/>
                    <a:gd name="connsiteY103" fmla="*/ 4294591 h 5316568"/>
                    <a:gd name="connsiteX104" fmla="*/ 3412739 w 8126844"/>
                    <a:gd name="connsiteY104" fmla="*/ 4402168 h 5316568"/>
                    <a:gd name="connsiteX105" fmla="*/ 2968986 w 8126844"/>
                    <a:gd name="connsiteY105" fmla="*/ 4455956 h 5316568"/>
                    <a:gd name="connsiteX106" fmla="*/ 2767280 w 8126844"/>
                    <a:gd name="connsiteY106" fmla="*/ 4469403 h 5316568"/>
                    <a:gd name="connsiteX107" fmla="*/ 2673151 w 8126844"/>
                    <a:gd name="connsiteY107" fmla="*/ 4671109 h 5316568"/>
                    <a:gd name="connsiteX108" fmla="*/ 2767280 w 8126844"/>
                    <a:gd name="connsiteY108" fmla="*/ 5034180 h 5316568"/>
                    <a:gd name="connsiteX109" fmla="*/ 2700045 w 8126844"/>
                    <a:gd name="connsiteY109" fmla="*/ 5235885 h 5316568"/>
                    <a:gd name="connsiteX110" fmla="*/ 2498339 w 8126844"/>
                    <a:gd name="connsiteY110" fmla="*/ 5316568 h 5316568"/>
                    <a:gd name="connsiteX111" fmla="*/ 2256292 w 8126844"/>
                    <a:gd name="connsiteY111" fmla="*/ 5235885 h 5316568"/>
                    <a:gd name="connsiteX112" fmla="*/ 2175610 w 8126844"/>
                    <a:gd name="connsiteY112" fmla="*/ 4980391 h 5316568"/>
                    <a:gd name="connsiteX113" fmla="*/ 2269739 w 8126844"/>
                    <a:gd name="connsiteY113" fmla="*/ 4751791 h 5316568"/>
                    <a:gd name="connsiteX114" fmla="*/ 2404210 w 8126844"/>
                    <a:gd name="connsiteY114" fmla="*/ 4590427 h 5316568"/>
                    <a:gd name="connsiteX115" fmla="*/ 2390763 w 8126844"/>
                    <a:gd name="connsiteY115" fmla="*/ 4442509 h 5316568"/>
                    <a:gd name="connsiteX116" fmla="*/ 2014245 w 8126844"/>
                    <a:gd name="connsiteY116" fmla="*/ 4308038 h 5316568"/>
                    <a:gd name="connsiteX117" fmla="*/ 2068033 w 8126844"/>
                    <a:gd name="connsiteY117" fmla="*/ 4200462 h 5316568"/>
                    <a:gd name="connsiteX118" fmla="*/ 2390763 w 8126844"/>
                    <a:gd name="connsiteY118" fmla="*/ 4200462 h 5316568"/>
                    <a:gd name="connsiteX119" fmla="*/ 2807621 w 8126844"/>
                    <a:gd name="connsiteY119" fmla="*/ 4200462 h 5316568"/>
                    <a:gd name="connsiteX120" fmla="*/ 2834516 w 8126844"/>
                    <a:gd name="connsiteY120" fmla="*/ 4065991 h 5316568"/>
                    <a:gd name="connsiteX121" fmla="*/ 2686598 w 8126844"/>
                    <a:gd name="connsiteY121" fmla="*/ 4012203 h 5316568"/>
                    <a:gd name="connsiteX122" fmla="*/ 2780727 w 8126844"/>
                    <a:gd name="connsiteY122" fmla="*/ 3864285 h 5316568"/>
                    <a:gd name="connsiteX123" fmla="*/ 3211033 w 8126844"/>
                    <a:gd name="connsiteY123" fmla="*/ 3904627 h 5316568"/>
                    <a:gd name="connsiteX124" fmla="*/ 3775810 w 8126844"/>
                    <a:gd name="connsiteY124" fmla="*/ 3877732 h 5316568"/>
                    <a:gd name="connsiteX125" fmla="*/ 4380927 w 8126844"/>
                    <a:gd name="connsiteY125" fmla="*/ 3783603 h 5316568"/>
                    <a:gd name="connsiteX126" fmla="*/ 4622974 w 8126844"/>
                    <a:gd name="connsiteY126" fmla="*/ 3729815 h 5316568"/>
                    <a:gd name="connsiteX127" fmla="*/ 4555739 w 8126844"/>
                    <a:gd name="connsiteY127" fmla="*/ 3635685 h 5316568"/>
                    <a:gd name="connsiteX128" fmla="*/ 4031304 w 8126844"/>
                    <a:gd name="connsiteY128" fmla="*/ 3676027 h 5316568"/>
                    <a:gd name="connsiteX129" fmla="*/ 3600998 w 8126844"/>
                    <a:gd name="connsiteY129" fmla="*/ 3689474 h 5316568"/>
                    <a:gd name="connsiteX130" fmla="*/ 3278268 w 8126844"/>
                    <a:gd name="connsiteY130" fmla="*/ 3649132 h 5316568"/>
                    <a:gd name="connsiteX131" fmla="*/ 3237927 w 8126844"/>
                    <a:gd name="connsiteY131" fmla="*/ 3581897 h 5316568"/>
                    <a:gd name="connsiteX132" fmla="*/ 3291716 w 8126844"/>
                    <a:gd name="connsiteY132" fmla="*/ 3447427 h 5316568"/>
                    <a:gd name="connsiteX133" fmla="*/ 3587551 w 8126844"/>
                    <a:gd name="connsiteY133" fmla="*/ 3474321 h 5316568"/>
                    <a:gd name="connsiteX134" fmla="*/ 3883386 w 8126844"/>
                    <a:gd name="connsiteY134" fmla="*/ 3474321 h 5316568"/>
                    <a:gd name="connsiteX135" fmla="*/ 3964068 w 8126844"/>
                    <a:gd name="connsiteY135" fmla="*/ 3407085 h 5316568"/>
                    <a:gd name="connsiteX136" fmla="*/ 3883386 w 8126844"/>
                    <a:gd name="connsiteY136" fmla="*/ 3286062 h 5316568"/>
                    <a:gd name="connsiteX137" fmla="*/ 3412739 w 8126844"/>
                    <a:gd name="connsiteY137" fmla="*/ 3259168 h 5316568"/>
                    <a:gd name="connsiteX138" fmla="*/ 3049668 w 8126844"/>
                    <a:gd name="connsiteY138" fmla="*/ 3205380 h 5316568"/>
                    <a:gd name="connsiteX139" fmla="*/ 2740386 w 8126844"/>
                    <a:gd name="connsiteY139" fmla="*/ 3138144 h 5316568"/>
                    <a:gd name="connsiteX140" fmla="*/ 2457998 w 8126844"/>
                    <a:gd name="connsiteY140" fmla="*/ 3057462 h 5316568"/>
                    <a:gd name="connsiteX141" fmla="*/ 2242845 w 8126844"/>
                    <a:gd name="connsiteY141" fmla="*/ 3003674 h 5316568"/>
                    <a:gd name="connsiteX142" fmla="*/ 2162163 w 8126844"/>
                    <a:gd name="connsiteY142" fmla="*/ 3165038 h 5316568"/>
                    <a:gd name="connsiteX143" fmla="*/ 2336974 w 8126844"/>
                    <a:gd name="connsiteY143" fmla="*/ 3339850 h 5316568"/>
                    <a:gd name="connsiteX144" fmla="*/ 2713492 w 8126844"/>
                    <a:gd name="connsiteY144" fmla="*/ 3393638 h 5316568"/>
                    <a:gd name="connsiteX145" fmla="*/ 2874857 w 8126844"/>
                    <a:gd name="connsiteY145" fmla="*/ 3447427 h 5316568"/>
                    <a:gd name="connsiteX146" fmla="*/ 2874857 w 8126844"/>
                    <a:gd name="connsiteY146" fmla="*/ 3595344 h 5316568"/>
                    <a:gd name="connsiteX147" fmla="*/ 2605916 w 8126844"/>
                    <a:gd name="connsiteY147" fmla="*/ 3568450 h 5316568"/>
                    <a:gd name="connsiteX148" fmla="*/ 2000798 w 8126844"/>
                    <a:gd name="connsiteY148" fmla="*/ 3447427 h 5316568"/>
                    <a:gd name="connsiteX149" fmla="*/ 1583939 w 8126844"/>
                    <a:gd name="connsiteY149" fmla="*/ 3299509 h 5316568"/>
                    <a:gd name="connsiteX150" fmla="*/ 1409127 w 8126844"/>
                    <a:gd name="connsiteY150" fmla="*/ 3312956 h 5316568"/>
                    <a:gd name="connsiteX151" fmla="*/ 1368786 w 8126844"/>
                    <a:gd name="connsiteY151" fmla="*/ 3487768 h 5316568"/>
                    <a:gd name="connsiteX152" fmla="*/ 1799092 w 8126844"/>
                    <a:gd name="connsiteY152" fmla="*/ 3622238 h 5316568"/>
                    <a:gd name="connsiteX153" fmla="*/ 2256292 w 8126844"/>
                    <a:gd name="connsiteY153" fmla="*/ 3783603 h 5316568"/>
                    <a:gd name="connsiteX154" fmla="*/ 2390763 w 8126844"/>
                    <a:gd name="connsiteY154" fmla="*/ 3891180 h 5316568"/>
                    <a:gd name="connsiteX155" fmla="*/ 2094927 w 8126844"/>
                    <a:gd name="connsiteY155" fmla="*/ 3958415 h 5316568"/>
                    <a:gd name="connsiteX156" fmla="*/ 1557045 w 8126844"/>
                    <a:gd name="connsiteY156" fmla="*/ 3783603 h 5316568"/>
                    <a:gd name="connsiteX157" fmla="*/ 965374 w 8126844"/>
                    <a:gd name="connsiteY157" fmla="*/ 3555003 h 5316568"/>
                    <a:gd name="connsiteX158" fmla="*/ 481280 w 8126844"/>
                    <a:gd name="connsiteY158" fmla="*/ 3339850 h 5316568"/>
                    <a:gd name="connsiteX159" fmla="*/ 198892 w 8126844"/>
                    <a:gd name="connsiteY159" fmla="*/ 3232274 h 5316568"/>
                    <a:gd name="connsiteX160" fmla="*/ 131657 w 8126844"/>
                    <a:gd name="connsiteY160" fmla="*/ 3138144 h 5316568"/>
                    <a:gd name="connsiteX161" fmla="*/ 279574 w 8126844"/>
                    <a:gd name="connsiteY161" fmla="*/ 3044015 h 5316568"/>
                    <a:gd name="connsiteX162" fmla="*/ 642645 w 8126844"/>
                    <a:gd name="connsiteY162" fmla="*/ 3218827 h 5316568"/>
                    <a:gd name="connsiteX163" fmla="*/ 1113292 w 8126844"/>
                    <a:gd name="connsiteY163" fmla="*/ 3366744 h 5316568"/>
                    <a:gd name="connsiteX164" fmla="*/ 1153633 w 8126844"/>
                    <a:gd name="connsiteY164" fmla="*/ 3191932 h 5316568"/>
                    <a:gd name="connsiteX165" fmla="*/ 1032610 w 8126844"/>
                    <a:gd name="connsiteY165" fmla="*/ 3030568 h 5316568"/>
                    <a:gd name="connsiteX166" fmla="*/ 535068 w 8126844"/>
                    <a:gd name="connsiteY166" fmla="*/ 2882650 h 5316568"/>
                    <a:gd name="connsiteX167" fmla="*/ 198892 w 8126844"/>
                    <a:gd name="connsiteY167" fmla="*/ 2640603 h 5316568"/>
                    <a:gd name="connsiteX168" fmla="*/ 10633 w 8126844"/>
                    <a:gd name="connsiteY168" fmla="*/ 2479238 h 5316568"/>
                    <a:gd name="connsiteX169" fmla="*/ 50974 w 8126844"/>
                    <a:gd name="connsiteY169" fmla="*/ 2344768 h 5316568"/>
                    <a:gd name="connsiteX170" fmla="*/ 279574 w 8126844"/>
                    <a:gd name="connsiteY170" fmla="*/ 2425450 h 5316568"/>
                    <a:gd name="connsiteX171" fmla="*/ 1019163 w 8126844"/>
                    <a:gd name="connsiteY171" fmla="*/ 2828862 h 5316568"/>
                    <a:gd name="connsiteX172" fmla="*/ 1462916 w 8126844"/>
                    <a:gd name="connsiteY172" fmla="*/ 3070909 h 5316568"/>
                    <a:gd name="connsiteX173" fmla="*/ 1799092 w 8126844"/>
                    <a:gd name="connsiteY173" fmla="*/ 3165038 h 5316568"/>
                    <a:gd name="connsiteX174" fmla="*/ 1973904 w 8126844"/>
                    <a:gd name="connsiteY174" fmla="*/ 3097803 h 5316568"/>
                    <a:gd name="connsiteX175" fmla="*/ 1960457 w 8126844"/>
                    <a:gd name="connsiteY175" fmla="*/ 2855756 h 5316568"/>
                    <a:gd name="connsiteX176" fmla="*/ 1624280 w 8126844"/>
                    <a:gd name="connsiteY176" fmla="*/ 2748180 h 5316568"/>
                    <a:gd name="connsiteX177" fmla="*/ 1288104 w 8126844"/>
                    <a:gd name="connsiteY177" fmla="*/ 2600262 h 5316568"/>
                    <a:gd name="connsiteX178" fmla="*/ 1261210 w 8126844"/>
                    <a:gd name="connsiteY178" fmla="*/ 2465791 h 5316568"/>
                    <a:gd name="connsiteX179" fmla="*/ 1462916 w 8126844"/>
                    <a:gd name="connsiteY179" fmla="*/ 2465791 h 5316568"/>
                    <a:gd name="connsiteX180" fmla="*/ 1691516 w 8126844"/>
                    <a:gd name="connsiteY180" fmla="*/ 2546474 h 5316568"/>
                    <a:gd name="connsiteX181" fmla="*/ 1758751 w 8126844"/>
                    <a:gd name="connsiteY181" fmla="*/ 2331321 h 5316568"/>
                    <a:gd name="connsiteX182" fmla="*/ 1597386 w 8126844"/>
                    <a:gd name="connsiteY182" fmla="*/ 2156509 h 5316568"/>
                    <a:gd name="connsiteX183" fmla="*/ 1153633 w 8126844"/>
                    <a:gd name="connsiteY183" fmla="*/ 1968250 h 5316568"/>
                    <a:gd name="connsiteX184" fmla="*/ 871245 w 8126844"/>
                    <a:gd name="connsiteY184" fmla="*/ 1779991 h 5316568"/>
                    <a:gd name="connsiteX185" fmla="*/ 750221 w 8126844"/>
                    <a:gd name="connsiteY185" fmla="*/ 1645521 h 5316568"/>
                    <a:gd name="connsiteX186" fmla="*/ 844351 w 8126844"/>
                    <a:gd name="connsiteY186" fmla="*/ 1524497 h 5316568"/>
                    <a:gd name="connsiteX187" fmla="*/ 1328445 w 8126844"/>
                    <a:gd name="connsiteY187" fmla="*/ 1739650 h 5316568"/>
                    <a:gd name="connsiteX188" fmla="*/ 1579973 w 8126844"/>
                    <a:gd name="connsiteY188" fmla="*/ 1458298 h 5316568"/>
                    <a:gd name="connsiteX189" fmla="*/ 1302048 w 8126844"/>
                    <a:gd name="connsiteY189" fmla="*/ 1212341 h 5316568"/>
                    <a:gd name="connsiteX190" fmla="*/ 1073406 w 8126844"/>
                    <a:gd name="connsiteY190" fmla="*/ 914830 h 5316568"/>
                    <a:gd name="connsiteX191" fmla="*/ 1107156 w 8126844"/>
                    <a:gd name="connsiteY191" fmla="*/ 793785 h 5316568"/>
                    <a:gd name="connsiteX192" fmla="*/ 1777504 w 8126844"/>
                    <a:gd name="connsiteY192" fmla="*/ 1580347 h 5316568"/>
                    <a:gd name="connsiteX193" fmla="*/ 1879774 w 8126844"/>
                    <a:gd name="connsiteY193" fmla="*/ 2022038 h 5316568"/>
                    <a:gd name="connsiteX194" fmla="*/ 2390763 w 8126844"/>
                    <a:gd name="connsiteY194" fmla="*/ 2250638 h 5316568"/>
                    <a:gd name="connsiteX195" fmla="*/ 3157245 w 8126844"/>
                    <a:gd name="connsiteY195" fmla="*/ 2465791 h 5316568"/>
                    <a:gd name="connsiteX196" fmla="*/ 3708574 w 8126844"/>
                    <a:gd name="connsiteY196" fmla="*/ 2600262 h 5316568"/>
                    <a:gd name="connsiteX197" fmla="*/ 4165774 w 8126844"/>
                    <a:gd name="connsiteY197" fmla="*/ 2573368 h 5316568"/>
                    <a:gd name="connsiteX198" fmla="*/ 4394374 w 8126844"/>
                    <a:gd name="connsiteY198" fmla="*/ 2546474 h 5316568"/>
                    <a:gd name="connsiteX199" fmla="*/ 4407821 w 8126844"/>
                    <a:gd name="connsiteY199" fmla="*/ 2358215 h 5316568"/>
                    <a:gd name="connsiteX200" fmla="*/ 4192668 w 8126844"/>
                    <a:gd name="connsiteY200" fmla="*/ 2317874 h 5316568"/>
                    <a:gd name="connsiteX201" fmla="*/ 4031304 w 8126844"/>
                    <a:gd name="connsiteY201" fmla="*/ 2358215 h 5316568"/>
                    <a:gd name="connsiteX202" fmla="*/ 4031304 w 8126844"/>
                    <a:gd name="connsiteY202" fmla="*/ 2183403 h 5316568"/>
                    <a:gd name="connsiteX203" fmla="*/ 4448163 w 8126844"/>
                    <a:gd name="connsiteY203" fmla="*/ 2062380 h 5316568"/>
                    <a:gd name="connsiteX204" fmla="*/ 4703657 w 8126844"/>
                    <a:gd name="connsiteY204" fmla="*/ 1954803 h 5316568"/>
                    <a:gd name="connsiteX205" fmla="*/ 4663316 w 8126844"/>
                    <a:gd name="connsiteY205" fmla="*/ 1699309 h 5316568"/>
                    <a:gd name="connsiteX0" fmla="*/ 4918810 w 8126844"/>
                    <a:gd name="connsiteY0" fmla="*/ 1645521 h 5316568"/>
                    <a:gd name="connsiteX1" fmla="*/ 4959151 w 8126844"/>
                    <a:gd name="connsiteY1" fmla="*/ 1860674 h 5316568"/>
                    <a:gd name="connsiteX2" fmla="*/ 5402904 w 8126844"/>
                    <a:gd name="connsiteY2" fmla="*/ 1699309 h 5316568"/>
                    <a:gd name="connsiteX3" fmla="*/ 6478668 w 8126844"/>
                    <a:gd name="connsiteY3" fmla="*/ 986615 h 5316568"/>
                    <a:gd name="connsiteX4" fmla="*/ 7177916 w 8126844"/>
                    <a:gd name="connsiteY4" fmla="*/ 139450 h 5316568"/>
                    <a:gd name="connsiteX5" fmla="*/ 7352727 w 8126844"/>
                    <a:gd name="connsiteY5" fmla="*/ 18427 h 5316568"/>
                    <a:gd name="connsiteX6" fmla="*/ 7460304 w 8126844"/>
                    <a:gd name="connsiteY6" fmla="*/ 327709 h 5316568"/>
                    <a:gd name="connsiteX7" fmla="*/ 7137574 w 8126844"/>
                    <a:gd name="connsiteY7" fmla="*/ 758015 h 5316568"/>
                    <a:gd name="connsiteX8" fmla="*/ 7056892 w 8126844"/>
                    <a:gd name="connsiteY8" fmla="*/ 932827 h 5316568"/>
                    <a:gd name="connsiteX9" fmla="*/ 7177916 w 8126844"/>
                    <a:gd name="connsiteY9" fmla="*/ 1040403 h 5316568"/>
                    <a:gd name="connsiteX10" fmla="*/ 7406516 w 8126844"/>
                    <a:gd name="connsiteY10" fmla="*/ 811803 h 5316568"/>
                    <a:gd name="connsiteX11" fmla="*/ 7540986 w 8126844"/>
                    <a:gd name="connsiteY11" fmla="*/ 811803 h 5316568"/>
                    <a:gd name="connsiteX12" fmla="*/ 7554433 w 8126844"/>
                    <a:gd name="connsiteY12" fmla="*/ 1040403 h 5316568"/>
                    <a:gd name="connsiteX13" fmla="*/ 6976210 w 8126844"/>
                    <a:gd name="connsiteY13" fmla="*/ 1632074 h 5316568"/>
                    <a:gd name="connsiteX14" fmla="*/ 6276963 w 8126844"/>
                    <a:gd name="connsiteY14" fmla="*/ 2183403 h 5316568"/>
                    <a:gd name="connsiteX15" fmla="*/ 5860104 w 8126844"/>
                    <a:gd name="connsiteY15" fmla="*/ 2385109 h 5316568"/>
                    <a:gd name="connsiteX16" fmla="*/ 5658398 w 8126844"/>
                    <a:gd name="connsiteY16" fmla="*/ 2452344 h 5316568"/>
                    <a:gd name="connsiteX17" fmla="*/ 5550821 w 8126844"/>
                    <a:gd name="connsiteY17" fmla="*/ 2371662 h 5316568"/>
                    <a:gd name="connsiteX18" fmla="*/ 5644951 w 8126844"/>
                    <a:gd name="connsiteY18" fmla="*/ 2169956 h 5316568"/>
                    <a:gd name="connsiteX19" fmla="*/ 5913892 w 8126844"/>
                    <a:gd name="connsiteY19" fmla="*/ 2116168 h 5316568"/>
                    <a:gd name="connsiteX20" fmla="*/ 5752527 w 8126844"/>
                    <a:gd name="connsiteY20" fmla="*/ 1806885 h 5316568"/>
                    <a:gd name="connsiteX21" fmla="*/ 5362563 w 8126844"/>
                    <a:gd name="connsiteY21" fmla="*/ 1954803 h 5316568"/>
                    <a:gd name="connsiteX22" fmla="*/ 4663316 w 8126844"/>
                    <a:gd name="connsiteY22" fmla="*/ 2237191 h 5316568"/>
                    <a:gd name="connsiteX23" fmla="*/ 4649868 w 8126844"/>
                    <a:gd name="connsiteY23" fmla="*/ 2412003 h 5316568"/>
                    <a:gd name="connsiteX24" fmla="*/ 4703657 w 8126844"/>
                    <a:gd name="connsiteY24" fmla="*/ 2519580 h 5316568"/>
                    <a:gd name="connsiteX25" fmla="*/ 5066727 w 8126844"/>
                    <a:gd name="connsiteY25" fmla="*/ 2385109 h 5316568"/>
                    <a:gd name="connsiteX26" fmla="*/ 5322221 w 8126844"/>
                    <a:gd name="connsiteY26" fmla="*/ 2331321 h 5316568"/>
                    <a:gd name="connsiteX27" fmla="*/ 5349116 w 8126844"/>
                    <a:gd name="connsiteY27" fmla="*/ 2465791 h 5316568"/>
                    <a:gd name="connsiteX28" fmla="*/ 4784339 w 8126844"/>
                    <a:gd name="connsiteY28" fmla="*/ 2680944 h 5316568"/>
                    <a:gd name="connsiteX29" fmla="*/ 4098539 w 8126844"/>
                    <a:gd name="connsiteY29" fmla="*/ 2815415 h 5316568"/>
                    <a:gd name="connsiteX30" fmla="*/ 2740386 w 8126844"/>
                    <a:gd name="connsiteY30" fmla="*/ 2680944 h 5316568"/>
                    <a:gd name="connsiteX31" fmla="*/ 2202504 w 8126844"/>
                    <a:gd name="connsiteY31" fmla="*/ 2479238 h 5316568"/>
                    <a:gd name="connsiteX32" fmla="*/ 2027692 w 8126844"/>
                    <a:gd name="connsiteY32" fmla="*/ 2425450 h 5316568"/>
                    <a:gd name="connsiteX33" fmla="*/ 1960457 w 8126844"/>
                    <a:gd name="connsiteY33" fmla="*/ 2573368 h 5316568"/>
                    <a:gd name="connsiteX34" fmla="*/ 2390763 w 8126844"/>
                    <a:gd name="connsiteY34" fmla="*/ 2801968 h 5316568"/>
                    <a:gd name="connsiteX35" fmla="*/ 3372398 w 8126844"/>
                    <a:gd name="connsiteY35" fmla="*/ 3044015 h 5316568"/>
                    <a:gd name="connsiteX36" fmla="*/ 4125433 w 8126844"/>
                    <a:gd name="connsiteY36" fmla="*/ 3044015 h 5316568"/>
                    <a:gd name="connsiteX37" fmla="*/ 4757445 w 8126844"/>
                    <a:gd name="connsiteY37" fmla="*/ 3017121 h 5316568"/>
                    <a:gd name="connsiteX38" fmla="*/ 4918810 w 8126844"/>
                    <a:gd name="connsiteY38" fmla="*/ 3057462 h 5316568"/>
                    <a:gd name="connsiteX39" fmla="*/ 4811233 w 8126844"/>
                    <a:gd name="connsiteY39" fmla="*/ 3218827 h 5316568"/>
                    <a:gd name="connsiteX40" fmla="*/ 4286798 w 8126844"/>
                    <a:gd name="connsiteY40" fmla="*/ 3286062 h 5316568"/>
                    <a:gd name="connsiteX41" fmla="*/ 4219563 w 8126844"/>
                    <a:gd name="connsiteY41" fmla="*/ 3420532 h 5316568"/>
                    <a:gd name="connsiteX42" fmla="*/ 4555739 w 8126844"/>
                    <a:gd name="connsiteY42" fmla="*/ 3474321 h 5316568"/>
                    <a:gd name="connsiteX43" fmla="*/ 5241539 w 8126844"/>
                    <a:gd name="connsiteY43" fmla="*/ 3286062 h 5316568"/>
                    <a:gd name="connsiteX44" fmla="*/ 5523927 w 8126844"/>
                    <a:gd name="connsiteY44" fmla="*/ 3151591 h 5316568"/>
                    <a:gd name="connsiteX45" fmla="*/ 5618057 w 8126844"/>
                    <a:gd name="connsiteY45" fmla="*/ 3044015 h 5316568"/>
                    <a:gd name="connsiteX46" fmla="*/ 5402904 w 8126844"/>
                    <a:gd name="connsiteY46" fmla="*/ 3030568 h 5316568"/>
                    <a:gd name="connsiteX47" fmla="*/ 5214645 w 8126844"/>
                    <a:gd name="connsiteY47" fmla="*/ 2922991 h 5316568"/>
                    <a:gd name="connsiteX48" fmla="*/ 5241539 w 8126844"/>
                    <a:gd name="connsiteY48" fmla="*/ 2801968 h 5316568"/>
                    <a:gd name="connsiteX49" fmla="*/ 5537374 w 8126844"/>
                    <a:gd name="connsiteY49" fmla="*/ 2761627 h 5316568"/>
                    <a:gd name="connsiteX50" fmla="*/ 6196280 w 8126844"/>
                    <a:gd name="connsiteY50" fmla="*/ 2506132 h 5316568"/>
                    <a:gd name="connsiteX51" fmla="*/ 6747610 w 8126844"/>
                    <a:gd name="connsiteY51" fmla="*/ 2169956 h 5316568"/>
                    <a:gd name="connsiteX52" fmla="*/ 7218257 w 8126844"/>
                    <a:gd name="connsiteY52" fmla="*/ 1726203 h 5316568"/>
                    <a:gd name="connsiteX53" fmla="*/ 7433410 w 8126844"/>
                    <a:gd name="connsiteY53" fmla="*/ 1551391 h 5316568"/>
                    <a:gd name="connsiteX54" fmla="*/ 7567880 w 8126844"/>
                    <a:gd name="connsiteY54" fmla="*/ 1578285 h 5316568"/>
                    <a:gd name="connsiteX55" fmla="*/ 7514092 w 8126844"/>
                    <a:gd name="connsiteY55" fmla="*/ 1779991 h 5316568"/>
                    <a:gd name="connsiteX56" fmla="*/ 7097233 w 8126844"/>
                    <a:gd name="connsiteY56" fmla="*/ 2210297 h 5316568"/>
                    <a:gd name="connsiteX57" fmla="*/ 6451774 w 8126844"/>
                    <a:gd name="connsiteY57" fmla="*/ 2627156 h 5316568"/>
                    <a:gd name="connsiteX58" fmla="*/ 6088704 w 8126844"/>
                    <a:gd name="connsiteY58" fmla="*/ 2815415 h 5316568"/>
                    <a:gd name="connsiteX59" fmla="*/ 5981127 w 8126844"/>
                    <a:gd name="connsiteY59" fmla="*/ 2949885 h 5316568"/>
                    <a:gd name="connsiteX60" fmla="*/ 6021468 w 8126844"/>
                    <a:gd name="connsiteY60" fmla="*/ 3151591 h 5316568"/>
                    <a:gd name="connsiteX61" fmla="*/ 6115598 w 8126844"/>
                    <a:gd name="connsiteY61" fmla="*/ 3299509 h 5316568"/>
                    <a:gd name="connsiteX62" fmla="*/ 6734163 w 8126844"/>
                    <a:gd name="connsiteY62" fmla="*/ 3124697 h 5316568"/>
                    <a:gd name="connsiteX63" fmla="*/ 7419963 w 8126844"/>
                    <a:gd name="connsiteY63" fmla="*/ 2694391 h 5316568"/>
                    <a:gd name="connsiteX64" fmla="*/ 7850268 w 8126844"/>
                    <a:gd name="connsiteY64" fmla="*/ 2371662 h 5316568"/>
                    <a:gd name="connsiteX65" fmla="*/ 8065421 w 8126844"/>
                    <a:gd name="connsiteY65" fmla="*/ 2264085 h 5316568"/>
                    <a:gd name="connsiteX66" fmla="*/ 8105763 w 8126844"/>
                    <a:gd name="connsiteY66" fmla="*/ 2425450 h 5316568"/>
                    <a:gd name="connsiteX67" fmla="*/ 7769586 w 8126844"/>
                    <a:gd name="connsiteY67" fmla="*/ 2761627 h 5316568"/>
                    <a:gd name="connsiteX68" fmla="*/ 6707268 w 8126844"/>
                    <a:gd name="connsiteY68" fmla="*/ 3339850 h 5316568"/>
                    <a:gd name="connsiteX69" fmla="*/ 6129045 w 8126844"/>
                    <a:gd name="connsiteY69" fmla="*/ 3608791 h 5316568"/>
                    <a:gd name="connsiteX70" fmla="*/ 5833210 w 8126844"/>
                    <a:gd name="connsiteY70" fmla="*/ 3649132 h 5316568"/>
                    <a:gd name="connsiteX71" fmla="*/ 5712186 w 8126844"/>
                    <a:gd name="connsiteY71" fmla="*/ 3689474 h 5316568"/>
                    <a:gd name="connsiteX72" fmla="*/ 5658398 w 8126844"/>
                    <a:gd name="connsiteY72" fmla="*/ 3541556 h 5316568"/>
                    <a:gd name="connsiteX73" fmla="*/ 5779421 w 8126844"/>
                    <a:gd name="connsiteY73" fmla="*/ 3433980 h 5316568"/>
                    <a:gd name="connsiteX74" fmla="*/ 5779421 w 8126844"/>
                    <a:gd name="connsiteY74" fmla="*/ 3339850 h 5316568"/>
                    <a:gd name="connsiteX75" fmla="*/ 5497033 w 8126844"/>
                    <a:gd name="connsiteY75" fmla="*/ 3460874 h 5316568"/>
                    <a:gd name="connsiteX76" fmla="*/ 5039833 w 8126844"/>
                    <a:gd name="connsiteY76" fmla="*/ 3595344 h 5316568"/>
                    <a:gd name="connsiteX77" fmla="*/ 4865021 w 8126844"/>
                    <a:gd name="connsiteY77" fmla="*/ 3676027 h 5316568"/>
                    <a:gd name="connsiteX78" fmla="*/ 4905363 w 8126844"/>
                    <a:gd name="connsiteY78" fmla="*/ 3770156 h 5316568"/>
                    <a:gd name="connsiteX79" fmla="*/ 5160857 w 8126844"/>
                    <a:gd name="connsiteY79" fmla="*/ 3743262 h 5316568"/>
                    <a:gd name="connsiteX80" fmla="*/ 5187751 w 8126844"/>
                    <a:gd name="connsiteY80" fmla="*/ 3877732 h 5316568"/>
                    <a:gd name="connsiteX81" fmla="*/ 4878468 w 8126844"/>
                    <a:gd name="connsiteY81" fmla="*/ 3971862 h 5316568"/>
                    <a:gd name="connsiteX82" fmla="*/ 4891916 w 8126844"/>
                    <a:gd name="connsiteY82" fmla="*/ 4119780 h 5316568"/>
                    <a:gd name="connsiteX83" fmla="*/ 5376010 w 8126844"/>
                    <a:gd name="connsiteY83" fmla="*/ 4012203 h 5316568"/>
                    <a:gd name="connsiteX84" fmla="*/ 5967680 w 8126844"/>
                    <a:gd name="connsiteY84" fmla="*/ 3864285 h 5316568"/>
                    <a:gd name="connsiteX85" fmla="*/ 6344198 w 8126844"/>
                    <a:gd name="connsiteY85" fmla="*/ 3662580 h 5316568"/>
                    <a:gd name="connsiteX86" fmla="*/ 6478668 w 8126844"/>
                    <a:gd name="connsiteY86" fmla="*/ 3662580 h 5316568"/>
                    <a:gd name="connsiteX87" fmla="*/ 6478668 w 8126844"/>
                    <a:gd name="connsiteY87" fmla="*/ 3850838 h 5316568"/>
                    <a:gd name="connsiteX88" fmla="*/ 5900445 w 8126844"/>
                    <a:gd name="connsiteY88" fmla="*/ 4039097 h 5316568"/>
                    <a:gd name="connsiteX89" fmla="*/ 5053280 w 8126844"/>
                    <a:gd name="connsiteY89" fmla="*/ 4281144 h 5316568"/>
                    <a:gd name="connsiteX90" fmla="*/ 4703657 w 8126844"/>
                    <a:gd name="connsiteY90" fmla="*/ 4375274 h 5316568"/>
                    <a:gd name="connsiteX91" fmla="*/ 4313692 w 8126844"/>
                    <a:gd name="connsiteY91" fmla="*/ 4442509 h 5316568"/>
                    <a:gd name="connsiteX92" fmla="*/ 4004410 w 8126844"/>
                    <a:gd name="connsiteY92" fmla="*/ 4482850 h 5316568"/>
                    <a:gd name="connsiteX93" fmla="*/ 3869939 w 8126844"/>
                    <a:gd name="connsiteY93" fmla="*/ 4361827 h 5316568"/>
                    <a:gd name="connsiteX94" fmla="*/ 3950621 w 8126844"/>
                    <a:gd name="connsiteY94" fmla="*/ 4254250 h 5316568"/>
                    <a:gd name="connsiteX95" fmla="*/ 4367480 w 8126844"/>
                    <a:gd name="connsiteY95" fmla="*/ 4173568 h 5316568"/>
                    <a:gd name="connsiteX96" fmla="*/ 4542292 w 8126844"/>
                    <a:gd name="connsiteY96" fmla="*/ 4106332 h 5316568"/>
                    <a:gd name="connsiteX97" fmla="*/ 4542292 w 8126844"/>
                    <a:gd name="connsiteY97" fmla="*/ 3971862 h 5316568"/>
                    <a:gd name="connsiteX98" fmla="*/ 4206116 w 8126844"/>
                    <a:gd name="connsiteY98" fmla="*/ 3971862 h 5316568"/>
                    <a:gd name="connsiteX99" fmla="*/ 3520316 w 8126844"/>
                    <a:gd name="connsiteY99" fmla="*/ 4052544 h 5316568"/>
                    <a:gd name="connsiteX100" fmla="*/ 3157245 w 8126844"/>
                    <a:gd name="connsiteY100" fmla="*/ 4079438 h 5316568"/>
                    <a:gd name="connsiteX101" fmla="*/ 3076563 w 8126844"/>
                    <a:gd name="connsiteY101" fmla="*/ 4200462 h 5316568"/>
                    <a:gd name="connsiteX102" fmla="*/ 3224480 w 8126844"/>
                    <a:gd name="connsiteY102" fmla="*/ 4267697 h 5316568"/>
                    <a:gd name="connsiteX103" fmla="*/ 3453080 w 8126844"/>
                    <a:gd name="connsiteY103" fmla="*/ 4294591 h 5316568"/>
                    <a:gd name="connsiteX104" fmla="*/ 3412739 w 8126844"/>
                    <a:gd name="connsiteY104" fmla="*/ 4402168 h 5316568"/>
                    <a:gd name="connsiteX105" fmla="*/ 2968986 w 8126844"/>
                    <a:gd name="connsiteY105" fmla="*/ 4455956 h 5316568"/>
                    <a:gd name="connsiteX106" fmla="*/ 2767280 w 8126844"/>
                    <a:gd name="connsiteY106" fmla="*/ 4469403 h 5316568"/>
                    <a:gd name="connsiteX107" fmla="*/ 2673151 w 8126844"/>
                    <a:gd name="connsiteY107" fmla="*/ 4671109 h 5316568"/>
                    <a:gd name="connsiteX108" fmla="*/ 2767280 w 8126844"/>
                    <a:gd name="connsiteY108" fmla="*/ 5034180 h 5316568"/>
                    <a:gd name="connsiteX109" fmla="*/ 2700045 w 8126844"/>
                    <a:gd name="connsiteY109" fmla="*/ 5235885 h 5316568"/>
                    <a:gd name="connsiteX110" fmla="*/ 2498339 w 8126844"/>
                    <a:gd name="connsiteY110" fmla="*/ 5316568 h 5316568"/>
                    <a:gd name="connsiteX111" fmla="*/ 2256292 w 8126844"/>
                    <a:gd name="connsiteY111" fmla="*/ 5235885 h 5316568"/>
                    <a:gd name="connsiteX112" fmla="*/ 2175610 w 8126844"/>
                    <a:gd name="connsiteY112" fmla="*/ 4980391 h 5316568"/>
                    <a:gd name="connsiteX113" fmla="*/ 2269739 w 8126844"/>
                    <a:gd name="connsiteY113" fmla="*/ 4751791 h 5316568"/>
                    <a:gd name="connsiteX114" fmla="*/ 2404210 w 8126844"/>
                    <a:gd name="connsiteY114" fmla="*/ 4590427 h 5316568"/>
                    <a:gd name="connsiteX115" fmla="*/ 2390763 w 8126844"/>
                    <a:gd name="connsiteY115" fmla="*/ 4442509 h 5316568"/>
                    <a:gd name="connsiteX116" fmla="*/ 2014245 w 8126844"/>
                    <a:gd name="connsiteY116" fmla="*/ 4308038 h 5316568"/>
                    <a:gd name="connsiteX117" fmla="*/ 2068033 w 8126844"/>
                    <a:gd name="connsiteY117" fmla="*/ 4200462 h 5316568"/>
                    <a:gd name="connsiteX118" fmla="*/ 2390763 w 8126844"/>
                    <a:gd name="connsiteY118" fmla="*/ 4200462 h 5316568"/>
                    <a:gd name="connsiteX119" fmla="*/ 2807621 w 8126844"/>
                    <a:gd name="connsiteY119" fmla="*/ 4200462 h 5316568"/>
                    <a:gd name="connsiteX120" fmla="*/ 2834516 w 8126844"/>
                    <a:gd name="connsiteY120" fmla="*/ 4065991 h 5316568"/>
                    <a:gd name="connsiteX121" fmla="*/ 2686598 w 8126844"/>
                    <a:gd name="connsiteY121" fmla="*/ 4012203 h 5316568"/>
                    <a:gd name="connsiteX122" fmla="*/ 2780727 w 8126844"/>
                    <a:gd name="connsiteY122" fmla="*/ 3864285 h 5316568"/>
                    <a:gd name="connsiteX123" fmla="*/ 3211033 w 8126844"/>
                    <a:gd name="connsiteY123" fmla="*/ 3904627 h 5316568"/>
                    <a:gd name="connsiteX124" fmla="*/ 3775810 w 8126844"/>
                    <a:gd name="connsiteY124" fmla="*/ 3877732 h 5316568"/>
                    <a:gd name="connsiteX125" fmla="*/ 4380927 w 8126844"/>
                    <a:gd name="connsiteY125" fmla="*/ 3783603 h 5316568"/>
                    <a:gd name="connsiteX126" fmla="*/ 4622974 w 8126844"/>
                    <a:gd name="connsiteY126" fmla="*/ 3729815 h 5316568"/>
                    <a:gd name="connsiteX127" fmla="*/ 4555739 w 8126844"/>
                    <a:gd name="connsiteY127" fmla="*/ 3635685 h 5316568"/>
                    <a:gd name="connsiteX128" fmla="*/ 4031304 w 8126844"/>
                    <a:gd name="connsiteY128" fmla="*/ 3676027 h 5316568"/>
                    <a:gd name="connsiteX129" fmla="*/ 3600998 w 8126844"/>
                    <a:gd name="connsiteY129" fmla="*/ 3689474 h 5316568"/>
                    <a:gd name="connsiteX130" fmla="*/ 3278268 w 8126844"/>
                    <a:gd name="connsiteY130" fmla="*/ 3649132 h 5316568"/>
                    <a:gd name="connsiteX131" fmla="*/ 3237927 w 8126844"/>
                    <a:gd name="connsiteY131" fmla="*/ 3581897 h 5316568"/>
                    <a:gd name="connsiteX132" fmla="*/ 3291716 w 8126844"/>
                    <a:gd name="connsiteY132" fmla="*/ 3447427 h 5316568"/>
                    <a:gd name="connsiteX133" fmla="*/ 3587551 w 8126844"/>
                    <a:gd name="connsiteY133" fmla="*/ 3474321 h 5316568"/>
                    <a:gd name="connsiteX134" fmla="*/ 3883386 w 8126844"/>
                    <a:gd name="connsiteY134" fmla="*/ 3474321 h 5316568"/>
                    <a:gd name="connsiteX135" fmla="*/ 3964068 w 8126844"/>
                    <a:gd name="connsiteY135" fmla="*/ 3407085 h 5316568"/>
                    <a:gd name="connsiteX136" fmla="*/ 3883386 w 8126844"/>
                    <a:gd name="connsiteY136" fmla="*/ 3286062 h 5316568"/>
                    <a:gd name="connsiteX137" fmla="*/ 3412739 w 8126844"/>
                    <a:gd name="connsiteY137" fmla="*/ 3259168 h 5316568"/>
                    <a:gd name="connsiteX138" fmla="*/ 3049668 w 8126844"/>
                    <a:gd name="connsiteY138" fmla="*/ 3205380 h 5316568"/>
                    <a:gd name="connsiteX139" fmla="*/ 2740386 w 8126844"/>
                    <a:gd name="connsiteY139" fmla="*/ 3138144 h 5316568"/>
                    <a:gd name="connsiteX140" fmla="*/ 2457998 w 8126844"/>
                    <a:gd name="connsiteY140" fmla="*/ 3057462 h 5316568"/>
                    <a:gd name="connsiteX141" fmla="*/ 2242845 w 8126844"/>
                    <a:gd name="connsiteY141" fmla="*/ 3003674 h 5316568"/>
                    <a:gd name="connsiteX142" fmla="*/ 2162163 w 8126844"/>
                    <a:gd name="connsiteY142" fmla="*/ 3165038 h 5316568"/>
                    <a:gd name="connsiteX143" fmla="*/ 2336974 w 8126844"/>
                    <a:gd name="connsiteY143" fmla="*/ 3339850 h 5316568"/>
                    <a:gd name="connsiteX144" fmla="*/ 2713492 w 8126844"/>
                    <a:gd name="connsiteY144" fmla="*/ 3393638 h 5316568"/>
                    <a:gd name="connsiteX145" fmla="*/ 2874857 w 8126844"/>
                    <a:gd name="connsiteY145" fmla="*/ 3447427 h 5316568"/>
                    <a:gd name="connsiteX146" fmla="*/ 2874857 w 8126844"/>
                    <a:gd name="connsiteY146" fmla="*/ 3595344 h 5316568"/>
                    <a:gd name="connsiteX147" fmla="*/ 2605916 w 8126844"/>
                    <a:gd name="connsiteY147" fmla="*/ 3568450 h 5316568"/>
                    <a:gd name="connsiteX148" fmla="*/ 2000798 w 8126844"/>
                    <a:gd name="connsiteY148" fmla="*/ 3447427 h 5316568"/>
                    <a:gd name="connsiteX149" fmla="*/ 1583939 w 8126844"/>
                    <a:gd name="connsiteY149" fmla="*/ 3299509 h 5316568"/>
                    <a:gd name="connsiteX150" fmla="*/ 1409127 w 8126844"/>
                    <a:gd name="connsiteY150" fmla="*/ 3312956 h 5316568"/>
                    <a:gd name="connsiteX151" fmla="*/ 1368786 w 8126844"/>
                    <a:gd name="connsiteY151" fmla="*/ 3487768 h 5316568"/>
                    <a:gd name="connsiteX152" fmla="*/ 1799092 w 8126844"/>
                    <a:gd name="connsiteY152" fmla="*/ 3622238 h 5316568"/>
                    <a:gd name="connsiteX153" fmla="*/ 2256292 w 8126844"/>
                    <a:gd name="connsiteY153" fmla="*/ 3783603 h 5316568"/>
                    <a:gd name="connsiteX154" fmla="*/ 2390763 w 8126844"/>
                    <a:gd name="connsiteY154" fmla="*/ 3891180 h 5316568"/>
                    <a:gd name="connsiteX155" fmla="*/ 2094927 w 8126844"/>
                    <a:gd name="connsiteY155" fmla="*/ 3958415 h 5316568"/>
                    <a:gd name="connsiteX156" fmla="*/ 1557045 w 8126844"/>
                    <a:gd name="connsiteY156" fmla="*/ 3783603 h 5316568"/>
                    <a:gd name="connsiteX157" fmla="*/ 965374 w 8126844"/>
                    <a:gd name="connsiteY157" fmla="*/ 3555003 h 5316568"/>
                    <a:gd name="connsiteX158" fmla="*/ 481280 w 8126844"/>
                    <a:gd name="connsiteY158" fmla="*/ 3339850 h 5316568"/>
                    <a:gd name="connsiteX159" fmla="*/ 198892 w 8126844"/>
                    <a:gd name="connsiteY159" fmla="*/ 3232274 h 5316568"/>
                    <a:gd name="connsiteX160" fmla="*/ 131657 w 8126844"/>
                    <a:gd name="connsiteY160" fmla="*/ 3138144 h 5316568"/>
                    <a:gd name="connsiteX161" fmla="*/ 279574 w 8126844"/>
                    <a:gd name="connsiteY161" fmla="*/ 3044015 h 5316568"/>
                    <a:gd name="connsiteX162" fmla="*/ 642645 w 8126844"/>
                    <a:gd name="connsiteY162" fmla="*/ 3218827 h 5316568"/>
                    <a:gd name="connsiteX163" fmla="*/ 1113292 w 8126844"/>
                    <a:gd name="connsiteY163" fmla="*/ 3366744 h 5316568"/>
                    <a:gd name="connsiteX164" fmla="*/ 1153633 w 8126844"/>
                    <a:gd name="connsiteY164" fmla="*/ 3191932 h 5316568"/>
                    <a:gd name="connsiteX165" fmla="*/ 1032610 w 8126844"/>
                    <a:gd name="connsiteY165" fmla="*/ 3030568 h 5316568"/>
                    <a:gd name="connsiteX166" fmla="*/ 535068 w 8126844"/>
                    <a:gd name="connsiteY166" fmla="*/ 2882650 h 5316568"/>
                    <a:gd name="connsiteX167" fmla="*/ 198892 w 8126844"/>
                    <a:gd name="connsiteY167" fmla="*/ 2640603 h 5316568"/>
                    <a:gd name="connsiteX168" fmla="*/ 10633 w 8126844"/>
                    <a:gd name="connsiteY168" fmla="*/ 2479238 h 5316568"/>
                    <a:gd name="connsiteX169" fmla="*/ 50974 w 8126844"/>
                    <a:gd name="connsiteY169" fmla="*/ 2344768 h 5316568"/>
                    <a:gd name="connsiteX170" fmla="*/ 279574 w 8126844"/>
                    <a:gd name="connsiteY170" fmla="*/ 2425450 h 5316568"/>
                    <a:gd name="connsiteX171" fmla="*/ 1019163 w 8126844"/>
                    <a:gd name="connsiteY171" fmla="*/ 2828862 h 5316568"/>
                    <a:gd name="connsiteX172" fmla="*/ 1462916 w 8126844"/>
                    <a:gd name="connsiteY172" fmla="*/ 3070909 h 5316568"/>
                    <a:gd name="connsiteX173" fmla="*/ 1799092 w 8126844"/>
                    <a:gd name="connsiteY173" fmla="*/ 3165038 h 5316568"/>
                    <a:gd name="connsiteX174" fmla="*/ 1973904 w 8126844"/>
                    <a:gd name="connsiteY174" fmla="*/ 3097803 h 5316568"/>
                    <a:gd name="connsiteX175" fmla="*/ 1960457 w 8126844"/>
                    <a:gd name="connsiteY175" fmla="*/ 2855756 h 5316568"/>
                    <a:gd name="connsiteX176" fmla="*/ 1624280 w 8126844"/>
                    <a:gd name="connsiteY176" fmla="*/ 2748180 h 5316568"/>
                    <a:gd name="connsiteX177" fmla="*/ 1288104 w 8126844"/>
                    <a:gd name="connsiteY177" fmla="*/ 2600262 h 5316568"/>
                    <a:gd name="connsiteX178" fmla="*/ 1261210 w 8126844"/>
                    <a:gd name="connsiteY178" fmla="*/ 2465791 h 5316568"/>
                    <a:gd name="connsiteX179" fmla="*/ 1462916 w 8126844"/>
                    <a:gd name="connsiteY179" fmla="*/ 2465791 h 5316568"/>
                    <a:gd name="connsiteX180" fmla="*/ 1691516 w 8126844"/>
                    <a:gd name="connsiteY180" fmla="*/ 2546474 h 5316568"/>
                    <a:gd name="connsiteX181" fmla="*/ 1758751 w 8126844"/>
                    <a:gd name="connsiteY181" fmla="*/ 2331321 h 5316568"/>
                    <a:gd name="connsiteX182" fmla="*/ 1597386 w 8126844"/>
                    <a:gd name="connsiteY182" fmla="*/ 2156509 h 5316568"/>
                    <a:gd name="connsiteX183" fmla="*/ 1153633 w 8126844"/>
                    <a:gd name="connsiteY183" fmla="*/ 1968250 h 5316568"/>
                    <a:gd name="connsiteX184" fmla="*/ 871245 w 8126844"/>
                    <a:gd name="connsiteY184" fmla="*/ 1779991 h 5316568"/>
                    <a:gd name="connsiteX185" fmla="*/ 750221 w 8126844"/>
                    <a:gd name="connsiteY185" fmla="*/ 1645521 h 5316568"/>
                    <a:gd name="connsiteX186" fmla="*/ 844351 w 8126844"/>
                    <a:gd name="connsiteY186" fmla="*/ 1524497 h 5316568"/>
                    <a:gd name="connsiteX187" fmla="*/ 1328445 w 8126844"/>
                    <a:gd name="connsiteY187" fmla="*/ 1739650 h 5316568"/>
                    <a:gd name="connsiteX188" fmla="*/ 1592057 w 8126844"/>
                    <a:gd name="connsiteY188" fmla="*/ 1512349 h 5316568"/>
                    <a:gd name="connsiteX189" fmla="*/ 1302048 w 8126844"/>
                    <a:gd name="connsiteY189" fmla="*/ 1212341 h 5316568"/>
                    <a:gd name="connsiteX190" fmla="*/ 1073406 w 8126844"/>
                    <a:gd name="connsiteY190" fmla="*/ 914830 h 5316568"/>
                    <a:gd name="connsiteX191" fmla="*/ 1107156 w 8126844"/>
                    <a:gd name="connsiteY191" fmla="*/ 793785 h 5316568"/>
                    <a:gd name="connsiteX192" fmla="*/ 1777504 w 8126844"/>
                    <a:gd name="connsiteY192" fmla="*/ 1580347 h 5316568"/>
                    <a:gd name="connsiteX193" fmla="*/ 1879774 w 8126844"/>
                    <a:gd name="connsiteY193" fmla="*/ 2022038 h 5316568"/>
                    <a:gd name="connsiteX194" fmla="*/ 2390763 w 8126844"/>
                    <a:gd name="connsiteY194" fmla="*/ 2250638 h 5316568"/>
                    <a:gd name="connsiteX195" fmla="*/ 3157245 w 8126844"/>
                    <a:gd name="connsiteY195" fmla="*/ 2465791 h 5316568"/>
                    <a:gd name="connsiteX196" fmla="*/ 3708574 w 8126844"/>
                    <a:gd name="connsiteY196" fmla="*/ 2600262 h 5316568"/>
                    <a:gd name="connsiteX197" fmla="*/ 4165774 w 8126844"/>
                    <a:gd name="connsiteY197" fmla="*/ 2573368 h 5316568"/>
                    <a:gd name="connsiteX198" fmla="*/ 4394374 w 8126844"/>
                    <a:gd name="connsiteY198" fmla="*/ 2546474 h 5316568"/>
                    <a:gd name="connsiteX199" fmla="*/ 4407821 w 8126844"/>
                    <a:gd name="connsiteY199" fmla="*/ 2358215 h 5316568"/>
                    <a:gd name="connsiteX200" fmla="*/ 4192668 w 8126844"/>
                    <a:gd name="connsiteY200" fmla="*/ 2317874 h 5316568"/>
                    <a:gd name="connsiteX201" fmla="*/ 4031304 w 8126844"/>
                    <a:gd name="connsiteY201" fmla="*/ 2358215 h 5316568"/>
                    <a:gd name="connsiteX202" fmla="*/ 4031304 w 8126844"/>
                    <a:gd name="connsiteY202" fmla="*/ 2183403 h 5316568"/>
                    <a:gd name="connsiteX203" fmla="*/ 4448163 w 8126844"/>
                    <a:gd name="connsiteY203" fmla="*/ 2062380 h 5316568"/>
                    <a:gd name="connsiteX204" fmla="*/ 4703657 w 8126844"/>
                    <a:gd name="connsiteY204" fmla="*/ 1954803 h 5316568"/>
                    <a:gd name="connsiteX205" fmla="*/ 4663316 w 8126844"/>
                    <a:gd name="connsiteY205" fmla="*/ 1699309 h 5316568"/>
                    <a:gd name="connsiteX0" fmla="*/ 4918810 w 8126844"/>
                    <a:gd name="connsiteY0" fmla="*/ 1645521 h 5316568"/>
                    <a:gd name="connsiteX1" fmla="*/ 4959151 w 8126844"/>
                    <a:gd name="connsiteY1" fmla="*/ 1860674 h 5316568"/>
                    <a:gd name="connsiteX2" fmla="*/ 5402904 w 8126844"/>
                    <a:gd name="connsiteY2" fmla="*/ 1699309 h 5316568"/>
                    <a:gd name="connsiteX3" fmla="*/ 6478668 w 8126844"/>
                    <a:gd name="connsiteY3" fmla="*/ 986615 h 5316568"/>
                    <a:gd name="connsiteX4" fmla="*/ 7177916 w 8126844"/>
                    <a:gd name="connsiteY4" fmla="*/ 139450 h 5316568"/>
                    <a:gd name="connsiteX5" fmla="*/ 7352727 w 8126844"/>
                    <a:gd name="connsiteY5" fmla="*/ 18427 h 5316568"/>
                    <a:gd name="connsiteX6" fmla="*/ 7460304 w 8126844"/>
                    <a:gd name="connsiteY6" fmla="*/ 327709 h 5316568"/>
                    <a:gd name="connsiteX7" fmla="*/ 7137574 w 8126844"/>
                    <a:gd name="connsiteY7" fmla="*/ 758015 h 5316568"/>
                    <a:gd name="connsiteX8" fmla="*/ 7056892 w 8126844"/>
                    <a:gd name="connsiteY8" fmla="*/ 932827 h 5316568"/>
                    <a:gd name="connsiteX9" fmla="*/ 7177916 w 8126844"/>
                    <a:gd name="connsiteY9" fmla="*/ 1040403 h 5316568"/>
                    <a:gd name="connsiteX10" fmla="*/ 7406516 w 8126844"/>
                    <a:gd name="connsiteY10" fmla="*/ 811803 h 5316568"/>
                    <a:gd name="connsiteX11" fmla="*/ 7540986 w 8126844"/>
                    <a:gd name="connsiteY11" fmla="*/ 811803 h 5316568"/>
                    <a:gd name="connsiteX12" fmla="*/ 7554433 w 8126844"/>
                    <a:gd name="connsiteY12" fmla="*/ 1040403 h 5316568"/>
                    <a:gd name="connsiteX13" fmla="*/ 6976210 w 8126844"/>
                    <a:gd name="connsiteY13" fmla="*/ 1632074 h 5316568"/>
                    <a:gd name="connsiteX14" fmla="*/ 6276963 w 8126844"/>
                    <a:gd name="connsiteY14" fmla="*/ 2183403 h 5316568"/>
                    <a:gd name="connsiteX15" fmla="*/ 5860104 w 8126844"/>
                    <a:gd name="connsiteY15" fmla="*/ 2385109 h 5316568"/>
                    <a:gd name="connsiteX16" fmla="*/ 5658398 w 8126844"/>
                    <a:gd name="connsiteY16" fmla="*/ 2452344 h 5316568"/>
                    <a:gd name="connsiteX17" fmla="*/ 5550821 w 8126844"/>
                    <a:gd name="connsiteY17" fmla="*/ 2371662 h 5316568"/>
                    <a:gd name="connsiteX18" fmla="*/ 5644951 w 8126844"/>
                    <a:gd name="connsiteY18" fmla="*/ 2169956 h 5316568"/>
                    <a:gd name="connsiteX19" fmla="*/ 5913892 w 8126844"/>
                    <a:gd name="connsiteY19" fmla="*/ 2116168 h 5316568"/>
                    <a:gd name="connsiteX20" fmla="*/ 5752527 w 8126844"/>
                    <a:gd name="connsiteY20" fmla="*/ 1806885 h 5316568"/>
                    <a:gd name="connsiteX21" fmla="*/ 5362563 w 8126844"/>
                    <a:gd name="connsiteY21" fmla="*/ 1954803 h 5316568"/>
                    <a:gd name="connsiteX22" fmla="*/ 4663316 w 8126844"/>
                    <a:gd name="connsiteY22" fmla="*/ 2237191 h 5316568"/>
                    <a:gd name="connsiteX23" fmla="*/ 4649868 w 8126844"/>
                    <a:gd name="connsiteY23" fmla="*/ 2412003 h 5316568"/>
                    <a:gd name="connsiteX24" fmla="*/ 4703657 w 8126844"/>
                    <a:gd name="connsiteY24" fmla="*/ 2519580 h 5316568"/>
                    <a:gd name="connsiteX25" fmla="*/ 5066727 w 8126844"/>
                    <a:gd name="connsiteY25" fmla="*/ 2385109 h 5316568"/>
                    <a:gd name="connsiteX26" fmla="*/ 5322221 w 8126844"/>
                    <a:gd name="connsiteY26" fmla="*/ 2331321 h 5316568"/>
                    <a:gd name="connsiteX27" fmla="*/ 5349116 w 8126844"/>
                    <a:gd name="connsiteY27" fmla="*/ 2465791 h 5316568"/>
                    <a:gd name="connsiteX28" fmla="*/ 4784339 w 8126844"/>
                    <a:gd name="connsiteY28" fmla="*/ 2680944 h 5316568"/>
                    <a:gd name="connsiteX29" fmla="*/ 4098539 w 8126844"/>
                    <a:gd name="connsiteY29" fmla="*/ 2815415 h 5316568"/>
                    <a:gd name="connsiteX30" fmla="*/ 2740386 w 8126844"/>
                    <a:gd name="connsiteY30" fmla="*/ 2680944 h 5316568"/>
                    <a:gd name="connsiteX31" fmla="*/ 2202504 w 8126844"/>
                    <a:gd name="connsiteY31" fmla="*/ 2479238 h 5316568"/>
                    <a:gd name="connsiteX32" fmla="*/ 2027692 w 8126844"/>
                    <a:gd name="connsiteY32" fmla="*/ 2425450 h 5316568"/>
                    <a:gd name="connsiteX33" fmla="*/ 1960457 w 8126844"/>
                    <a:gd name="connsiteY33" fmla="*/ 2573368 h 5316568"/>
                    <a:gd name="connsiteX34" fmla="*/ 2390763 w 8126844"/>
                    <a:gd name="connsiteY34" fmla="*/ 2801968 h 5316568"/>
                    <a:gd name="connsiteX35" fmla="*/ 3372398 w 8126844"/>
                    <a:gd name="connsiteY35" fmla="*/ 3044015 h 5316568"/>
                    <a:gd name="connsiteX36" fmla="*/ 4125433 w 8126844"/>
                    <a:gd name="connsiteY36" fmla="*/ 3044015 h 5316568"/>
                    <a:gd name="connsiteX37" fmla="*/ 4757445 w 8126844"/>
                    <a:gd name="connsiteY37" fmla="*/ 3017121 h 5316568"/>
                    <a:gd name="connsiteX38" fmla="*/ 4918810 w 8126844"/>
                    <a:gd name="connsiteY38" fmla="*/ 3057462 h 5316568"/>
                    <a:gd name="connsiteX39" fmla="*/ 4811233 w 8126844"/>
                    <a:gd name="connsiteY39" fmla="*/ 3218827 h 5316568"/>
                    <a:gd name="connsiteX40" fmla="*/ 4286798 w 8126844"/>
                    <a:gd name="connsiteY40" fmla="*/ 3286062 h 5316568"/>
                    <a:gd name="connsiteX41" fmla="*/ 4219563 w 8126844"/>
                    <a:gd name="connsiteY41" fmla="*/ 3420532 h 5316568"/>
                    <a:gd name="connsiteX42" fmla="*/ 4555739 w 8126844"/>
                    <a:gd name="connsiteY42" fmla="*/ 3474321 h 5316568"/>
                    <a:gd name="connsiteX43" fmla="*/ 5241539 w 8126844"/>
                    <a:gd name="connsiteY43" fmla="*/ 3286062 h 5316568"/>
                    <a:gd name="connsiteX44" fmla="*/ 5523927 w 8126844"/>
                    <a:gd name="connsiteY44" fmla="*/ 3151591 h 5316568"/>
                    <a:gd name="connsiteX45" fmla="*/ 5618057 w 8126844"/>
                    <a:gd name="connsiteY45" fmla="*/ 3044015 h 5316568"/>
                    <a:gd name="connsiteX46" fmla="*/ 5402904 w 8126844"/>
                    <a:gd name="connsiteY46" fmla="*/ 3030568 h 5316568"/>
                    <a:gd name="connsiteX47" fmla="*/ 5214645 w 8126844"/>
                    <a:gd name="connsiteY47" fmla="*/ 2922991 h 5316568"/>
                    <a:gd name="connsiteX48" fmla="*/ 5241539 w 8126844"/>
                    <a:gd name="connsiteY48" fmla="*/ 2801968 h 5316568"/>
                    <a:gd name="connsiteX49" fmla="*/ 5537374 w 8126844"/>
                    <a:gd name="connsiteY49" fmla="*/ 2761627 h 5316568"/>
                    <a:gd name="connsiteX50" fmla="*/ 6196280 w 8126844"/>
                    <a:gd name="connsiteY50" fmla="*/ 2506132 h 5316568"/>
                    <a:gd name="connsiteX51" fmla="*/ 6747610 w 8126844"/>
                    <a:gd name="connsiteY51" fmla="*/ 2169956 h 5316568"/>
                    <a:gd name="connsiteX52" fmla="*/ 7218257 w 8126844"/>
                    <a:gd name="connsiteY52" fmla="*/ 1726203 h 5316568"/>
                    <a:gd name="connsiteX53" fmla="*/ 7433410 w 8126844"/>
                    <a:gd name="connsiteY53" fmla="*/ 1551391 h 5316568"/>
                    <a:gd name="connsiteX54" fmla="*/ 7567880 w 8126844"/>
                    <a:gd name="connsiteY54" fmla="*/ 1578285 h 5316568"/>
                    <a:gd name="connsiteX55" fmla="*/ 7514092 w 8126844"/>
                    <a:gd name="connsiteY55" fmla="*/ 1779991 h 5316568"/>
                    <a:gd name="connsiteX56" fmla="*/ 7097233 w 8126844"/>
                    <a:gd name="connsiteY56" fmla="*/ 2210297 h 5316568"/>
                    <a:gd name="connsiteX57" fmla="*/ 6451774 w 8126844"/>
                    <a:gd name="connsiteY57" fmla="*/ 2627156 h 5316568"/>
                    <a:gd name="connsiteX58" fmla="*/ 6088704 w 8126844"/>
                    <a:gd name="connsiteY58" fmla="*/ 2815415 h 5316568"/>
                    <a:gd name="connsiteX59" fmla="*/ 5981127 w 8126844"/>
                    <a:gd name="connsiteY59" fmla="*/ 2949885 h 5316568"/>
                    <a:gd name="connsiteX60" fmla="*/ 6021468 w 8126844"/>
                    <a:gd name="connsiteY60" fmla="*/ 3151591 h 5316568"/>
                    <a:gd name="connsiteX61" fmla="*/ 6115598 w 8126844"/>
                    <a:gd name="connsiteY61" fmla="*/ 3299509 h 5316568"/>
                    <a:gd name="connsiteX62" fmla="*/ 6734163 w 8126844"/>
                    <a:gd name="connsiteY62" fmla="*/ 3124697 h 5316568"/>
                    <a:gd name="connsiteX63" fmla="*/ 7419963 w 8126844"/>
                    <a:gd name="connsiteY63" fmla="*/ 2694391 h 5316568"/>
                    <a:gd name="connsiteX64" fmla="*/ 7850268 w 8126844"/>
                    <a:gd name="connsiteY64" fmla="*/ 2371662 h 5316568"/>
                    <a:gd name="connsiteX65" fmla="*/ 8065421 w 8126844"/>
                    <a:gd name="connsiteY65" fmla="*/ 2264085 h 5316568"/>
                    <a:gd name="connsiteX66" fmla="*/ 8105763 w 8126844"/>
                    <a:gd name="connsiteY66" fmla="*/ 2425450 h 5316568"/>
                    <a:gd name="connsiteX67" fmla="*/ 7769586 w 8126844"/>
                    <a:gd name="connsiteY67" fmla="*/ 2761627 h 5316568"/>
                    <a:gd name="connsiteX68" fmla="*/ 6707268 w 8126844"/>
                    <a:gd name="connsiteY68" fmla="*/ 3339850 h 5316568"/>
                    <a:gd name="connsiteX69" fmla="*/ 6129045 w 8126844"/>
                    <a:gd name="connsiteY69" fmla="*/ 3608791 h 5316568"/>
                    <a:gd name="connsiteX70" fmla="*/ 5833210 w 8126844"/>
                    <a:gd name="connsiteY70" fmla="*/ 3649132 h 5316568"/>
                    <a:gd name="connsiteX71" fmla="*/ 5712186 w 8126844"/>
                    <a:gd name="connsiteY71" fmla="*/ 3689474 h 5316568"/>
                    <a:gd name="connsiteX72" fmla="*/ 5658398 w 8126844"/>
                    <a:gd name="connsiteY72" fmla="*/ 3541556 h 5316568"/>
                    <a:gd name="connsiteX73" fmla="*/ 5779421 w 8126844"/>
                    <a:gd name="connsiteY73" fmla="*/ 3433980 h 5316568"/>
                    <a:gd name="connsiteX74" fmla="*/ 5779421 w 8126844"/>
                    <a:gd name="connsiteY74" fmla="*/ 3339850 h 5316568"/>
                    <a:gd name="connsiteX75" fmla="*/ 5497033 w 8126844"/>
                    <a:gd name="connsiteY75" fmla="*/ 3460874 h 5316568"/>
                    <a:gd name="connsiteX76" fmla="*/ 5039833 w 8126844"/>
                    <a:gd name="connsiteY76" fmla="*/ 3595344 h 5316568"/>
                    <a:gd name="connsiteX77" fmla="*/ 4865021 w 8126844"/>
                    <a:gd name="connsiteY77" fmla="*/ 3676027 h 5316568"/>
                    <a:gd name="connsiteX78" fmla="*/ 4905363 w 8126844"/>
                    <a:gd name="connsiteY78" fmla="*/ 3770156 h 5316568"/>
                    <a:gd name="connsiteX79" fmla="*/ 5160857 w 8126844"/>
                    <a:gd name="connsiteY79" fmla="*/ 3743262 h 5316568"/>
                    <a:gd name="connsiteX80" fmla="*/ 5187751 w 8126844"/>
                    <a:gd name="connsiteY80" fmla="*/ 3877732 h 5316568"/>
                    <a:gd name="connsiteX81" fmla="*/ 4878468 w 8126844"/>
                    <a:gd name="connsiteY81" fmla="*/ 3971862 h 5316568"/>
                    <a:gd name="connsiteX82" fmla="*/ 4891916 w 8126844"/>
                    <a:gd name="connsiteY82" fmla="*/ 4119780 h 5316568"/>
                    <a:gd name="connsiteX83" fmla="*/ 5376010 w 8126844"/>
                    <a:gd name="connsiteY83" fmla="*/ 4012203 h 5316568"/>
                    <a:gd name="connsiteX84" fmla="*/ 5967680 w 8126844"/>
                    <a:gd name="connsiteY84" fmla="*/ 3864285 h 5316568"/>
                    <a:gd name="connsiteX85" fmla="*/ 6344198 w 8126844"/>
                    <a:gd name="connsiteY85" fmla="*/ 3662580 h 5316568"/>
                    <a:gd name="connsiteX86" fmla="*/ 6478668 w 8126844"/>
                    <a:gd name="connsiteY86" fmla="*/ 3662580 h 5316568"/>
                    <a:gd name="connsiteX87" fmla="*/ 6478668 w 8126844"/>
                    <a:gd name="connsiteY87" fmla="*/ 3850838 h 5316568"/>
                    <a:gd name="connsiteX88" fmla="*/ 5900445 w 8126844"/>
                    <a:gd name="connsiteY88" fmla="*/ 4039097 h 5316568"/>
                    <a:gd name="connsiteX89" fmla="*/ 5053280 w 8126844"/>
                    <a:gd name="connsiteY89" fmla="*/ 4281144 h 5316568"/>
                    <a:gd name="connsiteX90" fmla="*/ 4703657 w 8126844"/>
                    <a:gd name="connsiteY90" fmla="*/ 4375274 h 5316568"/>
                    <a:gd name="connsiteX91" fmla="*/ 4313692 w 8126844"/>
                    <a:gd name="connsiteY91" fmla="*/ 4442509 h 5316568"/>
                    <a:gd name="connsiteX92" fmla="*/ 4004410 w 8126844"/>
                    <a:gd name="connsiteY92" fmla="*/ 4482850 h 5316568"/>
                    <a:gd name="connsiteX93" fmla="*/ 3869939 w 8126844"/>
                    <a:gd name="connsiteY93" fmla="*/ 4361827 h 5316568"/>
                    <a:gd name="connsiteX94" fmla="*/ 3950621 w 8126844"/>
                    <a:gd name="connsiteY94" fmla="*/ 4254250 h 5316568"/>
                    <a:gd name="connsiteX95" fmla="*/ 4367480 w 8126844"/>
                    <a:gd name="connsiteY95" fmla="*/ 4173568 h 5316568"/>
                    <a:gd name="connsiteX96" fmla="*/ 4542292 w 8126844"/>
                    <a:gd name="connsiteY96" fmla="*/ 4106332 h 5316568"/>
                    <a:gd name="connsiteX97" fmla="*/ 4542292 w 8126844"/>
                    <a:gd name="connsiteY97" fmla="*/ 3971862 h 5316568"/>
                    <a:gd name="connsiteX98" fmla="*/ 4206116 w 8126844"/>
                    <a:gd name="connsiteY98" fmla="*/ 3971862 h 5316568"/>
                    <a:gd name="connsiteX99" fmla="*/ 3520316 w 8126844"/>
                    <a:gd name="connsiteY99" fmla="*/ 4052544 h 5316568"/>
                    <a:gd name="connsiteX100" fmla="*/ 3157245 w 8126844"/>
                    <a:gd name="connsiteY100" fmla="*/ 4079438 h 5316568"/>
                    <a:gd name="connsiteX101" fmla="*/ 3076563 w 8126844"/>
                    <a:gd name="connsiteY101" fmla="*/ 4200462 h 5316568"/>
                    <a:gd name="connsiteX102" fmla="*/ 3224480 w 8126844"/>
                    <a:gd name="connsiteY102" fmla="*/ 4267697 h 5316568"/>
                    <a:gd name="connsiteX103" fmla="*/ 3453080 w 8126844"/>
                    <a:gd name="connsiteY103" fmla="*/ 4294591 h 5316568"/>
                    <a:gd name="connsiteX104" fmla="*/ 3412739 w 8126844"/>
                    <a:gd name="connsiteY104" fmla="*/ 4402168 h 5316568"/>
                    <a:gd name="connsiteX105" fmla="*/ 2968986 w 8126844"/>
                    <a:gd name="connsiteY105" fmla="*/ 4455956 h 5316568"/>
                    <a:gd name="connsiteX106" fmla="*/ 2767280 w 8126844"/>
                    <a:gd name="connsiteY106" fmla="*/ 4469403 h 5316568"/>
                    <a:gd name="connsiteX107" fmla="*/ 2673151 w 8126844"/>
                    <a:gd name="connsiteY107" fmla="*/ 4671109 h 5316568"/>
                    <a:gd name="connsiteX108" fmla="*/ 2767280 w 8126844"/>
                    <a:gd name="connsiteY108" fmla="*/ 5034180 h 5316568"/>
                    <a:gd name="connsiteX109" fmla="*/ 2700045 w 8126844"/>
                    <a:gd name="connsiteY109" fmla="*/ 5235885 h 5316568"/>
                    <a:gd name="connsiteX110" fmla="*/ 2498339 w 8126844"/>
                    <a:gd name="connsiteY110" fmla="*/ 5316568 h 5316568"/>
                    <a:gd name="connsiteX111" fmla="*/ 2256292 w 8126844"/>
                    <a:gd name="connsiteY111" fmla="*/ 5235885 h 5316568"/>
                    <a:gd name="connsiteX112" fmla="*/ 2175610 w 8126844"/>
                    <a:gd name="connsiteY112" fmla="*/ 4980391 h 5316568"/>
                    <a:gd name="connsiteX113" fmla="*/ 2269739 w 8126844"/>
                    <a:gd name="connsiteY113" fmla="*/ 4751791 h 5316568"/>
                    <a:gd name="connsiteX114" fmla="*/ 2404210 w 8126844"/>
                    <a:gd name="connsiteY114" fmla="*/ 4590427 h 5316568"/>
                    <a:gd name="connsiteX115" fmla="*/ 2390763 w 8126844"/>
                    <a:gd name="connsiteY115" fmla="*/ 4442509 h 5316568"/>
                    <a:gd name="connsiteX116" fmla="*/ 2014245 w 8126844"/>
                    <a:gd name="connsiteY116" fmla="*/ 4308038 h 5316568"/>
                    <a:gd name="connsiteX117" fmla="*/ 2068033 w 8126844"/>
                    <a:gd name="connsiteY117" fmla="*/ 4200462 h 5316568"/>
                    <a:gd name="connsiteX118" fmla="*/ 2390763 w 8126844"/>
                    <a:gd name="connsiteY118" fmla="*/ 4200462 h 5316568"/>
                    <a:gd name="connsiteX119" fmla="*/ 2807621 w 8126844"/>
                    <a:gd name="connsiteY119" fmla="*/ 4200462 h 5316568"/>
                    <a:gd name="connsiteX120" fmla="*/ 2834516 w 8126844"/>
                    <a:gd name="connsiteY120" fmla="*/ 4065991 h 5316568"/>
                    <a:gd name="connsiteX121" fmla="*/ 2686598 w 8126844"/>
                    <a:gd name="connsiteY121" fmla="*/ 4012203 h 5316568"/>
                    <a:gd name="connsiteX122" fmla="*/ 2780727 w 8126844"/>
                    <a:gd name="connsiteY122" fmla="*/ 3864285 h 5316568"/>
                    <a:gd name="connsiteX123" fmla="*/ 3211033 w 8126844"/>
                    <a:gd name="connsiteY123" fmla="*/ 3904627 h 5316568"/>
                    <a:gd name="connsiteX124" fmla="*/ 3775810 w 8126844"/>
                    <a:gd name="connsiteY124" fmla="*/ 3877732 h 5316568"/>
                    <a:gd name="connsiteX125" fmla="*/ 4380927 w 8126844"/>
                    <a:gd name="connsiteY125" fmla="*/ 3783603 h 5316568"/>
                    <a:gd name="connsiteX126" fmla="*/ 4622974 w 8126844"/>
                    <a:gd name="connsiteY126" fmla="*/ 3729815 h 5316568"/>
                    <a:gd name="connsiteX127" fmla="*/ 4555739 w 8126844"/>
                    <a:gd name="connsiteY127" fmla="*/ 3635685 h 5316568"/>
                    <a:gd name="connsiteX128" fmla="*/ 4031304 w 8126844"/>
                    <a:gd name="connsiteY128" fmla="*/ 3676027 h 5316568"/>
                    <a:gd name="connsiteX129" fmla="*/ 3600998 w 8126844"/>
                    <a:gd name="connsiteY129" fmla="*/ 3689474 h 5316568"/>
                    <a:gd name="connsiteX130" fmla="*/ 3278268 w 8126844"/>
                    <a:gd name="connsiteY130" fmla="*/ 3649132 h 5316568"/>
                    <a:gd name="connsiteX131" fmla="*/ 3237927 w 8126844"/>
                    <a:gd name="connsiteY131" fmla="*/ 3581897 h 5316568"/>
                    <a:gd name="connsiteX132" fmla="*/ 3291716 w 8126844"/>
                    <a:gd name="connsiteY132" fmla="*/ 3447427 h 5316568"/>
                    <a:gd name="connsiteX133" fmla="*/ 3587551 w 8126844"/>
                    <a:gd name="connsiteY133" fmla="*/ 3474321 h 5316568"/>
                    <a:gd name="connsiteX134" fmla="*/ 3883386 w 8126844"/>
                    <a:gd name="connsiteY134" fmla="*/ 3474321 h 5316568"/>
                    <a:gd name="connsiteX135" fmla="*/ 3964068 w 8126844"/>
                    <a:gd name="connsiteY135" fmla="*/ 3407085 h 5316568"/>
                    <a:gd name="connsiteX136" fmla="*/ 3883386 w 8126844"/>
                    <a:gd name="connsiteY136" fmla="*/ 3286062 h 5316568"/>
                    <a:gd name="connsiteX137" fmla="*/ 3412739 w 8126844"/>
                    <a:gd name="connsiteY137" fmla="*/ 3259168 h 5316568"/>
                    <a:gd name="connsiteX138" fmla="*/ 3049668 w 8126844"/>
                    <a:gd name="connsiteY138" fmla="*/ 3205380 h 5316568"/>
                    <a:gd name="connsiteX139" fmla="*/ 2740386 w 8126844"/>
                    <a:gd name="connsiteY139" fmla="*/ 3138144 h 5316568"/>
                    <a:gd name="connsiteX140" fmla="*/ 2457998 w 8126844"/>
                    <a:gd name="connsiteY140" fmla="*/ 3057462 h 5316568"/>
                    <a:gd name="connsiteX141" fmla="*/ 2242845 w 8126844"/>
                    <a:gd name="connsiteY141" fmla="*/ 3003674 h 5316568"/>
                    <a:gd name="connsiteX142" fmla="*/ 2162163 w 8126844"/>
                    <a:gd name="connsiteY142" fmla="*/ 3165038 h 5316568"/>
                    <a:gd name="connsiteX143" fmla="*/ 2336974 w 8126844"/>
                    <a:gd name="connsiteY143" fmla="*/ 3339850 h 5316568"/>
                    <a:gd name="connsiteX144" fmla="*/ 2713492 w 8126844"/>
                    <a:gd name="connsiteY144" fmla="*/ 3393638 h 5316568"/>
                    <a:gd name="connsiteX145" fmla="*/ 2874857 w 8126844"/>
                    <a:gd name="connsiteY145" fmla="*/ 3447427 h 5316568"/>
                    <a:gd name="connsiteX146" fmla="*/ 2874857 w 8126844"/>
                    <a:gd name="connsiteY146" fmla="*/ 3595344 h 5316568"/>
                    <a:gd name="connsiteX147" fmla="*/ 2605916 w 8126844"/>
                    <a:gd name="connsiteY147" fmla="*/ 3568450 h 5316568"/>
                    <a:gd name="connsiteX148" fmla="*/ 2000798 w 8126844"/>
                    <a:gd name="connsiteY148" fmla="*/ 3447427 h 5316568"/>
                    <a:gd name="connsiteX149" fmla="*/ 1583939 w 8126844"/>
                    <a:gd name="connsiteY149" fmla="*/ 3299509 h 5316568"/>
                    <a:gd name="connsiteX150" fmla="*/ 1409127 w 8126844"/>
                    <a:gd name="connsiteY150" fmla="*/ 3312956 h 5316568"/>
                    <a:gd name="connsiteX151" fmla="*/ 1368786 w 8126844"/>
                    <a:gd name="connsiteY151" fmla="*/ 3487768 h 5316568"/>
                    <a:gd name="connsiteX152" fmla="*/ 1799092 w 8126844"/>
                    <a:gd name="connsiteY152" fmla="*/ 3622238 h 5316568"/>
                    <a:gd name="connsiteX153" fmla="*/ 2256292 w 8126844"/>
                    <a:gd name="connsiteY153" fmla="*/ 3783603 h 5316568"/>
                    <a:gd name="connsiteX154" fmla="*/ 2390763 w 8126844"/>
                    <a:gd name="connsiteY154" fmla="*/ 3891180 h 5316568"/>
                    <a:gd name="connsiteX155" fmla="*/ 2094927 w 8126844"/>
                    <a:gd name="connsiteY155" fmla="*/ 3958415 h 5316568"/>
                    <a:gd name="connsiteX156" fmla="*/ 1557045 w 8126844"/>
                    <a:gd name="connsiteY156" fmla="*/ 3783603 h 5316568"/>
                    <a:gd name="connsiteX157" fmla="*/ 965374 w 8126844"/>
                    <a:gd name="connsiteY157" fmla="*/ 3555003 h 5316568"/>
                    <a:gd name="connsiteX158" fmla="*/ 481280 w 8126844"/>
                    <a:gd name="connsiteY158" fmla="*/ 3339850 h 5316568"/>
                    <a:gd name="connsiteX159" fmla="*/ 198892 w 8126844"/>
                    <a:gd name="connsiteY159" fmla="*/ 3232274 h 5316568"/>
                    <a:gd name="connsiteX160" fmla="*/ 131657 w 8126844"/>
                    <a:gd name="connsiteY160" fmla="*/ 3138144 h 5316568"/>
                    <a:gd name="connsiteX161" fmla="*/ 279574 w 8126844"/>
                    <a:gd name="connsiteY161" fmla="*/ 3044015 h 5316568"/>
                    <a:gd name="connsiteX162" fmla="*/ 642645 w 8126844"/>
                    <a:gd name="connsiteY162" fmla="*/ 3218827 h 5316568"/>
                    <a:gd name="connsiteX163" fmla="*/ 1113292 w 8126844"/>
                    <a:gd name="connsiteY163" fmla="*/ 3366744 h 5316568"/>
                    <a:gd name="connsiteX164" fmla="*/ 1153633 w 8126844"/>
                    <a:gd name="connsiteY164" fmla="*/ 3191932 h 5316568"/>
                    <a:gd name="connsiteX165" fmla="*/ 1032610 w 8126844"/>
                    <a:gd name="connsiteY165" fmla="*/ 3030568 h 5316568"/>
                    <a:gd name="connsiteX166" fmla="*/ 535068 w 8126844"/>
                    <a:gd name="connsiteY166" fmla="*/ 2882650 h 5316568"/>
                    <a:gd name="connsiteX167" fmla="*/ 198892 w 8126844"/>
                    <a:gd name="connsiteY167" fmla="*/ 2640603 h 5316568"/>
                    <a:gd name="connsiteX168" fmla="*/ 10633 w 8126844"/>
                    <a:gd name="connsiteY168" fmla="*/ 2479238 h 5316568"/>
                    <a:gd name="connsiteX169" fmla="*/ 50974 w 8126844"/>
                    <a:gd name="connsiteY169" fmla="*/ 2344768 h 5316568"/>
                    <a:gd name="connsiteX170" fmla="*/ 279574 w 8126844"/>
                    <a:gd name="connsiteY170" fmla="*/ 2425450 h 5316568"/>
                    <a:gd name="connsiteX171" fmla="*/ 1019163 w 8126844"/>
                    <a:gd name="connsiteY171" fmla="*/ 2828862 h 5316568"/>
                    <a:gd name="connsiteX172" fmla="*/ 1462916 w 8126844"/>
                    <a:gd name="connsiteY172" fmla="*/ 3070909 h 5316568"/>
                    <a:gd name="connsiteX173" fmla="*/ 1799092 w 8126844"/>
                    <a:gd name="connsiteY173" fmla="*/ 3165038 h 5316568"/>
                    <a:gd name="connsiteX174" fmla="*/ 1973904 w 8126844"/>
                    <a:gd name="connsiteY174" fmla="*/ 3097803 h 5316568"/>
                    <a:gd name="connsiteX175" fmla="*/ 1960457 w 8126844"/>
                    <a:gd name="connsiteY175" fmla="*/ 2855756 h 5316568"/>
                    <a:gd name="connsiteX176" fmla="*/ 1624280 w 8126844"/>
                    <a:gd name="connsiteY176" fmla="*/ 2748180 h 5316568"/>
                    <a:gd name="connsiteX177" fmla="*/ 1288104 w 8126844"/>
                    <a:gd name="connsiteY177" fmla="*/ 2600262 h 5316568"/>
                    <a:gd name="connsiteX178" fmla="*/ 1261210 w 8126844"/>
                    <a:gd name="connsiteY178" fmla="*/ 2465791 h 5316568"/>
                    <a:gd name="connsiteX179" fmla="*/ 1462916 w 8126844"/>
                    <a:gd name="connsiteY179" fmla="*/ 2465791 h 5316568"/>
                    <a:gd name="connsiteX180" fmla="*/ 1691516 w 8126844"/>
                    <a:gd name="connsiteY180" fmla="*/ 2546474 h 5316568"/>
                    <a:gd name="connsiteX181" fmla="*/ 1758751 w 8126844"/>
                    <a:gd name="connsiteY181" fmla="*/ 2331321 h 5316568"/>
                    <a:gd name="connsiteX182" fmla="*/ 1597386 w 8126844"/>
                    <a:gd name="connsiteY182" fmla="*/ 2156509 h 5316568"/>
                    <a:gd name="connsiteX183" fmla="*/ 1153633 w 8126844"/>
                    <a:gd name="connsiteY183" fmla="*/ 1968250 h 5316568"/>
                    <a:gd name="connsiteX184" fmla="*/ 871245 w 8126844"/>
                    <a:gd name="connsiteY184" fmla="*/ 1779991 h 5316568"/>
                    <a:gd name="connsiteX185" fmla="*/ 750221 w 8126844"/>
                    <a:gd name="connsiteY185" fmla="*/ 1645521 h 5316568"/>
                    <a:gd name="connsiteX186" fmla="*/ 844351 w 8126844"/>
                    <a:gd name="connsiteY186" fmla="*/ 1524497 h 5316568"/>
                    <a:gd name="connsiteX187" fmla="*/ 1328445 w 8126844"/>
                    <a:gd name="connsiteY187" fmla="*/ 1739650 h 5316568"/>
                    <a:gd name="connsiteX188" fmla="*/ 1606671 w 8126844"/>
                    <a:gd name="connsiteY188" fmla="*/ 1886069 h 5316568"/>
                    <a:gd name="connsiteX189" fmla="*/ 1592057 w 8126844"/>
                    <a:gd name="connsiteY189" fmla="*/ 1512349 h 5316568"/>
                    <a:gd name="connsiteX190" fmla="*/ 1302048 w 8126844"/>
                    <a:gd name="connsiteY190" fmla="*/ 1212341 h 5316568"/>
                    <a:gd name="connsiteX191" fmla="*/ 1073406 w 8126844"/>
                    <a:gd name="connsiteY191" fmla="*/ 914830 h 5316568"/>
                    <a:gd name="connsiteX192" fmla="*/ 1107156 w 8126844"/>
                    <a:gd name="connsiteY192" fmla="*/ 793785 h 5316568"/>
                    <a:gd name="connsiteX193" fmla="*/ 1777504 w 8126844"/>
                    <a:gd name="connsiteY193" fmla="*/ 1580347 h 5316568"/>
                    <a:gd name="connsiteX194" fmla="*/ 1879774 w 8126844"/>
                    <a:gd name="connsiteY194" fmla="*/ 2022038 h 5316568"/>
                    <a:gd name="connsiteX195" fmla="*/ 2390763 w 8126844"/>
                    <a:gd name="connsiteY195" fmla="*/ 2250638 h 5316568"/>
                    <a:gd name="connsiteX196" fmla="*/ 3157245 w 8126844"/>
                    <a:gd name="connsiteY196" fmla="*/ 2465791 h 5316568"/>
                    <a:gd name="connsiteX197" fmla="*/ 3708574 w 8126844"/>
                    <a:gd name="connsiteY197" fmla="*/ 2600262 h 5316568"/>
                    <a:gd name="connsiteX198" fmla="*/ 4165774 w 8126844"/>
                    <a:gd name="connsiteY198" fmla="*/ 2573368 h 5316568"/>
                    <a:gd name="connsiteX199" fmla="*/ 4394374 w 8126844"/>
                    <a:gd name="connsiteY199" fmla="*/ 2546474 h 5316568"/>
                    <a:gd name="connsiteX200" fmla="*/ 4407821 w 8126844"/>
                    <a:gd name="connsiteY200" fmla="*/ 2358215 h 5316568"/>
                    <a:gd name="connsiteX201" fmla="*/ 4192668 w 8126844"/>
                    <a:gd name="connsiteY201" fmla="*/ 2317874 h 5316568"/>
                    <a:gd name="connsiteX202" fmla="*/ 4031304 w 8126844"/>
                    <a:gd name="connsiteY202" fmla="*/ 2358215 h 5316568"/>
                    <a:gd name="connsiteX203" fmla="*/ 4031304 w 8126844"/>
                    <a:gd name="connsiteY203" fmla="*/ 2183403 h 5316568"/>
                    <a:gd name="connsiteX204" fmla="*/ 4448163 w 8126844"/>
                    <a:gd name="connsiteY204" fmla="*/ 2062380 h 5316568"/>
                    <a:gd name="connsiteX205" fmla="*/ 4703657 w 8126844"/>
                    <a:gd name="connsiteY205" fmla="*/ 1954803 h 5316568"/>
                    <a:gd name="connsiteX206" fmla="*/ 4663316 w 8126844"/>
                    <a:gd name="connsiteY206" fmla="*/ 1699309 h 5316568"/>
                    <a:gd name="connsiteX0" fmla="*/ 4918810 w 8126844"/>
                    <a:gd name="connsiteY0" fmla="*/ 1645521 h 5316568"/>
                    <a:gd name="connsiteX1" fmla="*/ 4959151 w 8126844"/>
                    <a:gd name="connsiteY1" fmla="*/ 1860674 h 5316568"/>
                    <a:gd name="connsiteX2" fmla="*/ 5402904 w 8126844"/>
                    <a:gd name="connsiteY2" fmla="*/ 1699309 h 5316568"/>
                    <a:gd name="connsiteX3" fmla="*/ 6478668 w 8126844"/>
                    <a:gd name="connsiteY3" fmla="*/ 986615 h 5316568"/>
                    <a:gd name="connsiteX4" fmla="*/ 7177916 w 8126844"/>
                    <a:gd name="connsiteY4" fmla="*/ 139450 h 5316568"/>
                    <a:gd name="connsiteX5" fmla="*/ 7352727 w 8126844"/>
                    <a:gd name="connsiteY5" fmla="*/ 18427 h 5316568"/>
                    <a:gd name="connsiteX6" fmla="*/ 7460304 w 8126844"/>
                    <a:gd name="connsiteY6" fmla="*/ 327709 h 5316568"/>
                    <a:gd name="connsiteX7" fmla="*/ 7137574 w 8126844"/>
                    <a:gd name="connsiteY7" fmla="*/ 758015 h 5316568"/>
                    <a:gd name="connsiteX8" fmla="*/ 7056892 w 8126844"/>
                    <a:gd name="connsiteY8" fmla="*/ 932827 h 5316568"/>
                    <a:gd name="connsiteX9" fmla="*/ 7177916 w 8126844"/>
                    <a:gd name="connsiteY9" fmla="*/ 1040403 h 5316568"/>
                    <a:gd name="connsiteX10" fmla="*/ 7406516 w 8126844"/>
                    <a:gd name="connsiteY10" fmla="*/ 811803 h 5316568"/>
                    <a:gd name="connsiteX11" fmla="*/ 7540986 w 8126844"/>
                    <a:gd name="connsiteY11" fmla="*/ 811803 h 5316568"/>
                    <a:gd name="connsiteX12" fmla="*/ 7554433 w 8126844"/>
                    <a:gd name="connsiteY12" fmla="*/ 1040403 h 5316568"/>
                    <a:gd name="connsiteX13" fmla="*/ 6976210 w 8126844"/>
                    <a:gd name="connsiteY13" fmla="*/ 1632074 h 5316568"/>
                    <a:gd name="connsiteX14" fmla="*/ 6276963 w 8126844"/>
                    <a:gd name="connsiteY14" fmla="*/ 2183403 h 5316568"/>
                    <a:gd name="connsiteX15" fmla="*/ 5860104 w 8126844"/>
                    <a:gd name="connsiteY15" fmla="*/ 2385109 h 5316568"/>
                    <a:gd name="connsiteX16" fmla="*/ 5658398 w 8126844"/>
                    <a:gd name="connsiteY16" fmla="*/ 2452344 h 5316568"/>
                    <a:gd name="connsiteX17" fmla="*/ 5550821 w 8126844"/>
                    <a:gd name="connsiteY17" fmla="*/ 2371662 h 5316568"/>
                    <a:gd name="connsiteX18" fmla="*/ 5644951 w 8126844"/>
                    <a:gd name="connsiteY18" fmla="*/ 2169956 h 5316568"/>
                    <a:gd name="connsiteX19" fmla="*/ 5913892 w 8126844"/>
                    <a:gd name="connsiteY19" fmla="*/ 2116168 h 5316568"/>
                    <a:gd name="connsiteX20" fmla="*/ 5752527 w 8126844"/>
                    <a:gd name="connsiteY20" fmla="*/ 1806885 h 5316568"/>
                    <a:gd name="connsiteX21" fmla="*/ 5362563 w 8126844"/>
                    <a:gd name="connsiteY21" fmla="*/ 1954803 h 5316568"/>
                    <a:gd name="connsiteX22" fmla="*/ 4663316 w 8126844"/>
                    <a:gd name="connsiteY22" fmla="*/ 2237191 h 5316568"/>
                    <a:gd name="connsiteX23" fmla="*/ 4649868 w 8126844"/>
                    <a:gd name="connsiteY23" fmla="*/ 2412003 h 5316568"/>
                    <a:gd name="connsiteX24" fmla="*/ 4703657 w 8126844"/>
                    <a:gd name="connsiteY24" fmla="*/ 2519580 h 5316568"/>
                    <a:gd name="connsiteX25" fmla="*/ 5066727 w 8126844"/>
                    <a:gd name="connsiteY25" fmla="*/ 2385109 h 5316568"/>
                    <a:gd name="connsiteX26" fmla="*/ 5322221 w 8126844"/>
                    <a:gd name="connsiteY26" fmla="*/ 2331321 h 5316568"/>
                    <a:gd name="connsiteX27" fmla="*/ 5349116 w 8126844"/>
                    <a:gd name="connsiteY27" fmla="*/ 2465791 h 5316568"/>
                    <a:gd name="connsiteX28" fmla="*/ 4784339 w 8126844"/>
                    <a:gd name="connsiteY28" fmla="*/ 2680944 h 5316568"/>
                    <a:gd name="connsiteX29" fmla="*/ 4098539 w 8126844"/>
                    <a:gd name="connsiteY29" fmla="*/ 2815415 h 5316568"/>
                    <a:gd name="connsiteX30" fmla="*/ 2740386 w 8126844"/>
                    <a:gd name="connsiteY30" fmla="*/ 2680944 h 5316568"/>
                    <a:gd name="connsiteX31" fmla="*/ 2202504 w 8126844"/>
                    <a:gd name="connsiteY31" fmla="*/ 2479238 h 5316568"/>
                    <a:gd name="connsiteX32" fmla="*/ 2027692 w 8126844"/>
                    <a:gd name="connsiteY32" fmla="*/ 2425450 h 5316568"/>
                    <a:gd name="connsiteX33" fmla="*/ 1960457 w 8126844"/>
                    <a:gd name="connsiteY33" fmla="*/ 2573368 h 5316568"/>
                    <a:gd name="connsiteX34" fmla="*/ 2390763 w 8126844"/>
                    <a:gd name="connsiteY34" fmla="*/ 2801968 h 5316568"/>
                    <a:gd name="connsiteX35" fmla="*/ 3372398 w 8126844"/>
                    <a:gd name="connsiteY35" fmla="*/ 3044015 h 5316568"/>
                    <a:gd name="connsiteX36" fmla="*/ 4125433 w 8126844"/>
                    <a:gd name="connsiteY36" fmla="*/ 3044015 h 5316568"/>
                    <a:gd name="connsiteX37" fmla="*/ 4757445 w 8126844"/>
                    <a:gd name="connsiteY37" fmla="*/ 3017121 h 5316568"/>
                    <a:gd name="connsiteX38" fmla="*/ 4918810 w 8126844"/>
                    <a:gd name="connsiteY38" fmla="*/ 3057462 h 5316568"/>
                    <a:gd name="connsiteX39" fmla="*/ 4811233 w 8126844"/>
                    <a:gd name="connsiteY39" fmla="*/ 3218827 h 5316568"/>
                    <a:gd name="connsiteX40" fmla="*/ 4286798 w 8126844"/>
                    <a:gd name="connsiteY40" fmla="*/ 3286062 h 5316568"/>
                    <a:gd name="connsiteX41" fmla="*/ 4219563 w 8126844"/>
                    <a:gd name="connsiteY41" fmla="*/ 3420532 h 5316568"/>
                    <a:gd name="connsiteX42" fmla="*/ 4555739 w 8126844"/>
                    <a:gd name="connsiteY42" fmla="*/ 3474321 h 5316568"/>
                    <a:gd name="connsiteX43" fmla="*/ 5241539 w 8126844"/>
                    <a:gd name="connsiteY43" fmla="*/ 3286062 h 5316568"/>
                    <a:gd name="connsiteX44" fmla="*/ 5523927 w 8126844"/>
                    <a:gd name="connsiteY44" fmla="*/ 3151591 h 5316568"/>
                    <a:gd name="connsiteX45" fmla="*/ 5618057 w 8126844"/>
                    <a:gd name="connsiteY45" fmla="*/ 3044015 h 5316568"/>
                    <a:gd name="connsiteX46" fmla="*/ 5402904 w 8126844"/>
                    <a:gd name="connsiteY46" fmla="*/ 3030568 h 5316568"/>
                    <a:gd name="connsiteX47" fmla="*/ 5214645 w 8126844"/>
                    <a:gd name="connsiteY47" fmla="*/ 2922991 h 5316568"/>
                    <a:gd name="connsiteX48" fmla="*/ 5241539 w 8126844"/>
                    <a:gd name="connsiteY48" fmla="*/ 2801968 h 5316568"/>
                    <a:gd name="connsiteX49" fmla="*/ 5537374 w 8126844"/>
                    <a:gd name="connsiteY49" fmla="*/ 2761627 h 5316568"/>
                    <a:gd name="connsiteX50" fmla="*/ 6196280 w 8126844"/>
                    <a:gd name="connsiteY50" fmla="*/ 2506132 h 5316568"/>
                    <a:gd name="connsiteX51" fmla="*/ 6747610 w 8126844"/>
                    <a:gd name="connsiteY51" fmla="*/ 2169956 h 5316568"/>
                    <a:gd name="connsiteX52" fmla="*/ 7218257 w 8126844"/>
                    <a:gd name="connsiteY52" fmla="*/ 1726203 h 5316568"/>
                    <a:gd name="connsiteX53" fmla="*/ 7433410 w 8126844"/>
                    <a:gd name="connsiteY53" fmla="*/ 1551391 h 5316568"/>
                    <a:gd name="connsiteX54" fmla="*/ 7567880 w 8126844"/>
                    <a:gd name="connsiteY54" fmla="*/ 1578285 h 5316568"/>
                    <a:gd name="connsiteX55" fmla="*/ 7514092 w 8126844"/>
                    <a:gd name="connsiteY55" fmla="*/ 1779991 h 5316568"/>
                    <a:gd name="connsiteX56" fmla="*/ 7097233 w 8126844"/>
                    <a:gd name="connsiteY56" fmla="*/ 2210297 h 5316568"/>
                    <a:gd name="connsiteX57" fmla="*/ 6451774 w 8126844"/>
                    <a:gd name="connsiteY57" fmla="*/ 2627156 h 5316568"/>
                    <a:gd name="connsiteX58" fmla="*/ 6088704 w 8126844"/>
                    <a:gd name="connsiteY58" fmla="*/ 2815415 h 5316568"/>
                    <a:gd name="connsiteX59" fmla="*/ 5981127 w 8126844"/>
                    <a:gd name="connsiteY59" fmla="*/ 2949885 h 5316568"/>
                    <a:gd name="connsiteX60" fmla="*/ 6021468 w 8126844"/>
                    <a:gd name="connsiteY60" fmla="*/ 3151591 h 5316568"/>
                    <a:gd name="connsiteX61" fmla="*/ 6115598 w 8126844"/>
                    <a:gd name="connsiteY61" fmla="*/ 3299509 h 5316568"/>
                    <a:gd name="connsiteX62" fmla="*/ 6734163 w 8126844"/>
                    <a:gd name="connsiteY62" fmla="*/ 3124697 h 5316568"/>
                    <a:gd name="connsiteX63" fmla="*/ 7419963 w 8126844"/>
                    <a:gd name="connsiteY63" fmla="*/ 2694391 h 5316568"/>
                    <a:gd name="connsiteX64" fmla="*/ 7850268 w 8126844"/>
                    <a:gd name="connsiteY64" fmla="*/ 2371662 h 5316568"/>
                    <a:gd name="connsiteX65" fmla="*/ 8065421 w 8126844"/>
                    <a:gd name="connsiteY65" fmla="*/ 2264085 h 5316568"/>
                    <a:gd name="connsiteX66" fmla="*/ 8105763 w 8126844"/>
                    <a:gd name="connsiteY66" fmla="*/ 2425450 h 5316568"/>
                    <a:gd name="connsiteX67" fmla="*/ 7769586 w 8126844"/>
                    <a:gd name="connsiteY67" fmla="*/ 2761627 h 5316568"/>
                    <a:gd name="connsiteX68" fmla="*/ 6707268 w 8126844"/>
                    <a:gd name="connsiteY68" fmla="*/ 3339850 h 5316568"/>
                    <a:gd name="connsiteX69" fmla="*/ 6129045 w 8126844"/>
                    <a:gd name="connsiteY69" fmla="*/ 3608791 h 5316568"/>
                    <a:gd name="connsiteX70" fmla="*/ 5833210 w 8126844"/>
                    <a:gd name="connsiteY70" fmla="*/ 3649132 h 5316568"/>
                    <a:gd name="connsiteX71" fmla="*/ 5712186 w 8126844"/>
                    <a:gd name="connsiteY71" fmla="*/ 3689474 h 5316568"/>
                    <a:gd name="connsiteX72" fmla="*/ 5658398 w 8126844"/>
                    <a:gd name="connsiteY72" fmla="*/ 3541556 h 5316568"/>
                    <a:gd name="connsiteX73" fmla="*/ 5779421 w 8126844"/>
                    <a:gd name="connsiteY73" fmla="*/ 3433980 h 5316568"/>
                    <a:gd name="connsiteX74" fmla="*/ 5779421 w 8126844"/>
                    <a:gd name="connsiteY74" fmla="*/ 3339850 h 5316568"/>
                    <a:gd name="connsiteX75" fmla="*/ 5497033 w 8126844"/>
                    <a:gd name="connsiteY75" fmla="*/ 3460874 h 5316568"/>
                    <a:gd name="connsiteX76" fmla="*/ 5039833 w 8126844"/>
                    <a:gd name="connsiteY76" fmla="*/ 3595344 h 5316568"/>
                    <a:gd name="connsiteX77" fmla="*/ 4865021 w 8126844"/>
                    <a:gd name="connsiteY77" fmla="*/ 3676027 h 5316568"/>
                    <a:gd name="connsiteX78" fmla="*/ 4905363 w 8126844"/>
                    <a:gd name="connsiteY78" fmla="*/ 3770156 h 5316568"/>
                    <a:gd name="connsiteX79" fmla="*/ 5160857 w 8126844"/>
                    <a:gd name="connsiteY79" fmla="*/ 3743262 h 5316568"/>
                    <a:gd name="connsiteX80" fmla="*/ 5187751 w 8126844"/>
                    <a:gd name="connsiteY80" fmla="*/ 3877732 h 5316568"/>
                    <a:gd name="connsiteX81" fmla="*/ 4878468 w 8126844"/>
                    <a:gd name="connsiteY81" fmla="*/ 3971862 h 5316568"/>
                    <a:gd name="connsiteX82" fmla="*/ 4891916 w 8126844"/>
                    <a:gd name="connsiteY82" fmla="*/ 4119780 h 5316568"/>
                    <a:gd name="connsiteX83" fmla="*/ 5376010 w 8126844"/>
                    <a:gd name="connsiteY83" fmla="*/ 4012203 h 5316568"/>
                    <a:gd name="connsiteX84" fmla="*/ 5967680 w 8126844"/>
                    <a:gd name="connsiteY84" fmla="*/ 3864285 h 5316568"/>
                    <a:gd name="connsiteX85" fmla="*/ 6344198 w 8126844"/>
                    <a:gd name="connsiteY85" fmla="*/ 3662580 h 5316568"/>
                    <a:gd name="connsiteX86" fmla="*/ 6478668 w 8126844"/>
                    <a:gd name="connsiteY86" fmla="*/ 3662580 h 5316568"/>
                    <a:gd name="connsiteX87" fmla="*/ 6478668 w 8126844"/>
                    <a:gd name="connsiteY87" fmla="*/ 3850838 h 5316568"/>
                    <a:gd name="connsiteX88" fmla="*/ 5900445 w 8126844"/>
                    <a:gd name="connsiteY88" fmla="*/ 4039097 h 5316568"/>
                    <a:gd name="connsiteX89" fmla="*/ 5053280 w 8126844"/>
                    <a:gd name="connsiteY89" fmla="*/ 4281144 h 5316568"/>
                    <a:gd name="connsiteX90" fmla="*/ 4703657 w 8126844"/>
                    <a:gd name="connsiteY90" fmla="*/ 4375274 h 5316568"/>
                    <a:gd name="connsiteX91" fmla="*/ 4313692 w 8126844"/>
                    <a:gd name="connsiteY91" fmla="*/ 4442509 h 5316568"/>
                    <a:gd name="connsiteX92" fmla="*/ 4004410 w 8126844"/>
                    <a:gd name="connsiteY92" fmla="*/ 4482850 h 5316568"/>
                    <a:gd name="connsiteX93" fmla="*/ 3869939 w 8126844"/>
                    <a:gd name="connsiteY93" fmla="*/ 4361827 h 5316568"/>
                    <a:gd name="connsiteX94" fmla="*/ 3950621 w 8126844"/>
                    <a:gd name="connsiteY94" fmla="*/ 4254250 h 5316568"/>
                    <a:gd name="connsiteX95" fmla="*/ 4367480 w 8126844"/>
                    <a:gd name="connsiteY95" fmla="*/ 4173568 h 5316568"/>
                    <a:gd name="connsiteX96" fmla="*/ 4542292 w 8126844"/>
                    <a:gd name="connsiteY96" fmla="*/ 4106332 h 5316568"/>
                    <a:gd name="connsiteX97" fmla="*/ 4542292 w 8126844"/>
                    <a:gd name="connsiteY97" fmla="*/ 3971862 h 5316568"/>
                    <a:gd name="connsiteX98" fmla="*/ 4206116 w 8126844"/>
                    <a:gd name="connsiteY98" fmla="*/ 3971862 h 5316568"/>
                    <a:gd name="connsiteX99" fmla="*/ 3520316 w 8126844"/>
                    <a:gd name="connsiteY99" fmla="*/ 4052544 h 5316568"/>
                    <a:gd name="connsiteX100" fmla="*/ 3157245 w 8126844"/>
                    <a:gd name="connsiteY100" fmla="*/ 4079438 h 5316568"/>
                    <a:gd name="connsiteX101" fmla="*/ 3076563 w 8126844"/>
                    <a:gd name="connsiteY101" fmla="*/ 4200462 h 5316568"/>
                    <a:gd name="connsiteX102" fmla="*/ 3224480 w 8126844"/>
                    <a:gd name="connsiteY102" fmla="*/ 4267697 h 5316568"/>
                    <a:gd name="connsiteX103" fmla="*/ 3453080 w 8126844"/>
                    <a:gd name="connsiteY103" fmla="*/ 4294591 h 5316568"/>
                    <a:gd name="connsiteX104" fmla="*/ 3412739 w 8126844"/>
                    <a:gd name="connsiteY104" fmla="*/ 4402168 h 5316568"/>
                    <a:gd name="connsiteX105" fmla="*/ 2968986 w 8126844"/>
                    <a:gd name="connsiteY105" fmla="*/ 4455956 h 5316568"/>
                    <a:gd name="connsiteX106" fmla="*/ 2767280 w 8126844"/>
                    <a:gd name="connsiteY106" fmla="*/ 4469403 h 5316568"/>
                    <a:gd name="connsiteX107" fmla="*/ 2673151 w 8126844"/>
                    <a:gd name="connsiteY107" fmla="*/ 4671109 h 5316568"/>
                    <a:gd name="connsiteX108" fmla="*/ 2767280 w 8126844"/>
                    <a:gd name="connsiteY108" fmla="*/ 5034180 h 5316568"/>
                    <a:gd name="connsiteX109" fmla="*/ 2700045 w 8126844"/>
                    <a:gd name="connsiteY109" fmla="*/ 5235885 h 5316568"/>
                    <a:gd name="connsiteX110" fmla="*/ 2498339 w 8126844"/>
                    <a:gd name="connsiteY110" fmla="*/ 5316568 h 5316568"/>
                    <a:gd name="connsiteX111" fmla="*/ 2256292 w 8126844"/>
                    <a:gd name="connsiteY111" fmla="*/ 5235885 h 5316568"/>
                    <a:gd name="connsiteX112" fmla="*/ 2175610 w 8126844"/>
                    <a:gd name="connsiteY112" fmla="*/ 4980391 h 5316568"/>
                    <a:gd name="connsiteX113" fmla="*/ 2269739 w 8126844"/>
                    <a:gd name="connsiteY113" fmla="*/ 4751791 h 5316568"/>
                    <a:gd name="connsiteX114" fmla="*/ 2404210 w 8126844"/>
                    <a:gd name="connsiteY114" fmla="*/ 4590427 h 5316568"/>
                    <a:gd name="connsiteX115" fmla="*/ 2390763 w 8126844"/>
                    <a:gd name="connsiteY115" fmla="*/ 4442509 h 5316568"/>
                    <a:gd name="connsiteX116" fmla="*/ 2014245 w 8126844"/>
                    <a:gd name="connsiteY116" fmla="*/ 4308038 h 5316568"/>
                    <a:gd name="connsiteX117" fmla="*/ 2068033 w 8126844"/>
                    <a:gd name="connsiteY117" fmla="*/ 4200462 h 5316568"/>
                    <a:gd name="connsiteX118" fmla="*/ 2390763 w 8126844"/>
                    <a:gd name="connsiteY118" fmla="*/ 4200462 h 5316568"/>
                    <a:gd name="connsiteX119" fmla="*/ 2807621 w 8126844"/>
                    <a:gd name="connsiteY119" fmla="*/ 4200462 h 5316568"/>
                    <a:gd name="connsiteX120" fmla="*/ 2834516 w 8126844"/>
                    <a:gd name="connsiteY120" fmla="*/ 4065991 h 5316568"/>
                    <a:gd name="connsiteX121" fmla="*/ 2686598 w 8126844"/>
                    <a:gd name="connsiteY121" fmla="*/ 4012203 h 5316568"/>
                    <a:gd name="connsiteX122" fmla="*/ 2780727 w 8126844"/>
                    <a:gd name="connsiteY122" fmla="*/ 3864285 h 5316568"/>
                    <a:gd name="connsiteX123" fmla="*/ 3211033 w 8126844"/>
                    <a:gd name="connsiteY123" fmla="*/ 3904627 h 5316568"/>
                    <a:gd name="connsiteX124" fmla="*/ 3775810 w 8126844"/>
                    <a:gd name="connsiteY124" fmla="*/ 3877732 h 5316568"/>
                    <a:gd name="connsiteX125" fmla="*/ 4380927 w 8126844"/>
                    <a:gd name="connsiteY125" fmla="*/ 3783603 h 5316568"/>
                    <a:gd name="connsiteX126" fmla="*/ 4622974 w 8126844"/>
                    <a:gd name="connsiteY126" fmla="*/ 3729815 h 5316568"/>
                    <a:gd name="connsiteX127" fmla="*/ 4555739 w 8126844"/>
                    <a:gd name="connsiteY127" fmla="*/ 3635685 h 5316568"/>
                    <a:gd name="connsiteX128" fmla="*/ 4031304 w 8126844"/>
                    <a:gd name="connsiteY128" fmla="*/ 3676027 h 5316568"/>
                    <a:gd name="connsiteX129" fmla="*/ 3600998 w 8126844"/>
                    <a:gd name="connsiteY129" fmla="*/ 3689474 h 5316568"/>
                    <a:gd name="connsiteX130" fmla="*/ 3278268 w 8126844"/>
                    <a:gd name="connsiteY130" fmla="*/ 3649132 h 5316568"/>
                    <a:gd name="connsiteX131" fmla="*/ 3237927 w 8126844"/>
                    <a:gd name="connsiteY131" fmla="*/ 3581897 h 5316568"/>
                    <a:gd name="connsiteX132" fmla="*/ 3291716 w 8126844"/>
                    <a:gd name="connsiteY132" fmla="*/ 3447427 h 5316568"/>
                    <a:gd name="connsiteX133" fmla="*/ 3587551 w 8126844"/>
                    <a:gd name="connsiteY133" fmla="*/ 3474321 h 5316568"/>
                    <a:gd name="connsiteX134" fmla="*/ 3883386 w 8126844"/>
                    <a:gd name="connsiteY134" fmla="*/ 3474321 h 5316568"/>
                    <a:gd name="connsiteX135" fmla="*/ 3964068 w 8126844"/>
                    <a:gd name="connsiteY135" fmla="*/ 3407085 h 5316568"/>
                    <a:gd name="connsiteX136" fmla="*/ 3883386 w 8126844"/>
                    <a:gd name="connsiteY136" fmla="*/ 3286062 h 5316568"/>
                    <a:gd name="connsiteX137" fmla="*/ 3412739 w 8126844"/>
                    <a:gd name="connsiteY137" fmla="*/ 3259168 h 5316568"/>
                    <a:gd name="connsiteX138" fmla="*/ 3049668 w 8126844"/>
                    <a:gd name="connsiteY138" fmla="*/ 3205380 h 5316568"/>
                    <a:gd name="connsiteX139" fmla="*/ 2740386 w 8126844"/>
                    <a:gd name="connsiteY139" fmla="*/ 3138144 h 5316568"/>
                    <a:gd name="connsiteX140" fmla="*/ 2457998 w 8126844"/>
                    <a:gd name="connsiteY140" fmla="*/ 3057462 h 5316568"/>
                    <a:gd name="connsiteX141" fmla="*/ 2242845 w 8126844"/>
                    <a:gd name="connsiteY141" fmla="*/ 3003674 h 5316568"/>
                    <a:gd name="connsiteX142" fmla="*/ 2162163 w 8126844"/>
                    <a:gd name="connsiteY142" fmla="*/ 3165038 h 5316568"/>
                    <a:gd name="connsiteX143" fmla="*/ 2336974 w 8126844"/>
                    <a:gd name="connsiteY143" fmla="*/ 3339850 h 5316568"/>
                    <a:gd name="connsiteX144" fmla="*/ 2713492 w 8126844"/>
                    <a:gd name="connsiteY144" fmla="*/ 3393638 h 5316568"/>
                    <a:gd name="connsiteX145" fmla="*/ 2874857 w 8126844"/>
                    <a:gd name="connsiteY145" fmla="*/ 3447427 h 5316568"/>
                    <a:gd name="connsiteX146" fmla="*/ 2874857 w 8126844"/>
                    <a:gd name="connsiteY146" fmla="*/ 3595344 h 5316568"/>
                    <a:gd name="connsiteX147" fmla="*/ 2605916 w 8126844"/>
                    <a:gd name="connsiteY147" fmla="*/ 3568450 h 5316568"/>
                    <a:gd name="connsiteX148" fmla="*/ 2000798 w 8126844"/>
                    <a:gd name="connsiteY148" fmla="*/ 3447427 h 5316568"/>
                    <a:gd name="connsiteX149" fmla="*/ 1583939 w 8126844"/>
                    <a:gd name="connsiteY149" fmla="*/ 3299509 h 5316568"/>
                    <a:gd name="connsiteX150" fmla="*/ 1409127 w 8126844"/>
                    <a:gd name="connsiteY150" fmla="*/ 3312956 h 5316568"/>
                    <a:gd name="connsiteX151" fmla="*/ 1368786 w 8126844"/>
                    <a:gd name="connsiteY151" fmla="*/ 3487768 h 5316568"/>
                    <a:gd name="connsiteX152" fmla="*/ 1799092 w 8126844"/>
                    <a:gd name="connsiteY152" fmla="*/ 3622238 h 5316568"/>
                    <a:gd name="connsiteX153" fmla="*/ 2256292 w 8126844"/>
                    <a:gd name="connsiteY153" fmla="*/ 3783603 h 5316568"/>
                    <a:gd name="connsiteX154" fmla="*/ 2390763 w 8126844"/>
                    <a:gd name="connsiteY154" fmla="*/ 3891180 h 5316568"/>
                    <a:gd name="connsiteX155" fmla="*/ 2094927 w 8126844"/>
                    <a:gd name="connsiteY155" fmla="*/ 3958415 h 5316568"/>
                    <a:gd name="connsiteX156" fmla="*/ 1557045 w 8126844"/>
                    <a:gd name="connsiteY156" fmla="*/ 3783603 h 5316568"/>
                    <a:gd name="connsiteX157" fmla="*/ 965374 w 8126844"/>
                    <a:gd name="connsiteY157" fmla="*/ 3555003 h 5316568"/>
                    <a:gd name="connsiteX158" fmla="*/ 481280 w 8126844"/>
                    <a:gd name="connsiteY158" fmla="*/ 3339850 h 5316568"/>
                    <a:gd name="connsiteX159" fmla="*/ 198892 w 8126844"/>
                    <a:gd name="connsiteY159" fmla="*/ 3232274 h 5316568"/>
                    <a:gd name="connsiteX160" fmla="*/ 131657 w 8126844"/>
                    <a:gd name="connsiteY160" fmla="*/ 3138144 h 5316568"/>
                    <a:gd name="connsiteX161" fmla="*/ 279574 w 8126844"/>
                    <a:gd name="connsiteY161" fmla="*/ 3044015 h 5316568"/>
                    <a:gd name="connsiteX162" fmla="*/ 642645 w 8126844"/>
                    <a:gd name="connsiteY162" fmla="*/ 3218827 h 5316568"/>
                    <a:gd name="connsiteX163" fmla="*/ 1113292 w 8126844"/>
                    <a:gd name="connsiteY163" fmla="*/ 3366744 h 5316568"/>
                    <a:gd name="connsiteX164" fmla="*/ 1153633 w 8126844"/>
                    <a:gd name="connsiteY164" fmla="*/ 3191932 h 5316568"/>
                    <a:gd name="connsiteX165" fmla="*/ 1032610 w 8126844"/>
                    <a:gd name="connsiteY165" fmla="*/ 3030568 h 5316568"/>
                    <a:gd name="connsiteX166" fmla="*/ 535068 w 8126844"/>
                    <a:gd name="connsiteY166" fmla="*/ 2882650 h 5316568"/>
                    <a:gd name="connsiteX167" fmla="*/ 198892 w 8126844"/>
                    <a:gd name="connsiteY167" fmla="*/ 2640603 h 5316568"/>
                    <a:gd name="connsiteX168" fmla="*/ 10633 w 8126844"/>
                    <a:gd name="connsiteY168" fmla="*/ 2479238 h 5316568"/>
                    <a:gd name="connsiteX169" fmla="*/ 50974 w 8126844"/>
                    <a:gd name="connsiteY169" fmla="*/ 2344768 h 5316568"/>
                    <a:gd name="connsiteX170" fmla="*/ 279574 w 8126844"/>
                    <a:gd name="connsiteY170" fmla="*/ 2425450 h 5316568"/>
                    <a:gd name="connsiteX171" fmla="*/ 1019163 w 8126844"/>
                    <a:gd name="connsiteY171" fmla="*/ 2828862 h 5316568"/>
                    <a:gd name="connsiteX172" fmla="*/ 1462916 w 8126844"/>
                    <a:gd name="connsiteY172" fmla="*/ 3070909 h 5316568"/>
                    <a:gd name="connsiteX173" fmla="*/ 1799092 w 8126844"/>
                    <a:gd name="connsiteY173" fmla="*/ 3165038 h 5316568"/>
                    <a:gd name="connsiteX174" fmla="*/ 1973904 w 8126844"/>
                    <a:gd name="connsiteY174" fmla="*/ 3097803 h 5316568"/>
                    <a:gd name="connsiteX175" fmla="*/ 1960457 w 8126844"/>
                    <a:gd name="connsiteY175" fmla="*/ 2855756 h 5316568"/>
                    <a:gd name="connsiteX176" fmla="*/ 1624280 w 8126844"/>
                    <a:gd name="connsiteY176" fmla="*/ 2748180 h 5316568"/>
                    <a:gd name="connsiteX177" fmla="*/ 1288104 w 8126844"/>
                    <a:gd name="connsiteY177" fmla="*/ 2600262 h 5316568"/>
                    <a:gd name="connsiteX178" fmla="*/ 1261210 w 8126844"/>
                    <a:gd name="connsiteY178" fmla="*/ 2465791 h 5316568"/>
                    <a:gd name="connsiteX179" fmla="*/ 1462916 w 8126844"/>
                    <a:gd name="connsiteY179" fmla="*/ 2465791 h 5316568"/>
                    <a:gd name="connsiteX180" fmla="*/ 1691516 w 8126844"/>
                    <a:gd name="connsiteY180" fmla="*/ 2546474 h 5316568"/>
                    <a:gd name="connsiteX181" fmla="*/ 1758751 w 8126844"/>
                    <a:gd name="connsiteY181" fmla="*/ 2331321 h 5316568"/>
                    <a:gd name="connsiteX182" fmla="*/ 1597386 w 8126844"/>
                    <a:gd name="connsiteY182" fmla="*/ 2156509 h 5316568"/>
                    <a:gd name="connsiteX183" fmla="*/ 1153633 w 8126844"/>
                    <a:gd name="connsiteY183" fmla="*/ 1968250 h 5316568"/>
                    <a:gd name="connsiteX184" fmla="*/ 871245 w 8126844"/>
                    <a:gd name="connsiteY184" fmla="*/ 1779991 h 5316568"/>
                    <a:gd name="connsiteX185" fmla="*/ 750221 w 8126844"/>
                    <a:gd name="connsiteY185" fmla="*/ 1645521 h 5316568"/>
                    <a:gd name="connsiteX186" fmla="*/ 844351 w 8126844"/>
                    <a:gd name="connsiteY186" fmla="*/ 1524497 h 5316568"/>
                    <a:gd name="connsiteX187" fmla="*/ 1328445 w 8126844"/>
                    <a:gd name="connsiteY187" fmla="*/ 1739650 h 5316568"/>
                    <a:gd name="connsiteX188" fmla="*/ 1606671 w 8126844"/>
                    <a:gd name="connsiteY188" fmla="*/ 1886069 h 5316568"/>
                    <a:gd name="connsiteX189" fmla="*/ 1302048 w 8126844"/>
                    <a:gd name="connsiteY189" fmla="*/ 1212341 h 5316568"/>
                    <a:gd name="connsiteX190" fmla="*/ 1073406 w 8126844"/>
                    <a:gd name="connsiteY190" fmla="*/ 914830 h 5316568"/>
                    <a:gd name="connsiteX191" fmla="*/ 1107156 w 8126844"/>
                    <a:gd name="connsiteY191" fmla="*/ 793785 h 5316568"/>
                    <a:gd name="connsiteX192" fmla="*/ 1777504 w 8126844"/>
                    <a:gd name="connsiteY192" fmla="*/ 1580347 h 5316568"/>
                    <a:gd name="connsiteX193" fmla="*/ 1879774 w 8126844"/>
                    <a:gd name="connsiteY193" fmla="*/ 2022038 h 5316568"/>
                    <a:gd name="connsiteX194" fmla="*/ 2390763 w 8126844"/>
                    <a:gd name="connsiteY194" fmla="*/ 2250638 h 5316568"/>
                    <a:gd name="connsiteX195" fmla="*/ 3157245 w 8126844"/>
                    <a:gd name="connsiteY195" fmla="*/ 2465791 h 5316568"/>
                    <a:gd name="connsiteX196" fmla="*/ 3708574 w 8126844"/>
                    <a:gd name="connsiteY196" fmla="*/ 2600262 h 5316568"/>
                    <a:gd name="connsiteX197" fmla="*/ 4165774 w 8126844"/>
                    <a:gd name="connsiteY197" fmla="*/ 2573368 h 5316568"/>
                    <a:gd name="connsiteX198" fmla="*/ 4394374 w 8126844"/>
                    <a:gd name="connsiteY198" fmla="*/ 2546474 h 5316568"/>
                    <a:gd name="connsiteX199" fmla="*/ 4407821 w 8126844"/>
                    <a:gd name="connsiteY199" fmla="*/ 2358215 h 5316568"/>
                    <a:gd name="connsiteX200" fmla="*/ 4192668 w 8126844"/>
                    <a:gd name="connsiteY200" fmla="*/ 2317874 h 5316568"/>
                    <a:gd name="connsiteX201" fmla="*/ 4031304 w 8126844"/>
                    <a:gd name="connsiteY201" fmla="*/ 2358215 h 5316568"/>
                    <a:gd name="connsiteX202" fmla="*/ 4031304 w 8126844"/>
                    <a:gd name="connsiteY202" fmla="*/ 2183403 h 5316568"/>
                    <a:gd name="connsiteX203" fmla="*/ 4448163 w 8126844"/>
                    <a:gd name="connsiteY203" fmla="*/ 2062380 h 5316568"/>
                    <a:gd name="connsiteX204" fmla="*/ 4703657 w 8126844"/>
                    <a:gd name="connsiteY204" fmla="*/ 1954803 h 5316568"/>
                    <a:gd name="connsiteX205" fmla="*/ 4663316 w 8126844"/>
                    <a:gd name="connsiteY205" fmla="*/ 1699309 h 5316568"/>
                    <a:gd name="connsiteX0" fmla="*/ 4918810 w 8126844"/>
                    <a:gd name="connsiteY0" fmla="*/ 1645521 h 5316568"/>
                    <a:gd name="connsiteX1" fmla="*/ 4959151 w 8126844"/>
                    <a:gd name="connsiteY1" fmla="*/ 1860674 h 5316568"/>
                    <a:gd name="connsiteX2" fmla="*/ 5402904 w 8126844"/>
                    <a:gd name="connsiteY2" fmla="*/ 1699309 h 5316568"/>
                    <a:gd name="connsiteX3" fmla="*/ 6478668 w 8126844"/>
                    <a:gd name="connsiteY3" fmla="*/ 986615 h 5316568"/>
                    <a:gd name="connsiteX4" fmla="*/ 7177916 w 8126844"/>
                    <a:gd name="connsiteY4" fmla="*/ 139450 h 5316568"/>
                    <a:gd name="connsiteX5" fmla="*/ 7352727 w 8126844"/>
                    <a:gd name="connsiteY5" fmla="*/ 18427 h 5316568"/>
                    <a:gd name="connsiteX6" fmla="*/ 7460304 w 8126844"/>
                    <a:gd name="connsiteY6" fmla="*/ 327709 h 5316568"/>
                    <a:gd name="connsiteX7" fmla="*/ 7137574 w 8126844"/>
                    <a:gd name="connsiteY7" fmla="*/ 758015 h 5316568"/>
                    <a:gd name="connsiteX8" fmla="*/ 7056892 w 8126844"/>
                    <a:gd name="connsiteY8" fmla="*/ 932827 h 5316568"/>
                    <a:gd name="connsiteX9" fmla="*/ 7177916 w 8126844"/>
                    <a:gd name="connsiteY9" fmla="*/ 1040403 h 5316568"/>
                    <a:gd name="connsiteX10" fmla="*/ 7406516 w 8126844"/>
                    <a:gd name="connsiteY10" fmla="*/ 811803 h 5316568"/>
                    <a:gd name="connsiteX11" fmla="*/ 7540986 w 8126844"/>
                    <a:gd name="connsiteY11" fmla="*/ 811803 h 5316568"/>
                    <a:gd name="connsiteX12" fmla="*/ 7554433 w 8126844"/>
                    <a:gd name="connsiteY12" fmla="*/ 1040403 h 5316568"/>
                    <a:gd name="connsiteX13" fmla="*/ 6976210 w 8126844"/>
                    <a:gd name="connsiteY13" fmla="*/ 1632074 h 5316568"/>
                    <a:gd name="connsiteX14" fmla="*/ 6276963 w 8126844"/>
                    <a:gd name="connsiteY14" fmla="*/ 2183403 h 5316568"/>
                    <a:gd name="connsiteX15" fmla="*/ 5860104 w 8126844"/>
                    <a:gd name="connsiteY15" fmla="*/ 2385109 h 5316568"/>
                    <a:gd name="connsiteX16" fmla="*/ 5658398 w 8126844"/>
                    <a:gd name="connsiteY16" fmla="*/ 2452344 h 5316568"/>
                    <a:gd name="connsiteX17" fmla="*/ 5550821 w 8126844"/>
                    <a:gd name="connsiteY17" fmla="*/ 2371662 h 5316568"/>
                    <a:gd name="connsiteX18" fmla="*/ 5644951 w 8126844"/>
                    <a:gd name="connsiteY18" fmla="*/ 2169956 h 5316568"/>
                    <a:gd name="connsiteX19" fmla="*/ 5913892 w 8126844"/>
                    <a:gd name="connsiteY19" fmla="*/ 2116168 h 5316568"/>
                    <a:gd name="connsiteX20" fmla="*/ 5752527 w 8126844"/>
                    <a:gd name="connsiteY20" fmla="*/ 1806885 h 5316568"/>
                    <a:gd name="connsiteX21" fmla="*/ 5362563 w 8126844"/>
                    <a:gd name="connsiteY21" fmla="*/ 1954803 h 5316568"/>
                    <a:gd name="connsiteX22" fmla="*/ 4663316 w 8126844"/>
                    <a:gd name="connsiteY22" fmla="*/ 2237191 h 5316568"/>
                    <a:gd name="connsiteX23" fmla="*/ 4649868 w 8126844"/>
                    <a:gd name="connsiteY23" fmla="*/ 2412003 h 5316568"/>
                    <a:gd name="connsiteX24" fmla="*/ 4703657 w 8126844"/>
                    <a:gd name="connsiteY24" fmla="*/ 2519580 h 5316568"/>
                    <a:gd name="connsiteX25" fmla="*/ 5066727 w 8126844"/>
                    <a:gd name="connsiteY25" fmla="*/ 2385109 h 5316568"/>
                    <a:gd name="connsiteX26" fmla="*/ 5322221 w 8126844"/>
                    <a:gd name="connsiteY26" fmla="*/ 2331321 h 5316568"/>
                    <a:gd name="connsiteX27" fmla="*/ 5349116 w 8126844"/>
                    <a:gd name="connsiteY27" fmla="*/ 2465791 h 5316568"/>
                    <a:gd name="connsiteX28" fmla="*/ 4784339 w 8126844"/>
                    <a:gd name="connsiteY28" fmla="*/ 2680944 h 5316568"/>
                    <a:gd name="connsiteX29" fmla="*/ 4098539 w 8126844"/>
                    <a:gd name="connsiteY29" fmla="*/ 2815415 h 5316568"/>
                    <a:gd name="connsiteX30" fmla="*/ 2740386 w 8126844"/>
                    <a:gd name="connsiteY30" fmla="*/ 2680944 h 5316568"/>
                    <a:gd name="connsiteX31" fmla="*/ 2202504 w 8126844"/>
                    <a:gd name="connsiteY31" fmla="*/ 2479238 h 5316568"/>
                    <a:gd name="connsiteX32" fmla="*/ 2027692 w 8126844"/>
                    <a:gd name="connsiteY32" fmla="*/ 2425450 h 5316568"/>
                    <a:gd name="connsiteX33" fmla="*/ 1960457 w 8126844"/>
                    <a:gd name="connsiteY33" fmla="*/ 2573368 h 5316568"/>
                    <a:gd name="connsiteX34" fmla="*/ 2390763 w 8126844"/>
                    <a:gd name="connsiteY34" fmla="*/ 2801968 h 5316568"/>
                    <a:gd name="connsiteX35" fmla="*/ 3372398 w 8126844"/>
                    <a:gd name="connsiteY35" fmla="*/ 3044015 h 5316568"/>
                    <a:gd name="connsiteX36" fmla="*/ 4125433 w 8126844"/>
                    <a:gd name="connsiteY36" fmla="*/ 3044015 h 5316568"/>
                    <a:gd name="connsiteX37" fmla="*/ 4757445 w 8126844"/>
                    <a:gd name="connsiteY37" fmla="*/ 3017121 h 5316568"/>
                    <a:gd name="connsiteX38" fmla="*/ 4918810 w 8126844"/>
                    <a:gd name="connsiteY38" fmla="*/ 3057462 h 5316568"/>
                    <a:gd name="connsiteX39" fmla="*/ 4811233 w 8126844"/>
                    <a:gd name="connsiteY39" fmla="*/ 3218827 h 5316568"/>
                    <a:gd name="connsiteX40" fmla="*/ 4286798 w 8126844"/>
                    <a:gd name="connsiteY40" fmla="*/ 3286062 h 5316568"/>
                    <a:gd name="connsiteX41" fmla="*/ 4219563 w 8126844"/>
                    <a:gd name="connsiteY41" fmla="*/ 3420532 h 5316568"/>
                    <a:gd name="connsiteX42" fmla="*/ 4555739 w 8126844"/>
                    <a:gd name="connsiteY42" fmla="*/ 3474321 h 5316568"/>
                    <a:gd name="connsiteX43" fmla="*/ 5241539 w 8126844"/>
                    <a:gd name="connsiteY43" fmla="*/ 3286062 h 5316568"/>
                    <a:gd name="connsiteX44" fmla="*/ 5523927 w 8126844"/>
                    <a:gd name="connsiteY44" fmla="*/ 3151591 h 5316568"/>
                    <a:gd name="connsiteX45" fmla="*/ 5618057 w 8126844"/>
                    <a:gd name="connsiteY45" fmla="*/ 3044015 h 5316568"/>
                    <a:gd name="connsiteX46" fmla="*/ 5402904 w 8126844"/>
                    <a:gd name="connsiteY46" fmla="*/ 3030568 h 5316568"/>
                    <a:gd name="connsiteX47" fmla="*/ 5214645 w 8126844"/>
                    <a:gd name="connsiteY47" fmla="*/ 2922991 h 5316568"/>
                    <a:gd name="connsiteX48" fmla="*/ 5241539 w 8126844"/>
                    <a:gd name="connsiteY48" fmla="*/ 2801968 h 5316568"/>
                    <a:gd name="connsiteX49" fmla="*/ 5537374 w 8126844"/>
                    <a:gd name="connsiteY49" fmla="*/ 2761627 h 5316568"/>
                    <a:gd name="connsiteX50" fmla="*/ 6196280 w 8126844"/>
                    <a:gd name="connsiteY50" fmla="*/ 2506132 h 5316568"/>
                    <a:gd name="connsiteX51" fmla="*/ 6747610 w 8126844"/>
                    <a:gd name="connsiteY51" fmla="*/ 2169956 h 5316568"/>
                    <a:gd name="connsiteX52" fmla="*/ 7218257 w 8126844"/>
                    <a:gd name="connsiteY52" fmla="*/ 1726203 h 5316568"/>
                    <a:gd name="connsiteX53" fmla="*/ 7433410 w 8126844"/>
                    <a:gd name="connsiteY53" fmla="*/ 1551391 h 5316568"/>
                    <a:gd name="connsiteX54" fmla="*/ 7567880 w 8126844"/>
                    <a:gd name="connsiteY54" fmla="*/ 1578285 h 5316568"/>
                    <a:gd name="connsiteX55" fmla="*/ 7514092 w 8126844"/>
                    <a:gd name="connsiteY55" fmla="*/ 1779991 h 5316568"/>
                    <a:gd name="connsiteX56" fmla="*/ 7097233 w 8126844"/>
                    <a:gd name="connsiteY56" fmla="*/ 2210297 h 5316568"/>
                    <a:gd name="connsiteX57" fmla="*/ 6451774 w 8126844"/>
                    <a:gd name="connsiteY57" fmla="*/ 2627156 h 5316568"/>
                    <a:gd name="connsiteX58" fmla="*/ 6088704 w 8126844"/>
                    <a:gd name="connsiteY58" fmla="*/ 2815415 h 5316568"/>
                    <a:gd name="connsiteX59" fmla="*/ 5981127 w 8126844"/>
                    <a:gd name="connsiteY59" fmla="*/ 2949885 h 5316568"/>
                    <a:gd name="connsiteX60" fmla="*/ 6021468 w 8126844"/>
                    <a:gd name="connsiteY60" fmla="*/ 3151591 h 5316568"/>
                    <a:gd name="connsiteX61" fmla="*/ 6115598 w 8126844"/>
                    <a:gd name="connsiteY61" fmla="*/ 3299509 h 5316568"/>
                    <a:gd name="connsiteX62" fmla="*/ 6734163 w 8126844"/>
                    <a:gd name="connsiteY62" fmla="*/ 3124697 h 5316568"/>
                    <a:gd name="connsiteX63" fmla="*/ 7419963 w 8126844"/>
                    <a:gd name="connsiteY63" fmla="*/ 2694391 h 5316568"/>
                    <a:gd name="connsiteX64" fmla="*/ 7850268 w 8126844"/>
                    <a:gd name="connsiteY64" fmla="*/ 2371662 h 5316568"/>
                    <a:gd name="connsiteX65" fmla="*/ 8065421 w 8126844"/>
                    <a:gd name="connsiteY65" fmla="*/ 2264085 h 5316568"/>
                    <a:gd name="connsiteX66" fmla="*/ 8105763 w 8126844"/>
                    <a:gd name="connsiteY66" fmla="*/ 2425450 h 5316568"/>
                    <a:gd name="connsiteX67" fmla="*/ 7769586 w 8126844"/>
                    <a:gd name="connsiteY67" fmla="*/ 2761627 h 5316568"/>
                    <a:gd name="connsiteX68" fmla="*/ 6707268 w 8126844"/>
                    <a:gd name="connsiteY68" fmla="*/ 3339850 h 5316568"/>
                    <a:gd name="connsiteX69" fmla="*/ 6129045 w 8126844"/>
                    <a:gd name="connsiteY69" fmla="*/ 3608791 h 5316568"/>
                    <a:gd name="connsiteX70" fmla="*/ 5833210 w 8126844"/>
                    <a:gd name="connsiteY70" fmla="*/ 3649132 h 5316568"/>
                    <a:gd name="connsiteX71" fmla="*/ 5712186 w 8126844"/>
                    <a:gd name="connsiteY71" fmla="*/ 3689474 h 5316568"/>
                    <a:gd name="connsiteX72" fmla="*/ 5658398 w 8126844"/>
                    <a:gd name="connsiteY72" fmla="*/ 3541556 h 5316568"/>
                    <a:gd name="connsiteX73" fmla="*/ 5779421 w 8126844"/>
                    <a:gd name="connsiteY73" fmla="*/ 3433980 h 5316568"/>
                    <a:gd name="connsiteX74" fmla="*/ 5779421 w 8126844"/>
                    <a:gd name="connsiteY74" fmla="*/ 3339850 h 5316568"/>
                    <a:gd name="connsiteX75" fmla="*/ 5497033 w 8126844"/>
                    <a:gd name="connsiteY75" fmla="*/ 3460874 h 5316568"/>
                    <a:gd name="connsiteX76" fmla="*/ 5039833 w 8126844"/>
                    <a:gd name="connsiteY76" fmla="*/ 3595344 h 5316568"/>
                    <a:gd name="connsiteX77" fmla="*/ 4865021 w 8126844"/>
                    <a:gd name="connsiteY77" fmla="*/ 3676027 h 5316568"/>
                    <a:gd name="connsiteX78" fmla="*/ 4905363 w 8126844"/>
                    <a:gd name="connsiteY78" fmla="*/ 3770156 h 5316568"/>
                    <a:gd name="connsiteX79" fmla="*/ 5160857 w 8126844"/>
                    <a:gd name="connsiteY79" fmla="*/ 3743262 h 5316568"/>
                    <a:gd name="connsiteX80" fmla="*/ 5187751 w 8126844"/>
                    <a:gd name="connsiteY80" fmla="*/ 3877732 h 5316568"/>
                    <a:gd name="connsiteX81" fmla="*/ 4878468 w 8126844"/>
                    <a:gd name="connsiteY81" fmla="*/ 3971862 h 5316568"/>
                    <a:gd name="connsiteX82" fmla="*/ 4891916 w 8126844"/>
                    <a:gd name="connsiteY82" fmla="*/ 4119780 h 5316568"/>
                    <a:gd name="connsiteX83" fmla="*/ 5376010 w 8126844"/>
                    <a:gd name="connsiteY83" fmla="*/ 4012203 h 5316568"/>
                    <a:gd name="connsiteX84" fmla="*/ 5967680 w 8126844"/>
                    <a:gd name="connsiteY84" fmla="*/ 3864285 h 5316568"/>
                    <a:gd name="connsiteX85" fmla="*/ 6344198 w 8126844"/>
                    <a:gd name="connsiteY85" fmla="*/ 3662580 h 5316568"/>
                    <a:gd name="connsiteX86" fmla="*/ 6478668 w 8126844"/>
                    <a:gd name="connsiteY86" fmla="*/ 3662580 h 5316568"/>
                    <a:gd name="connsiteX87" fmla="*/ 6478668 w 8126844"/>
                    <a:gd name="connsiteY87" fmla="*/ 3850838 h 5316568"/>
                    <a:gd name="connsiteX88" fmla="*/ 5900445 w 8126844"/>
                    <a:gd name="connsiteY88" fmla="*/ 4039097 h 5316568"/>
                    <a:gd name="connsiteX89" fmla="*/ 5053280 w 8126844"/>
                    <a:gd name="connsiteY89" fmla="*/ 4281144 h 5316568"/>
                    <a:gd name="connsiteX90" fmla="*/ 4703657 w 8126844"/>
                    <a:gd name="connsiteY90" fmla="*/ 4375274 h 5316568"/>
                    <a:gd name="connsiteX91" fmla="*/ 4313692 w 8126844"/>
                    <a:gd name="connsiteY91" fmla="*/ 4442509 h 5316568"/>
                    <a:gd name="connsiteX92" fmla="*/ 4004410 w 8126844"/>
                    <a:gd name="connsiteY92" fmla="*/ 4482850 h 5316568"/>
                    <a:gd name="connsiteX93" fmla="*/ 3869939 w 8126844"/>
                    <a:gd name="connsiteY93" fmla="*/ 4361827 h 5316568"/>
                    <a:gd name="connsiteX94" fmla="*/ 3950621 w 8126844"/>
                    <a:gd name="connsiteY94" fmla="*/ 4254250 h 5316568"/>
                    <a:gd name="connsiteX95" fmla="*/ 4367480 w 8126844"/>
                    <a:gd name="connsiteY95" fmla="*/ 4173568 h 5316568"/>
                    <a:gd name="connsiteX96" fmla="*/ 4542292 w 8126844"/>
                    <a:gd name="connsiteY96" fmla="*/ 4106332 h 5316568"/>
                    <a:gd name="connsiteX97" fmla="*/ 4542292 w 8126844"/>
                    <a:gd name="connsiteY97" fmla="*/ 3971862 h 5316568"/>
                    <a:gd name="connsiteX98" fmla="*/ 4206116 w 8126844"/>
                    <a:gd name="connsiteY98" fmla="*/ 3971862 h 5316568"/>
                    <a:gd name="connsiteX99" fmla="*/ 3520316 w 8126844"/>
                    <a:gd name="connsiteY99" fmla="*/ 4052544 h 5316568"/>
                    <a:gd name="connsiteX100" fmla="*/ 3157245 w 8126844"/>
                    <a:gd name="connsiteY100" fmla="*/ 4079438 h 5316568"/>
                    <a:gd name="connsiteX101" fmla="*/ 3076563 w 8126844"/>
                    <a:gd name="connsiteY101" fmla="*/ 4200462 h 5316568"/>
                    <a:gd name="connsiteX102" fmla="*/ 3224480 w 8126844"/>
                    <a:gd name="connsiteY102" fmla="*/ 4267697 h 5316568"/>
                    <a:gd name="connsiteX103" fmla="*/ 3453080 w 8126844"/>
                    <a:gd name="connsiteY103" fmla="*/ 4294591 h 5316568"/>
                    <a:gd name="connsiteX104" fmla="*/ 3412739 w 8126844"/>
                    <a:gd name="connsiteY104" fmla="*/ 4402168 h 5316568"/>
                    <a:gd name="connsiteX105" fmla="*/ 2968986 w 8126844"/>
                    <a:gd name="connsiteY105" fmla="*/ 4455956 h 5316568"/>
                    <a:gd name="connsiteX106" fmla="*/ 2767280 w 8126844"/>
                    <a:gd name="connsiteY106" fmla="*/ 4469403 h 5316568"/>
                    <a:gd name="connsiteX107" fmla="*/ 2673151 w 8126844"/>
                    <a:gd name="connsiteY107" fmla="*/ 4671109 h 5316568"/>
                    <a:gd name="connsiteX108" fmla="*/ 2767280 w 8126844"/>
                    <a:gd name="connsiteY108" fmla="*/ 5034180 h 5316568"/>
                    <a:gd name="connsiteX109" fmla="*/ 2700045 w 8126844"/>
                    <a:gd name="connsiteY109" fmla="*/ 5235885 h 5316568"/>
                    <a:gd name="connsiteX110" fmla="*/ 2498339 w 8126844"/>
                    <a:gd name="connsiteY110" fmla="*/ 5316568 h 5316568"/>
                    <a:gd name="connsiteX111" fmla="*/ 2256292 w 8126844"/>
                    <a:gd name="connsiteY111" fmla="*/ 5235885 h 5316568"/>
                    <a:gd name="connsiteX112" fmla="*/ 2175610 w 8126844"/>
                    <a:gd name="connsiteY112" fmla="*/ 4980391 h 5316568"/>
                    <a:gd name="connsiteX113" fmla="*/ 2269739 w 8126844"/>
                    <a:gd name="connsiteY113" fmla="*/ 4751791 h 5316568"/>
                    <a:gd name="connsiteX114" fmla="*/ 2404210 w 8126844"/>
                    <a:gd name="connsiteY114" fmla="*/ 4590427 h 5316568"/>
                    <a:gd name="connsiteX115" fmla="*/ 2390763 w 8126844"/>
                    <a:gd name="connsiteY115" fmla="*/ 4442509 h 5316568"/>
                    <a:gd name="connsiteX116" fmla="*/ 2014245 w 8126844"/>
                    <a:gd name="connsiteY116" fmla="*/ 4308038 h 5316568"/>
                    <a:gd name="connsiteX117" fmla="*/ 2068033 w 8126844"/>
                    <a:gd name="connsiteY117" fmla="*/ 4200462 h 5316568"/>
                    <a:gd name="connsiteX118" fmla="*/ 2390763 w 8126844"/>
                    <a:gd name="connsiteY118" fmla="*/ 4200462 h 5316568"/>
                    <a:gd name="connsiteX119" fmla="*/ 2807621 w 8126844"/>
                    <a:gd name="connsiteY119" fmla="*/ 4200462 h 5316568"/>
                    <a:gd name="connsiteX120" fmla="*/ 2834516 w 8126844"/>
                    <a:gd name="connsiteY120" fmla="*/ 4065991 h 5316568"/>
                    <a:gd name="connsiteX121" fmla="*/ 2686598 w 8126844"/>
                    <a:gd name="connsiteY121" fmla="*/ 4012203 h 5316568"/>
                    <a:gd name="connsiteX122" fmla="*/ 2780727 w 8126844"/>
                    <a:gd name="connsiteY122" fmla="*/ 3864285 h 5316568"/>
                    <a:gd name="connsiteX123" fmla="*/ 3211033 w 8126844"/>
                    <a:gd name="connsiteY123" fmla="*/ 3904627 h 5316568"/>
                    <a:gd name="connsiteX124" fmla="*/ 3775810 w 8126844"/>
                    <a:gd name="connsiteY124" fmla="*/ 3877732 h 5316568"/>
                    <a:gd name="connsiteX125" fmla="*/ 4380927 w 8126844"/>
                    <a:gd name="connsiteY125" fmla="*/ 3783603 h 5316568"/>
                    <a:gd name="connsiteX126" fmla="*/ 4622974 w 8126844"/>
                    <a:gd name="connsiteY126" fmla="*/ 3729815 h 5316568"/>
                    <a:gd name="connsiteX127" fmla="*/ 4555739 w 8126844"/>
                    <a:gd name="connsiteY127" fmla="*/ 3635685 h 5316568"/>
                    <a:gd name="connsiteX128" fmla="*/ 4031304 w 8126844"/>
                    <a:gd name="connsiteY128" fmla="*/ 3676027 h 5316568"/>
                    <a:gd name="connsiteX129" fmla="*/ 3600998 w 8126844"/>
                    <a:gd name="connsiteY129" fmla="*/ 3689474 h 5316568"/>
                    <a:gd name="connsiteX130" fmla="*/ 3278268 w 8126844"/>
                    <a:gd name="connsiteY130" fmla="*/ 3649132 h 5316568"/>
                    <a:gd name="connsiteX131" fmla="*/ 3237927 w 8126844"/>
                    <a:gd name="connsiteY131" fmla="*/ 3581897 h 5316568"/>
                    <a:gd name="connsiteX132" fmla="*/ 3291716 w 8126844"/>
                    <a:gd name="connsiteY132" fmla="*/ 3447427 h 5316568"/>
                    <a:gd name="connsiteX133" fmla="*/ 3587551 w 8126844"/>
                    <a:gd name="connsiteY133" fmla="*/ 3474321 h 5316568"/>
                    <a:gd name="connsiteX134" fmla="*/ 3883386 w 8126844"/>
                    <a:gd name="connsiteY134" fmla="*/ 3474321 h 5316568"/>
                    <a:gd name="connsiteX135" fmla="*/ 3964068 w 8126844"/>
                    <a:gd name="connsiteY135" fmla="*/ 3407085 h 5316568"/>
                    <a:gd name="connsiteX136" fmla="*/ 3883386 w 8126844"/>
                    <a:gd name="connsiteY136" fmla="*/ 3286062 h 5316568"/>
                    <a:gd name="connsiteX137" fmla="*/ 3412739 w 8126844"/>
                    <a:gd name="connsiteY137" fmla="*/ 3259168 h 5316568"/>
                    <a:gd name="connsiteX138" fmla="*/ 3049668 w 8126844"/>
                    <a:gd name="connsiteY138" fmla="*/ 3205380 h 5316568"/>
                    <a:gd name="connsiteX139" fmla="*/ 2740386 w 8126844"/>
                    <a:gd name="connsiteY139" fmla="*/ 3138144 h 5316568"/>
                    <a:gd name="connsiteX140" fmla="*/ 2457998 w 8126844"/>
                    <a:gd name="connsiteY140" fmla="*/ 3057462 h 5316568"/>
                    <a:gd name="connsiteX141" fmla="*/ 2242845 w 8126844"/>
                    <a:gd name="connsiteY141" fmla="*/ 3003674 h 5316568"/>
                    <a:gd name="connsiteX142" fmla="*/ 2162163 w 8126844"/>
                    <a:gd name="connsiteY142" fmla="*/ 3165038 h 5316568"/>
                    <a:gd name="connsiteX143" fmla="*/ 2336974 w 8126844"/>
                    <a:gd name="connsiteY143" fmla="*/ 3339850 h 5316568"/>
                    <a:gd name="connsiteX144" fmla="*/ 2713492 w 8126844"/>
                    <a:gd name="connsiteY144" fmla="*/ 3393638 h 5316568"/>
                    <a:gd name="connsiteX145" fmla="*/ 2874857 w 8126844"/>
                    <a:gd name="connsiteY145" fmla="*/ 3447427 h 5316568"/>
                    <a:gd name="connsiteX146" fmla="*/ 2874857 w 8126844"/>
                    <a:gd name="connsiteY146" fmla="*/ 3595344 h 5316568"/>
                    <a:gd name="connsiteX147" fmla="*/ 2605916 w 8126844"/>
                    <a:gd name="connsiteY147" fmla="*/ 3568450 h 5316568"/>
                    <a:gd name="connsiteX148" fmla="*/ 2000798 w 8126844"/>
                    <a:gd name="connsiteY148" fmla="*/ 3447427 h 5316568"/>
                    <a:gd name="connsiteX149" fmla="*/ 1583939 w 8126844"/>
                    <a:gd name="connsiteY149" fmla="*/ 3299509 h 5316568"/>
                    <a:gd name="connsiteX150" fmla="*/ 1409127 w 8126844"/>
                    <a:gd name="connsiteY150" fmla="*/ 3312956 h 5316568"/>
                    <a:gd name="connsiteX151" fmla="*/ 1368786 w 8126844"/>
                    <a:gd name="connsiteY151" fmla="*/ 3487768 h 5316568"/>
                    <a:gd name="connsiteX152" fmla="*/ 1799092 w 8126844"/>
                    <a:gd name="connsiteY152" fmla="*/ 3622238 h 5316568"/>
                    <a:gd name="connsiteX153" fmla="*/ 2256292 w 8126844"/>
                    <a:gd name="connsiteY153" fmla="*/ 3783603 h 5316568"/>
                    <a:gd name="connsiteX154" fmla="*/ 2390763 w 8126844"/>
                    <a:gd name="connsiteY154" fmla="*/ 3891180 h 5316568"/>
                    <a:gd name="connsiteX155" fmla="*/ 2094927 w 8126844"/>
                    <a:gd name="connsiteY155" fmla="*/ 3958415 h 5316568"/>
                    <a:gd name="connsiteX156" fmla="*/ 1557045 w 8126844"/>
                    <a:gd name="connsiteY156" fmla="*/ 3783603 h 5316568"/>
                    <a:gd name="connsiteX157" fmla="*/ 965374 w 8126844"/>
                    <a:gd name="connsiteY157" fmla="*/ 3555003 h 5316568"/>
                    <a:gd name="connsiteX158" fmla="*/ 481280 w 8126844"/>
                    <a:gd name="connsiteY158" fmla="*/ 3339850 h 5316568"/>
                    <a:gd name="connsiteX159" fmla="*/ 198892 w 8126844"/>
                    <a:gd name="connsiteY159" fmla="*/ 3232274 h 5316568"/>
                    <a:gd name="connsiteX160" fmla="*/ 131657 w 8126844"/>
                    <a:gd name="connsiteY160" fmla="*/ 3138144 h 5316568"/>
                    <a:gd name="connsiteX161" fmla="*/ 279574 w 8126844"/>
                    <a:gd name="connsiteY161" fmla="*/ 3044015 h 5316568"/>
                    <a:gd name="connsiteX162" fmla="*/ 642645 w 8126844"/>
                    <a:gd name="connsiteY162" fmla="*/ 3218827 h 5316568"/>
                    <a:gd name="connsiteX163" fmla="*/ 1113292 w 8126844"/>
                    <a:gd name="connsiteY163" fmla="*/ 3366744 h 5316568"/>
                    <a:gd name="connsiteX164" fmla="*/ 1153633 w 8126844"/>
                    <a:gd name="connsiteY164" fmla="*/ 3191932 h 5316568"/>
                    <a:gd name="connsiteX165" fmla="*/ 1032610 w 8126844"/>
                    <a:gd name="connsiteY165" fmla="*/ 3030568 h 5316568"/>
                    <a:gd name="connsiteX166" fmla="*/ 535068 w 8126844"/>
                    <a:gd name="connsiteY166" fmla="*/ 2882650 h 5316568"/>
                    <a:gd name="connsiteX167" fmla="*/ 198892 w 8126844"/>
                    <a:gd name="connsiteY167" fmla="*/ 2640603 h 5316568"/>
                    <a:gd name="connsiteX168" fmla="*/ 10633 w 8126844"/>
                    <a:gd name="connsiteY168" fmla="*/ 2479238 h 5316568"/>
                    <a:gd name="connsiteX169" fmla="*/ 50974 w 8126844"/>
                    <a:gd name="connsiteY169" fmla="*/ 2344768 h 5316568"/>
                    <a:gd name="connsiteX170" fmla="*/ 279574 w 8126844"/>
                    <a:gd name="connsiteY170" fmla="*/ 2425450 h 5316568"/>
                    <a:gd name="connsiteX171" fmla="*/ 1019163 w 8126844"/>
                    <a:gd name="connsiteY171" fmla="*/ 2828862 h 5316568"/>
                    <a:gd name="connsiteX172" fmla="*/ 1462916 w 8126844"/>
                    <a:gd name="connsiteY172" fmla="*/ 3070909 h 5316568"/>
                    <a:gd name="connsiteX173" fmla="*/ 1799092 w 8126844"/>
                    <a:gd name="connsiteY173" fmla="*/ 3165038 h 5316568"/>
                    <a:gd name="connsiteX174" fmla="*/ 1973904 w 8126844"/>
                    <a:gd name="connsiteY174" fmla="*/ 3097803 h 5316568"/>
                    <a:gd name="connsiteX175" fmla="*/ 1960457 w 8126844"/>
                    <a:gd name="connsiteY175" fmla="*/ 2855756 h 5316568"/>
                    <a:gd name="connsiteX176" fmla="*/ 1624280 w 8126844"/>
                    <a:gd name="connsiteY176" fmla="*/ 2748180 h 5316568"/>
                    <a:gd name="connsiteX177" fmla="*/ 1288104 w 8126844"/>
                    <a:gd name="connsiteY177" fmla="*/ 2600262 h 5316568"/>
                    <a:gd name="connsiteX178" fmla="*/ 1261210 w 8126844"/>
                    <a:gd name="connsiteY178" fmla="*/ 2465791 h 5316568"/>
                    <a:gd name="connsiteX179" fmla="*/ 1462916 w 8126844"/>
                    <a:gd name="connsiteY179" fmla="*/ 2465791 h 5316568"/>
                    <a:gd name="connsiteX180" fmla="*/ 1691516 w 8126844"/>
                    <a:gd name="connsiteY180" fmla="*/ 2546474 h 5316568"/>
                    <a:gd name="connsiteX181" fmla="*/ 1758751 w 8126844"/>
                    <a:gd name="connsiteY181" fmla="*/ 2331321 h 5316568"/>
                    <a:gd name="connsiteX182" fmla="*/ 1597386 w 8126844"/>
                    <a:gd name="connsiteY182" fmla="*/ 2156509 h 5316568"/>
                    <a:gd name="connsiteX183" fmla="*/ 1153633 w 8126844"/>
                    <a:gd name="connsiteY183" fmla="*/ 1968250 h 5316568"/>
                    <a:gd name="connsiteX184" fmla="*/ 871245 w 8126844"/>
                    <a:gd name="connsiteY184" fmla="*/ 1779991 h 5316568"/>
                    <a:gd name="connsiteX185" fmla="*/ 750221 w 8126844"/>
                    <a:gd name="connsiteY185" fmla="*/ 1645521 h 5316568"/>
                    <a:gd name="connsiteX186" fmla="*/ 844351 w 8126844"/>
                    <a:gd name="connsiteY186" fmla="*/ 1524497 h 5316568"/>
                    <a:gd name="connsiteX187" fmla="*/ 1328445 w 8126844"/>
                    <a:gd name="connsiteY187" fmla="*/ 1739650 h 5316568"/>
                    <a:gd name="connsiteX188" fmla="*/ 1606671 w 8126844"/>
                    <a:gd name="connsiteY188" fmla="*/ 1886069 h 5316568"/>
                    <a:gd name="connsiteX189" fmla="*/ 1073406 w 8126844"/>
                    <a:gd name="connsiteY189" fmla="*/ 914830 h 5316568"/>
                    <a:gd name="connsiteX190" fmla="*/ 1107156 w 8126844"/>
                    <a:gd name="connsiteY190" fmla="*/ 793785 h 5316568"/>
                    <a:gd name="connsiteX191" fmla="*/ 1777504 w 8126844"/>
                    <a:gd name="connsiteY191" fmla="*/ 1580347 h 5316568"/>
                    <a:gd name="connsiteX192" fmla="*/ 1879774 w 8126844"/>
                    <a:gd name="connsiteY192" fmla="*/ 2022038 h 5316568"/>
                    <a:gd name="connsiteX193" fmla="*/ 2390763 w 8126844"/>
                    <a:gd name="connsiteY193" fmla="*/ 2250638 h 5316568"/>
                    <a:gd name="connsiteX194" fmla="*/ 3157245 w 8126844"/>
                    <a:gd name="connsiteY194" fmla="*/ 2465791 h 5316568"/>
                    <a:gd name="connsiteX195" fmla="*/ 3708574 w 8126844"/>
                    <a:gd name="connsiteY195" fmla="*/ 2600262 h 5316568"/>
                    <a:gd name="connsiteX196" fmla="*/ 4165774 w 8126844"/>
                    <a:gd name="connsiteY196" fmla="*/ 2573368 h 5316568"/>
                    <a:gd name="connsiteX197" fmla="*/ 4394374 w 8126844"/>
                    <a:gd name="connsiteY197" fmla="*/ 2546474 h 5316568"/>
                    <a:gd name="connsiteX198" fmla="*/ 4407821 w 8126844"/>
                    <a:gd name="connsiteY198" fmla="*/ 2358215 h 5316568"/>
                    <a:gd name="connsiteX199" fmla="*/ 4192668 w 8126844"/>
                    <a:gd name="connsiteY199" fmla="*/ 2317874 h 5316568"/>
                    <a:gd name="connsiteX200" fmla="*/ 4031304 w 8126844"/>
                    <a:gd name="connsiteY200" fmla="*/ 2358215 h 5316568"/>
                    <a:gd name="connsiteX201" fmla="*/ 4031304 w 8126844"/>
                    <a:gd name="connsiteY201" fmla="*/ 2183403 h 5316568"/>
                    <a:gd name="connsiteX202" fmla="*/ 4448163 w 8126844"/>
                    <a:gd name="connsiteY202" fmla="*/ 2062380 h 5316568"/>
                    <a:gd name="connsiteX203" fmla="*/ 4703657 w 8126844"/>
                    <a:gd name="connsiteY203" fmla="*/ 1954803 h 5316568"/>
                    <a:gd name="connsiteX204" fmla="*/ 4663316 w 8126844"/>
                    <a:gd name="connsiteY204" fmla="*/ 1699309 h 5316568"/>
                    <a:gd name="connsiteX0" fmla="*/ 4918810 w 8126844"/>
                    <a:gd name="connsiteY0" fmla="*/ 1645521 h 5316568"/>
                    <a:gd name="connsiteX1" fmla="*/ 4959151 w 8126844"/>
                    <a:gd name="connsiteY1" fmla="*/ 1860674 h 5316568"/>
                    <a:gd name="connsiteX2" fmla="*/ 5402904 w 8126844"/>
                    <a:gd name="connsiteY2" fmla="*/ 1699309 h 5316568"/>
                    <a:gd name="connsiteX3" fmla="*/ 6478668 w 8126844"/>
                    <a:gd name="connsiteY3" fmla="*/ 986615 h 5316568"/>
                    <a:gd name="connsiteX4" fmla="*/ 7177916 w 8126844"/>
                    <a:gd name="connsiteY4" fmla="*/ 139450 h 5316568"/>
                    <a:gd name="connsiteX5" fmla="*/ 7352727 w 8126844"/>
                    <a:gd name="connsiteY5" fmla="*/ 18427 h 5316568"/>
                    <a:gd name="connsiteX6" fmla="*/ 7460304 w 8126844"/>
                    <a:gd name="connsiteY6" fmla="*/ 327709 h 5316568"/>
                    <a:gd name="connsiteX7" fmla="*/ 7137574 w 8126844"/>
                    <a:gd name="connsiteY7" fmla="*/ 758015 h 5316568"/>
                    <a:gd name="connsiteX8" fmla="*/ 7056892 w 8126844"/>
                    <a:gd name="connsiteY8" fmla="*/ 932827 h 5316568"/>
                    <a:gd name="connsiteX9" fmla="*/ 7177916 w 8126844"/>
                    <a:gd name="connsiteY9" fmla="*/ 1040403 h 5316568"/>
                    <a:gd name="connsiteX10" fmla="*/ 7406516 w 8126844"/>
                    <a:gd name="connsiteY10" fmla="*/ 811803 h 5316568"/>
                    <a:gd name="connsiteX11" fmla="*/ 7540986 w 8126844"/>
                    <a:gd name="connsiteY11" fmla="*/ 811803 h 5316568"/>
                    <a:gd name="connsiteX12" fmla="*/ 7554433 w 8126844"/>
                    <a:gd name="connsiteY12" fmla="*/ 1040403 h 5316568"/>
                    <a:gd name="connsiteX13" fmla="*/ 6976210 w 8126844"/>
                    <a:gd name="connsiteY13" fmla="*/ 1632074 h 5316568"/>
                    <a:gd name="connsiteX14" fmla="*/ 6276963 w 8126844"/>
                    <a:gd name="connsiteY14" fmla="*/ 2183403 h 5316568"/>
                    <a:gd name="connsiteX15" fmla="*/ 5860104 w 8126844"/>
                    <a:gd name="connsiteY15" fmla="*/ 2385109 h 5316568"/>
                    <a:gd name="connsiteX16" fmla="*/ 5658398 w 8126844"/>
                    <a:gd name="connsiteY16" fmla="*/ 2452344 h 5316568"/>
                    <a:gd name="connsiteX17" fmla="*/ 5550821 w 8126844"/>
                    <a:gd name="connsiteY17" fmla="*/ 2371662 h 5316568"/>
                    <a:gd name="connsiteX18" fmla="*/ 5644951 w 8126844"/>
                    <a:gd name="connsiteY18" fmla="*/ 2169956 h 5316568"/>
                    <a:gd name="connsiteX19" fmla="*/ 5913892 w 8126844"/>
                    <a:gd name="connsiteY19" fmla="*/ 2116168 h 5316568"/>
                    <a:gd name="connsiteX20" fmla="*/ 5752527 w 8126844"/>
                    <a:gd name="connsiteY20" fmla="*/ 1806885 h 5316568"/>
                    <a:gd name="connsiteX21" fmla="*/ 5362563 w 8126844"/>
                    <a:gd name="connsiteY21" fmla="*/ 1954803 h 5316568"/>
                    <a:gd name="connsiteX22" fmla="*/ 4663316 w 8126844"/>
                    <a:gd name="connsiteY22" fmla="*/ 2237191 h 5316568"/>
                    <a:gd name="connsiteX23" fmla="*/ 4649868 w 8126844"/>
                    <a:gd name="connsiteY23" fmla="*/ 2412003 h 5316568"/>
                    <a:gd name="connsiteX24" fmla="*/ 4703657 w 8126844"/>
                    <a:gd name="connsiteY24" fmla="*/ 2519580 h 5316568"/>
                    <a:gd name="connsiteX25" fmla="*/ 5066727 w 8126844"/>
                    <a:gd name="connsiteY25" fmla="*/ 2385109 h 5316568"/>
                    <a:gd name="connsiteX26" fmla="*/ 5322221 w 8126844"/>
                    <a:gd name="connsiteY26" fmla="*/ 2331321 h 5316568"/>
                    <a:gd name="connsiteX27" fmla="*/ 5349116 w 8126844"/>
                    <a:gd name="connsiteY27" fmla="*/ 2465791 h 5316568"/>
                    <a:gd name="connsiteX28" fmla="*/ 4784339 w 8126844"/>
                    <a:gd name="connsiteY28" fmla="*/ 2680944 h 5316568"/>
                    <a:gd name="connsiteX29" fmla="*/ 4098539 w 8126844"/>
                    <a:gd name="connsiteY29" fmla="*/ 2815415 h 5316568"/>
                    <a:gd name="connsiteX30" fmla="*/ 2740386 w 8126844"/>
                    <a:gd name="connsiteY30" fmla="*/ 2680944 h 5316568"/>
                    <a:gd name="connsiteX31" fmla="*/ 2202504 w 8126844"/>
                    <a:gd name="connsiteY31" fmla="*/ 2479238 h 5316568"/>
                    <a:gd name="connsiteX32" fmla="*/ 2027692 w 8126844"/>
                    <a:gd name="connsiteY32" fmla="*/ 2425450 h 5316568"/>
                    <a:gd name="connsiteX33" fmla="*/ 1960457 w 8126844"/>
                    <a:gd name="connsiteY33" fmla="*/ 2573368 h 5316568"/>
                    <a:gd name="connsiteX34" fmla="*/ 2390763 w 8126844"/>
                    <a:gd name="connsiteY34" fmla="*/ 2801968 h 5316568"/>
                    <a:gd name="connsiteX35" fmla="*/ 3372398 w 8126844"/>
                    <a:gd name="connsiteY35" fmla="*/ 3044015 h 5316568"/>
                    <a:gd name="connsiteX36" fmla="*/ 4125433 w 8126844"/>
                    <a:gd name="connsiteY36" fmla="*/ 3044015 h 5316568"/>
                    <a:gd name="connsiteX37" fmla="*/ 4757445 w 8126844"/>
                    <a:gd name="connsiteY37" fmla="*/ 3017121 h 5316568"/>
                    <a:gd name="connsiteX38" fmla="*/ 4918810 w 8126844"/>
                    <a:gd name="connsiteY38" fmla="*/ 3057462 h 5316568"/>
                    <a:gd name="connsiteX39" fmla="*/ 4811233 w 8126844"/>
                    <a:gd name="connsiteY39" fmla="*/ 3218827 h 5316568"/>
                    <a:gd name="connsiteX40" fmla="*/ 4286798 w 8126844"/>
                    <a:gd name="connsiteY40" fmla="*/ 3286062 h 5316568"/>
                    <a:gd name="connsiteX41" fmla="*/ 4219563 w 8126844"/>
                    <a:gd name="connsiteY41" fmla="*/ 3420532 h 5316568"/>
                    <a:gd name="connsiteX42" fmla="*/ 4555739 w 8126844"/>
                    <a:gd name="connsiteY42" fmla="*/ 3474321 h 5316568"/>
                    <a:gd name="connsiteX43" fmla="*/ 5241539 w 8126844"/>
                    <a:gd name="connsiteY43" fmla="*/ 3286062 h 5316568"/>
                    <a:gd name="connsiteX44" fmla="*/ 5523927 w 8126844"/>
                    <a:gd name="connsiteY44" fmla="*/ 3151591 h 5316568"/>
                    <a:gd name="connsiteX45" fmla="*/ 5618057 w 8126844"/>
                    <a:gd name="connsiteY45" fmla="*/ 3044015 h 5316568"/>
                    <a:gd name="connsiteX46" fmla="*/ 5402904 w 8126844"/>
                    <a:gd name="connsiteY46" fmla="*/ 3030568 h 5316568"/>
                    <a:gd name="connsiteX47" fmla="*/ 5214645 w 8126844"/>
                    <a:gd name="connsiteY47" fmla="*/ 2922991 h 5316568"/>
                    <a:gd name="connsiteX48" fmla="*/ 5241539 w 8126844"/>
                    <a:gd name="connsiteY48" fmla="*/ 2801968 h 5316568"/>
                    <a:gd name="connsiteX49" fmla="*/ 5537374 w 8126844"/>
                    <a:gd name="connsiteY49" fmla="*/ 2761627 h 5316568"/>
                    <a:gd name="connsiteX50" fmla="*/ 6196280 w 8126844"/>
                    <a:gd name="connsiteY50" fmla="*/ 2506132 h 5316568"/>
                    <a:gd name="connsiteX51" fmla="*/ 6747610 w 8126844"/>
                    <a:gd name="connsiteY51" fmla="*/ 2169956 h 5316568"/>
                    <a:gd name="connsiteX52" fmla="*/ 7218257 w 8126844"/>
                    <a:gd name="connsiteY52" fmla="*/ 1726203 h 5316568"/>
                    <a:gd name="connsiteX53" fmla="*/ 7433410 w 8126844"/>
                    <a:gd name="connsiteY53" fmla="*/ 1551391 h 5316568"/>
                    <a:gd name="connsiteX54" fmla="*/ 7567880 w 8126844"/>
                    <a:gd name="connsiteY54" fmla="*/ 1578285 h 5316568"/>
                    <a:gd name="connsiteX55" fmla="*/ 7514092 w 8126844"/>
                    <a:gd name="connsiteY55" fmla="*/ 1779991 h 5316568"/>
                    <a:gd name="connsiteX56" fmla="*/ 7097233 w 8126844"/>
                    <a:gd name="connsiteY56" fmla="*/ 2210297 h 5316568"/>
                    <a:gd name="connsiteX57" fmla="*/ 6451774 w 8126844"/>
                    <a:gd name="connsiteY57" fmla="*/ 2627156 h 5316568"/>
                    <a:gd name="connsiteX58" fmla="*/ 6088704 w 8126844"/>
                    <a:gd name="connsiteY58" fmla="*/ 2815415 h 5316568"/>
                    <a:gd name="connsiteX59" fmla="*/ 5981127 w 8126844"/>
                    <a:gd name="connsiteY59" fmla="*/ 2949885 h 5316568"/>
                    <a:gd name="connsiteX60" fmla="*/ 6021468 w 8126844"/>
                    <a:gd name="connsiteY60" fmla="*/ 3151591 h 5316568"/>
                    <a:gd name="connsiteX61" fmla="*/ 6115598 w 8126844"/>
                    <a:gd name="connsiteY61" fmla="*/ 3299509 h 5316568"/>
                    <a:gd name="connsiteX62" fmla="*/ 6734163 w 8126844"/>
                    <a:gd name="connsiteY62" fmla="*/ 3124697 h 5316568"/>
                    <a:gd name="connsiteX63" fmla="*/ 7419963 w 8126844"/>
                    <a:gd name="connsiteY63" fmla="*/ 2694391 h 5316568"/>
                    <a:gd name="connsiteX64" fmla="*/ 7850268 w 8126844"/>
                    <a:gd name="connsiteY64" fmla="*/ 2371662 h 5316568"/>
                    <a:gd name="connsiteX65" fmla="*/ 8065421 w 8126844"/>
                    <a:gd name="connsiteY65" fmla="*/ 2264085 h 5316568"/>
                    <a:gd name="connsiteX66" fmla="*/ 8105763 w 8126844"/>
                    <a:gd name="connsiteY66" fmla="*/ 2425450 h 5316568"/>
                    <a:gd name="connsiteX67" fmla="*/ 7769586 w 8126844"/>
                    <a:gd name="connsiteY67" fmla="*/ 2761627 h 5316568"/>
                    <a:gd name="connsiteX68" fmla="*/ 6707268 w 8126844"/>
                    <a:gd name="connsiteY68" fmla="*/ 3339850 h 5316568"/>
                    <a:gd name="connsiteX69" fmla="*/ 6129045 w 8126844"/>
                    <a:gd name="connsiteY69" fmla="*/ 3608791 h 5316568"/>
                    <a:gd name="connsiteX70" fmla="*/ 5833210 w 8126844"/>
                    <a:gd name="connsiteY70" fmla="*/ 3649132 h 5316568"/>
                    <a:gd name="connsiteX71" fmla="*/ 5712186 w 8126844"/>
                    <a:gd name="connsiteY71" fmla="*/ 3689474 h 5316568"/>
                    <a:gd name="connsiteX72" fmla="*/ 5658398 w 8126844"/>
                    <a:gd name="connsiteY72" fmla="*/ 3541556 h 5316568"/>
                    <a:gd name="connsiteX73" fmla="*/ 5779421 w 8126844"/>
                    <a:gd name="connsiteY73" fmla="*/ 3433980 h 5316568"/>
                    <a:gd name="connsiteX74" fmla="*/ 5779421 w 8126844"/>
                    <a:gd name="connsiteY74" fmla="*/ 3339850 h 5316568"/>
                    <a:gd name="connsiteX75" fmla="*/ 5497033 w 8126844"/>
                    <a:gd name="connsiteY75" fmla="*/ 3460874 h 5316568"/>
                    <a:gd name="connsiteX76" fmla="*/ 5039833 w 8126844"/>
                    <a:gd name="connsiteY76" fmla="*/ 3595344 h 5316568"/>
                    <a:gd name="connsiteX77" fmla="*/ 4865021 w 8126844"/>
                    <a:gd name="connsiteY77" fmla="*/ 3676027 h 5316568"/>
                    <a:gd name="connsiteX78" fmla="*/ 4905363 w 8126844"/>
                    <a:gd name="connsiteY78" fmla="*/ 3770156 h 5316568"/>
                    <a:gd name="connsiteX79" fmla="*/ 5160857 w 8126844"/>
                    <a:gd name="connsiteY79" fmla="*/ 3743262 h 5316568"/>
                    <a:gd name="connsiteX80" fmla="*/ 5187751 w 8126844"/>
                    <a:gd name="connsiteY80" fmla="*/ 3877732 h 5316568"/>
                    <a:gd name="connsiteX81" fmla="*/ 4878468 w 8126844"/>
                    <a:gd name="connsiteY81" fmla="*/ 3971862 h 5316568"/>
                    <a:gd name="connsiteX82" fmla="*/ 4891916 w 8126844"/>
                    <a:gd name="connsiteY82" fmla="*/ 4119780 h 5316568"/>
                    <a:gd name="connsiteX83" fmla="*/ 5376010 w 8126844"/>
                    <a:gd name="connsiteY83" fmla="*/ 4012203 h 5316568"/>
                    <a:gd name="connsiteX84" fmla="*/ 5967680 w 8126844"/>
                    <a:gd name="connsiteY84" fmla="*/ 3864285 h 5316568"/>
                    <a:gd name="connsiteX85" fmla="*/ 6344198 w 8126844"/>
                    <a:gd name="connsiteY85" fmla="*/ 3662580 h 5316568"/>
                    <a:gd name="connsiteX86" fmla="*/ 6478668 w 8126844"/>
                    <a:gd name="connsiteY86" fmla="*/ 3662580 h 5316568"/>
                    <a:gd name="connsiteX87" fmla="*/ 6478668 w 8126844"/>
                    <a:gd name="connsiteY87" fmla="*/ 3850838 h 5316568"/>
                    <a:gd name="connsiteX88" fmla="*/ 5900445 w 8126844"/>
                    <a:gd name="connsiteY88" fmla="*/ 4039097 h 5316568"/>
                    <a:gd name="connsiteX89" fmla="*/ 5053280 w 8126844"/>
                    <a:gd name="connsiteY89" fmla="*/ 4281144 h 5316568"/>
                    <a:gd name="connsiteX90" fmla="*/ 4703657 w 8126844"/>
                    <a:gd name="connsiteY90" fmla="*/ 4375274 h 5316568"/>
                    <a:gd name="connsiteX91" fmla="*/ 4313692 w 8126844"/>
                    <a:gd name="connsiteY91" fmla="*/ 4442509 h 5316568"/>
                    <a:gd name="connsiteX92" fmla="*/ 4004410 w 8126844"/>
                    <a:gd name="connsiteY92" fmla="*/ 4482850 h 5316568"/>
                    <a:gd name="connsiteX93" fmla="*/ 3869939 w 8126844"/>
                    <a:gd name="connsiteY93" fmla="*/ 4361827 h 5316568"/>
                    <a:gd name="connsiteX94" fmla="*/ 3950621 w 8126844"/>
                    <a:gd name="connsiteY94" fmla="*/ 4254250 h 5316568"/>
                    <a:gd name="connsiteX95" fmla="*/ 4367480 w 8126844"/>
                    <a:gd name="connsiteY95" fmla="*/ 4173568 h 5316568"/>
                    <a:gd name="connsiteX96" fmla="*/ 4542292 w 8126844"/>
                    <a:gd name="connsiteY96" fmla="*/ 4106332 h 5316568"/>
                    <a:gd name="connsiteX97" fmla="*/ 4542292 w 8126844"/>
                    <a:gd name="connsiteY97" fmla="*/ 3971862 h 5316568"/>
                    <a:gd name="connsiteX98" fmla="*/ 4206116 w 8126844"/>
                    <a:gd name="connsiteY98" fmla="*/ 3971862 h 5316568"/>
                    <a:gd name="connsiteX99" fmla="*/ 3520316 w 8126844"/>
                    <a:gd name="connsiteY99" fmla="*/ 4052544 h 5316568"/>
                    <a:gd name="connsiteX100" fmla="*/ 3157245 w 8126844"/>
                    <a:gd name="connsiteY100" fmla="*/ 4079438 h 5316568"/>
                    <a:gd name="connsiteX101" fmla="*/ 3076563 w 8126844"/>
                    <a:gd name="connsiteY101" fmla="*/ 4200462 h 5316568"/>
                    <a:gd name="connsiteX102" fmla="*/ 3224480 w 8126844"/>
                    <a:gd name="connsiteY102" fmla="*/ 4267697 h 5316568"/>
                    <a:gd name="connsiteX103" fmla="*/ 3453080 w 8126844"/>
                    <a:gd name="connsiteY103" fmla="*/ 4294591 h 5316568"/>
                    <a:gd name="connsiteX104" fmla="*/ 3412739 w 8126844"/>
                    <a:gd name="connsiteY104" fmla="*/ 4402168 h 5316568"/>
                    <a:gd name="connsiteX105" fmla="*/ 2968986 w 8126844"/>
                    <a:gd name="connsiteY105" fmla="*/ 4455956 h 5316568"/>
                    <a:gd name="connsiteX106" fmla="*/ 2767280 w 8126844"/>
                    <a:gd name="connsiteY106" fmla="*/ 4469403 h 5316568"/>
                    <a:gd name="connsiteX107" fmla="*/ 2673151 w 8126844"/>
                    <a:gd name="connsiteY107" fmla="*/ 4671109 h 5316568"/>
                    <a:gd name="connsiteX108" fmla="*/ 2767280 w 8126844"/>
                    <a:gd name="connsiteY108" fmla="*/ 5034180 h 5316568"/>
                    <a:gd name="connsiteX109" fmla="*/ 2700045 w 8126844"/>
                    <a:gd name="connsiteY109" fmla="*/ 5235885 h 5316568"/>
                    <a:gd name="connsiteX110" fmla="*/ 2498339 w 8126844"/>
                    <a:gd name="connsiteY110" fmla="*/ 5316568 h 5316568"/>
                    <a:gd name="connsiteX111" fmla="*/ 2256292 w 8126844"/>
                    <a:gd name="connsiteY111" fmla="*/ 5235885 h 5316568"/>
                    <a:gd name="connsiteX112" fmla="*/ 2175610 w 8126844"/>
                    <a:gd name="connsiteY112" fmla="*/ 4980391 h 5316568"/>
                    <a:gd name="connsiteX113" fmla="*/ 2269739 w 8126844"/>
                    <a:gd name="connsiteY113" fmla="*/ 4751791 h 5316568"/>
                    <a:gd name="connsiteX114" fmla="*/ 2404210 w 8126844"/>
                    <a:gd name="connsiteY114" fmla="*/ 4590427 h 5316568"/>
                    <a:gd name="connsiteX115" fmla="*/ 2390763 w 8126844"/>
                    <a:gd name="connsiteY115" fmla="*/ 4442509 h 5316568"/>
                    <a:gd name="connsiteX116" fmla="*/ 2014245 w 8126844"/>
                    <a:gd name="connsiteY116" fmla="*/ 4308038 h 5316568"/>
                    <a:gd name="connsiteX117" fmla="*/ 2068033 w 8126844"/>
                    <a:gd name="connsiteY117" fmla="*/ 4200462 h 5316568"/>
                    <a:gd name="connsiteX118" fmla="*/ 2390763 w 8126844"/>
                    <a:gd name="connsiteY118" fmla="*/ 4200462 h 5316568"/>
                    <a:gd name="connsiteX119" fmla="*/ 2807621 w 8126844"/>
                    <a:gd name="connsiteY119" fmla="*/ 4200462 h 5316568"/>
                    <a:gd name="connsiteX120" fmla="*/ 2834516 w 8126844"/>
                    <a:gd name="connsiteY120" fmla="*/ 4065991 h 5316568"/>
                    <a:gd name="connsiteX121" fmla="*/ 2686598 w 8126844"/>
                    <a:gd name="connsiteY121" fmla="*/ 4012203 h 5316568"/>
                    <a:gd name="connsiteX122" fmla="*/ 2780727 w 8126844"/>
                    <a:gd name="connsiteY122" fmla="*/ 3864285 h 5316568"/>
                    <a:gd name="connsiteX123" fmla="*/ 3211033 w 8126844"/>
                    <a:gd name="connsiteY123" fmla="*/ 3904627 h 5316568"/>
                    <a:gd name="connsiteX124" fmla="*/ 3775810 w 8126844"/>
                    <a:gd name="connsiteY124" fmla="*/ 3877732 h 5316568"/>
                    <a:gd name="connsiteX125" fmla="*/ 4380927 w 8126844"/>
                    <a:gd name="connsiteY125" fmla="*/ 3783603 h 5316568"/>
                    <a:gd name="connsiteX126" fmla="*/ 4622974 w 8126844"/>
                    <a:gd name="connsiteY126" fmla="*/ 3729815 h 5316568"/>
                    <a:gd name="connsiteX127" fmla="*/ 4555739 w 8126844"/>
                    <a:gd name="connsiteY127" fmla="*/ 3635685 h 5316568"/>
                    <a:gd name="connsiteX128" fmla="*/ 4031304 w 8126844"/>
                    <a:gd name="connsiteY128" fmla="*/ 3676027 h 5316568"/>
                    <a:gd name="connsiteX129" fmla="*/ 3600998 w 8126844"/>
                    <a:gd name="connsiteY129" fmla="*/ 3689474 h 5316568"/>
                    <a:gd name="connsiteX130" fmla="*/ 3278268 w 8126844"/>
                    <a:gd name="connsiteY130" fmla="*/ 3649132 h 5316568"/>
                    <a:gd name="connsiteX131" fmla="*/ 3237927 w 8126844"/>
                    <a:gd name="connsiteY131" fmla="*/ 3581897 h 5316568"/>
                    <a:gd name="connsiteX132" fmla="*/ 3291716 w 8126844"/>
                    <a:gd name="connsiteY132" fmla="*/ 3447427 h 5316568"/>
                    <a:gd name="connsiteX133" fmla="*/ 3587551 w 8126844"/>
                    <a:gd name="connsiteY133" fmla="*/ 3474321 h 5316568"/>
                    <a:gd name="connsiteX134" fmla="*/ 3883386 w 8126844"/>
                    <a:gd name="connsiteY134" fmla="*/ 3474321 h 5316568"/>
                    <a:gd name="connsiteX135" fmla="*/ 3964068 w 8126844"/>
                    <a:gd name="connsiteY135" fmla="*/ 3407085 h 5316568"/>
                    <a:gd name="connsiteX136" fmla="*/ 3883386 w 8126844"/>
                    <a:gd name="connsiteY136" fmla="*/ 3286062 h 5316568"/>
                    <a:gd name="connsiteX137" fmla="*/ 3412739 w 8126844"/>
                    <a:gd name="connsiteY137" fmla="*/ 3259168 h 5316568"/>
                    <a:gd name="connsiteX138" fmla="*/ 3049668 w 8126844"/>
                    <a:gd name="connsiteY138" fmla="*/ 3205380 h 5316568"/>
                    <a:gd name="connsiteX139" fmla="*/ 2740386 w 8126844"/>
                    <a:gd name="connsiteY139" fmla="*/ 3138144 h 5316568"/>
                    <a:gd name="connsiteX140" fmla="*/ 2457998 w 8126844"/>
                    <a:gd name="connsiteY140" fmla="*/ 3057462 h 5316568"/>
                    <a:gd name="connsiteX141" fmla="*/ 2242845 w 8126844"/>
                    <a:gd name="connsiteY141" fmla="*/ 3003674 h 5316568"/>
                    <a:gd name="connsiteX142" fmla="*/ 2162163 w 8126844"/>
                    <a:gd name="connsiteY142" fmla="*/ 3165038 h 5316568"/>
                    <a:gd name="connsiteX143" fmla="*/ 2336974 w 8126844"/>
                    <a:gd name="connsiteY143" fmla="*/ 3339850 h 5316568"/>
                    <a:gd name="connsiteX144" fmla="*/ 2713492 w 8126844"/>
                    <a:gd name="connsiteY144" fmla="*/ 3393638 h 5316568"/>
                    <a:gd name="connsiteX145" fmla="*/ 2874857 w 8126844"/>
                    <a:gd name="connsiteY145" fmla="*/ 3447427 h 5316568"/>
                    <a:gd name="connsiteX146" fmla="*/ 2874857 w 8126844"/>
                    <a:gd name="connsiteY146" fmla="*/ 3595344 h 5316568"/>
                    <a:gd name="connsiteX147" fmla="*/ 2605916 w 8126844"/>
                    <a:gd name="connsiteY147" fmla="*/ 3568450 h 5316568"/>
                    <a:gd name="connsiteX148" fmla="*/ 2000798 w 8126844"/>
                    <a:gd name="connsiteY148" fmla="*/ 3447427 h 5316568"/>
                    <a:gd name="connsiteX149" fmla="*/ 1583939 w 8126844"/>
                    <a:gd name="connsiteY149" fmla="*/ 3299509 h 5316568"/>
                    <a:gd name="connsiteX150" fmla="*/ 1409127 w 8126844"/>
                    <a:gd name="connsiteY150" fmla="*/ 3312956 h 5316568"/>
                    <a:gd name="connsiteX151" fmla="*/ 1368786 w 8126844"/>
                    <a:gd name="connsiteY151" fmla="*/ 3487768 h 5316568"/>
                    <a:gd name="connsiteX152" fmla="*/ 1799092 w 8126844"/>
                    <a:gd name="connsiteY152" fmla="*/ 3622238 h 5316568"/>
                    <a:gd name="connsiteX153" fmla="*/ 2256292 w 8126844"/>
                    <a:gd name="connsiteY153" fmla="*/ 3783603 h 5316568"/>
                    <a:gd name="connsiteX154" fmla="*/ 2390763 w 8126844"/>
                    <a:gd name="connsiteY154" fmla="*/ 3891180 h 5316568"/>
                    <a:gd name="connsiteX155" fmla="*/ 2094927 w 8126844"/>
                    <a:gd name="connsiteY155" fmla="*/ 3958415 h 5316568"/>
                    <a:gd name="connsiteX156" fmla="*/ 1557045 w 8126844"/>
                    <a:gd name="connsiteY156" fmla="*/ 3783603 h 5316568"/>
                    <a:gd name="connsiteX157" fmla="*/ 965374 w 8126844"/>
                    <a:gd name="connsiteY157" fmla="*/ 3555003 h 5316568"/>
                    <a:gd name="connsiteX158" fmla="*/ 481280 w 8126844"/>
                    <a:gd name="connsiteY158" fmla="*/ 3339850 h 5316568"/>
                    <a:gd name="connsiteX159" fmla="*/ 198892 w 8126844"/>
                    <a:gd name="connsiteY159" fmla="*/ 3232274 h 5316568"/>
                    <a:gd name="connsiteX160" fmla="*/ 131657 w 8126844"/>
                    <a:gd name="connsiteY160" fmla="*/ 3138144 h 5316568"/>
                    <a:gd name="connsiteX161" fmla="*/ 279574 w 8126844"/>
                    <a:gd name="connsiteY161" fmla="*/ 3044015 h 5316568"/>
                    <a:gd name="connsiteX162" fmla="*/ 642645 w 8126844"/>
                    <a:gd name="connsiteY162" fmla="*/ 3218827 h 5316568"/>
                    <a:gd name="connsiteX163" fmla="*/ 1113292 w 8126844"/>
                    <a:gd name="connsiteY163" fmla="*/ 3366744 h 5316568"/>
                    <a:gd name="connsiteX164" fmla="*/ 1153633 w 8126844"/>
                    <a:gd name="connsiteY164" fmla="*/ 3191932 h 5316568"/>
                    <a:gd name="connsiteX165" fmla="*/ 1032610 w 8126844"/>
                    <a:gd name="connsiteY165" fmla="*/ 3030568 h 5316568"/>
                    <a:gd name="connsiteX166" fmla="*/ 535068 w 8126844"/>
                    <a:gd name="connsiteY166" fmla="*/ 2882650 h 5316568"/>
                    <a:gd name="connsiteX167" fmla="*/ 198892 w 8126844"/>
                    <a:gd name="connsiteY167" fmla="*/ 2640603 h 5316568"/>
                    <a:gd name="connsiteX168" fmla="*/ 10633 w 8126844"/>
                    <a:gd name="connsiteY168" fmla="*/ 2479238 h 5316568"/>
                    <a:gd name="connsiteX169" fmla="*/ 50974 w 8126844"/>
                    <a:gd name="connsiteY169" fmla="*/ 2344768 h 5316568"/>
                    <a:gd name="connsiteX170" fmla="*/ 279574 w 8126844"/>
                    <a:gd name="connsiteY170" fmla="*/ 2425450 h 5316568"/>
                    <a:gd name="connsiteX171" fmla="*/ 1019163 w 8126844"/>
                    <a:gd name="connsiteY171" fmla="*/ 2828862 h 5316568"/>
                    <a:gd name="connsiteX172" fmla="*/ 1462916 w 8126844"/>
                    <a:gd name="connsiteY172" fmla="*/ 3070909 h 5316568"/>
                    <a:gd name="connsiteX173" fmla="*/ 1799092 w 8126844"/>
                    <a:gd name="connsiteY173" fmla="*/ 3165038 h 5316568"/>
                    <a:gd name="connsiteX174" fmla="*/ 1973904 w 8126844"/>
                    <a:gd name="connsiteY174" fmla="*/ 3097803 h 5316568"/>
                    <a:gd name="connsiteX175" fmla="*/ 1960457 w 8126844"/>
                    <a:gd name="connsiteY175" fmla="*/ 2855756 h 5316568"/>
                    <a:gd name="connsiteX176" fmla="*/ 1624280 w 8126844"/>
                    <a:gd name="connsiteY176" fmla="*/ 2748180 h 5316568"/>
                    <a:gd name="connsiteX177" fmla="*/ 1288104 w 8126844"/>
                    <a:gd name="connsiteY177" fmla="*/ 2600262 h 5316568"/>
                    <a:gd name="connsiteX178" fmla="*/ 1261210 w 8126844"/>
                    <a:gd name="connsiteY178" fmla="*/ 2465791 h 5316568"/>
                    <a:gd name="connsiteX179" fmla="*/ 1462916 w 8126844"/>
                    <a:gd name="connsiteY179" fmla="*/ 2465791 h 5316568"/>
                    <a:gd name="connsiteX180" fmla="*/ 1691516 w 8126844"/>
                    <a:gd name="connsiteY180" fmla="*/ 2546474 h 5316568"/>
                    <a:gd name="connsiteX181" fmla="*/ 1758751 w 8126844"/>
                    <a:gd name="connsiteY181" fmla="*/ 2331321 h 5316568"/>
                    <a:gd name="connsiteX182" fmla="*/ 1597386 w 8126844"/>
                    <a:gd name="connsiteY182" fmla="*/ 2156509 h 5316568"/>
                    <a:gd name="connsiteX183" fmla="*/ 1153633 w 8126844"/>
                    <a:gd name="connsiteY183" fmla="*/ 1968250 h 5316568"/>
                    <a:gd name="connsiteX184" fmla="*/ 871245 w 8126844"/>
                    <a:gd name="connsiteY184" fmla="*/ 1779991 h 5316568"/>
                    <a:gd name="connsiteX185" fmla="*/ 750221 w 8126844"/>
                    <a:gd name="connsiteY185" fmla="*/ 1645521 h 5316568"/>
                    <a:gd name="connsiteX186" fmla="*/ 844351 w 8126844"/>
                    <a:gd name="connsiteY186" fmla="*/ 1524497 h 5316568"/>
                    <a:gd name="connsiteX187" fmla="*/ 1328445 w 8126844"/>
                    <a:gd name="connsiteY187" fmla="*/ 1739650 h 5316568"/>
                    <a:gd name="connsiteX188" fmla="*/ 1606671 w 8126844"/>
                    <a:gd name="connsiteY188" fmla="*/ 1886069 h 5316568"/>
                    <a:gd name="connsiteX189" fmla="*/ 1107156 w 8126844"/>
                    <a:gd name="connsiteY189" fmla="*/ 793785 h 5316568"/>
                    <a:gd name="connsiteX190" fmla="*/ 1777504 w 8126844"/>
                    <a:gd name="connsiteY190" fmla="*/ 1580347 h 5316568"/>
                    <a:gd name="connsiteX191" fmla="*/ 1879774 w 8126844"/>
                    <a:gd name="connsiteY191" fmla="*/ 2022038 h 5316568"/>
                    <a:gd name="connsiteX192" fmla="*/ 2390763 w 8126844"/>
                    <a:gd name="connsiteY192" fmla="*/ 2250638 h 5316568"/>
                    <a:gd name="connsiteX193" fmla="*/ 3157245 w 8126844"/>
                    <a:gd name="connsiteY193" fmla="*/ 2465791 h 5316568"/>
                    <a:gd name="connsiteX194" fmla="*/ 3708574 w 8126844"/>
                    <a:gd name="connsiteY194" fmla="*/ 2600262 h 5316568"/>
                    <a:gd name="connsiteX195" fmla="*/ 4165774 w 8126844"/>
                    <a:gd name="connsiteY195" fmla="*/ 2573368 h 5316568"/>
                    <a:gd name="connsiteX196" fmla="*/ 4394374 w 8126844"/>
                    <a:gd name="connsiteY196" fmla="*/ 2546474 h 5316568"/>
                    <a:gd name="connsiteX197" fmla="*/ 4407821 w 8126844"/>
                    <a:gd name="connsiteY197" fmla="*/ 2358215 h 5316568"/>
                    <a:gd name="connsiteX198" fmla="*/ 4192668 w 8126844"/>
                    <a:gd name="connsiteY198" fmla="*/ 2317874 h 5316568"/>
                    <a:gd name="connsiteX199" fmla="*/ 4031304 w 8126844"/>
                    <a:gd name="connsiteY199" fmla="*/ 2358215 h 5316568"/>
                    <a:gd name="connsiteX200" fmla="*/ 4031304 w 8126844"/>
                    <a:gd name="connsiteY200" fmla="*/ 2183403 h 5316568"/>
                    <a:gd name="connsiteX201" fmla="*/ 4448163 w 8126844"/>
                    <a:gd name="connsiteY201" fmla="*/ 2062380 h 5316568"/>
                    <a:gd name="connsiteX202" fmla="*/ 4703657 w 8126844"/>
                    <a:gd name="connsiteY202" fmla="*/ 1954803 h 5316568"/>
                    <a:gd name="connsiteX203" fmla="*/ 4663316 w 8126844"/>
                    <a:gd name="connsiteY203" fmla="*/ 1699309 h 5316568"/>
                    <a:gd name="connsiteX0" fmla="*/ 4918810 w 8126844"/>
                    <a:gd name="connsiteY0" fmla="*/ 1645521 h 5316568"/>
                    <a:gd name="connsiteX1" fmla="*/ 4959151 w 8126844"/>
                    <a:gd name="connsiteY1" fmla="*/ 1860674 h 5316568"/>
                    <a:gd name="connsiteX2" fmla="*/ 5402904 w 8126844"/>
                    <a:gd name="connsiteY2" fmla="*/ 1699309 h 5316568"/>
                    <a:gd name="connsiteX3" fmla="*/ 6478668 w 8126844"/>
                    <a:gd name="connsiteY3" fmla="*/ 986615 h 5316568"/>
                    <a:gd name="connsiteX4" fmla="*/ 7177916 w 8126844"/>
                    <a:gd name="connsiteY4" fmla="*/ 139450 h 5316568"/>
                    <a:gd name="connsiteX5" fmla="*/ 7352727 w 8126844"/>
                    <a:gd name="connsiteY5" fmla="*/ 18427 h 5316568"/>
                    <a:gd name="connsiteX6" fmla="*/ 7460304 w 8126844"/>
                    <a:gd name="connsiteY6" fmla="*/ 327709 h 5316568"/>
                    <a:gd name="connsiteX7" fmla="*/ 7137574 w 8126844"/>
                    <a:gd name="connsiteY7" fmla="*/ 758015 h 5316568"/>
                    <a:gd name="connsiteX8" fmla="*/ 7056892 w 8126844"/>
                    <a:gd name="connsiteY8" fmla="*/ 932827 h 5316568"/>
                    <a:gd name="connsiteX9" fmla="*/ 7177916 w 8126844"/>
                    <a:gd name="connsiteY9" fmla="*/ 1040403 h 5316568"/>
                    <a:gd name="connsiteX10" fmla="*/ 7406516 w 8126844"/>
                    <a:gd name="connsiteY10" fmla="*/ 811803 h 5316568"/>
                    <a:gd name="connsiteX11" fmla="*/ 7540986 w 8126844"/>
                    <a:gd name="connsiteY11" fmla="*/ 811803 h 5316568"/>
                    <a:gd name="connsiteX12" fmla="*/ 7554433 w 8126844"/>
                    <a:gd name="connsiteY12" fmla="*/ 1040403 h 5316568"/>
                    <a:gd name="connsiteX13" fmla="*/ 6976210 w 8126844"/>
                    <a:gd name="connsiteY13" fmla="*/ 1632074 h 5316568"/>
                    <a:gd name="connsiteX14" fmla="*/ 6276963 w 8126844"/>
                    <a:gd name="connsiteY14" fmla="*/ 2183403 h 5316568"/>
                    <a:gd name="connsiteX15" fmla="*/ 5860104 w 8126844"/>
                    <a:gd name="connsiteY15" fmla="*/ 2385109 h 5316568"/>
                    <a:gd name="connsiteX16" fmla="*/ 5658398 w 8126844"/>
                    <a:gd name="connsiteY16" fmla="*/ 2452344 h 5316568"/>
                    <a:gd name="connsiteX17" fmla="*/ 5550821 w 8126844"/>
                    <a:gd name="connsiteY17" fmla="*/ 2371662 h 5316568"/>
                    <a:gd name="connsiteX18" fmla="*/ 5644951 w 8126844"/>
                    <a:gd name="connsiteY18" fmla="*/ 2169956 h 5316568"/>
                    <a:gd name="connsiteX19" fmla="*/ 5913892 w 8126844"/>
                    <a:gd name="connsiteY19" fmla="*/ 2116168 h 5316568"/>
                    <a:gd name="connsiteX20" fmla="*/ 5752527 w 8126844"/>
                    <a:gd name="connsiteY20" fmla="*/ 1806885 h 5316568"/>
                    <a:gd name="connsiteX21" fmla="*/ 5362563 w 8126844"/>
                    <a:gd name="connsiteY21" fmla="*/ 1954803 h 5316568"/>
                    <a:gd name="connsiteX22" fmla="*/ 4663316 w 8126844"/>
                    <a:gd name="connsiteY22" fmla="*/ 2237191 h 5316568"/>
                    <a:gd name="connsiteX23" fmla="*/ 4649868 w 8126844"/>
                    <a:gd name="connsiteY23" fmla="*/ 2412003 h 5316568"/>
                    <a:gd name="connsiteX24" fmla="*/ 4703657 w 8126844"/>
                    <a:gd name="connsiteY24" fmla="*/ 2519580 h 5316568"/>
                    <a:gd name="connsiteX25" fmla="*/ 5066727 w 8126844"/>
                    <a:gd name="connsiteY25" fmla="*/ 2385109 h 5316568"/>
                    <a:gd name="connsiteX26" fmla="*/ 5322221 w 8126844"/>
                    <a:gd name="connsiteY26" fmla="*/ 2331321 h 5316568"/>
                    <a:gd name="connsiteX27" fmla="*/ 5349116 w 8126844"/>
                    <a:gd name="connsiteY27" fmla="*/ 2465791 h 5316568"/>
                    <a:gd name="connsiteX28" fmla="*/ 4784339 w 8126844"/>
                    <a:gd name="connsiteY28" fmla="*/ 2680944 h 5316568"/>
                    <a:gd name="connsiteX29" fmla="*/ 4098539 w 8126844"/>
                    <a:gd name="connsiteY29" fmla="*/ 2815415 h 5316568"/>
                    <a:gd name="connsiteX30" fmla="*/ 2740386 w 8126844"/>
                    <a:gd name="connsiteY30" fmla="*/ 2680944 h 5316568"/>
                    <a:gd name="connsiteX31" fmla="*/ 2202504 w 8126844"/>
                    <a:gd name="connsiteY31" fmla="*/ 2479238 h 5316568"/>
                    <a:gd name="connsiteX32" fmla="*/ 2027692 w 8126844"/>
                    <a:gd name="connsiteY32" fmla="*/ 2425450 h 5316568"/>
                    <a:gd name="connsiteX33" fmla="*/ 1960457 w 8126844"/>
                    <a:gd name="connsiteY33" fmla="*/ 2573368 h 5316568"/>
                    <a:gd name="connsiteX34" fmla="*/ 2390763 w 8126844"/>
                    <a:gd name="connsiteY34" fmla="*/ 2801968 h 5316568"/>
                    <a:gd name="connsiteX35" fmla="*/ 3372398 w 8126844"/>
                    <a:gd name="connsiteY35" fmla="*/ 3044015 h 5316568"/>
                    <a:gd name="connsiteX36" fmla="*/ 4125433 w 8126844"/>
                    <a:gd name="connsiteY36" fmla="*/ 3044015 h 5316568"/>
                    <a:gd name="connsiteX37" fmla="*/ 4757445 w 8126844"/>
                    <a:gd name="connsiteY37" fmla="*/ 3017121 h 5316568"/>
                    <a:gd name="connsiteX38" fmla="*/ 4918810 w 8126844"/>
                    <a:gd name="connsiteY38" fmla="*/ 3057462 h 5316568"/>
                    <a:gd name="connsiteX39" fmla="*/ 4811233 w 8126844"/>
                    <a:gd name="connsiteY39" fmla="*/ 3218827 h 5316568"/>
                    <a:gd name="connsiteX40" fmla="*/ 4286798 w 8126844"/>
                    <a:gd name="connsiteY40" fmla="*/ 3286062 h 5316568"/>
                    <a:gd name="connsiteX41" fmla="*/ 4219563 w 8126844"/>
                    <a:gd name="connsiteY41" fmla="*/ 3420532 h 5316568"/>
                    <a:gd name="connsiteX42" fmla="*/ 4555739 w 8126844"/>
                    <a:gd name="connsiteY42" fmla="*/ 3474321 h 5316568"/>
                    <a:gd name="connsiteX43" fmla="*/ 5241539 w 8126844"/>
                    <a:gd name="connsiteY43" fmla="*/ 3286062 h 5316568"/>
                    <a:gd name="connsiteX44" fmla="*/ 5523927 w 8126844"/>
                    <a:gd name="connsiteY44" fmla="*/ 3151591 h 5316568"/>
                    <a:gd name="connsiteX45" fmla="*/ 5618057 w 8126844"/>
                    <a:gd name="connsiteY45" fmla="*/ 3044015 h 5316568"/>
                    <a:gd name="connsiteX46" fmla="*/ 5402904 w 8126844"/>
                    <a:gd name="connsiteY46" fmla="*/ 3030568 h 5316568"/>
                    <a:gd name="connsiteX47" fmla="*/ 5214645 w 8126844"/>
                    <a:gd name="connsiteY47" fmla="*/ 2922991 h 5316568"/>
                    <a:gd name="connsiteX48" fmla="*/ 5241539 w 8126844"/>
                    <a:gd name="connsiteY48" fmla="*/ 2801968 h 5316568"/>
                    <a:gd name="connsiteX49" fmla="*/ 5537374 w 8126844"/>
                    <a:gd name="connsiteY49" fmla="*/ 2761627 h 5316568"/>
                    <a:gd name="connsiteX50" fmla="*/ 6196280 w 8126844"/>
                    <a:gd name="connsiteY50" fmla="*/ 2506132 h 5316568"/>
                    <a:gd name="connsiteX51" fmla="*/ 6747610 w 8126844"/>
                    <a:gd name="connsiteY51" fmla="*/ 2169956 h 5316568"/>
                    <a:gd name="connsiteX52" fmla="*/ 7218257 w 8126844"/>
                    <a:gd name="connsiteY52" fmla="*/ 1726203 h 5316568"/>
                    <a:gd name="connsiteX53" fmla="*/ 7433410 w 8126844"/>
                    <a:gd name="connsiteY53" fmla="*/ 1551391 h 5316568"/>
                    <a:gd name="connsiteX54" fmla="*/ 7567880 w 8126844"/>
                    <a:gd name="connsiteY54" fmla="*/ 1578285 h 5316568"/>
                    <a:gd name="connsiteX55" fmla="*/ 7514092 w 8126844"/>
                    <a:gd name="connsiteY55" fmla="*/ 1779991 h 5316568"/>
                    <a:gd name="connsiteX56" fmla="*/ 7097233 w 8126844"/>
                    <a:gd name="connsiteY56" fmla="*/ 2210297 h 5316568"/>
                    <a:gd name="connsiteX57" fmla="*/ 6451774 w 8126844"/>
                    <a:gd name="connsiteY57" fmla="*/ 2627156 h 5316568"/>
                    <a:gd name="connsiteX58" fmla="*/ 6088704 w 8126844"/>
                    <a:gd name="connsiteY58" fmla="*/ 2815415 h 5316568"/>
                    <a:gd name="connsiteX59" fmla="*/ 5981127 w 8126844"/>
                    <a:gd name="connsiteY59" fmla="*/ 2949885 h 5316568"/>
                    <a:gd name="connsiteX60" fmla="*/ 6021468 w 8126844"/>
                    <a:gd name="connsiteY60" fmla="*/ 3151591 h 5316568"/>
                    <a:gd name="connsiteX61" fmla="*/ 6115598 w 8126844"/>
                    <a:gd name="connsiteY61" fmla="*/ 3299509 h 5316568"/>
                    <a:gd name="connsiteX62" fmla="*/ 6734163 w 8126844"/>
                    <a:gd name="connsiteY62" fmla="*/ 3124697 h 5316568"/>
                    <a:gd name="connsiteX63" fmla="*/ 7419963 w 8126844"/>
                    <a:gd name="connsiteY63" fmla="*/ 2694391 h 5316568"/>
                    <a:gd name="connsiteX64" fmla="*/ 7850268 w 8126844"/>
                    <a:gd name="connsiteY64" fmla="*/ 2371662 h 5316568"/>
                    <a:gd name="connsiteX65" fmla="*/ 8065421 w 8126844"/>
                    <a:gd name="connsiteY65" fmla="*/ 2264085 h 5316568"/>
                    <a:gd name="connsiteX66" fmla="*/ 8105763 w 8126844"/>
                    <a:gd name="connsiteY66" fmla="*/ 2425450 h 5316568"/>
                    <a:gd name="connsiteX67" fmla="*/ 7769586 w 8126844"/>
                    <a:gd name="connsiteY67" fmla="*/ 2761627 h 5316568"/>
                    <a:gd name="connsiteX68" fmla="*/ 6707268 w 8126844"/>
                    <a:gd name="connsiteY68" fmla="*/ 3339850 h 5316568"/>
                    <a:gd name="connsiteX69" fmla="*/ 6129045 w 8126844"/>
                    <a:gd name="connsiteY69" fmla="*/ 3608791 h 5316568"/>
                    <a:gd name="connsiteX70" fmla="*/ 5833210 w 8126844"/>
                    <a:gd name="connsiteY70" fmla="*/ 3649132 h 5316568"/>
                    <a:gd name="connsiteX71" fmla="*/ 5712186 w 8126844"/>
                    <a:gd name="connsiteY71" fmla="*/ 3689474 h 5316568"/>
                    <a:gd name="connsiteX72" fmla="*/ 5658398 w 8126844"/>
                    <a:gd name="connsiteY72" fmla="*/ 3541556 h 5316568"/>
                    <a:gd name="connsiteX73" fmla="*/ 5779421 w 8126844"/>
                    <a:gd name="connsiteY73" fmla="*/ 3433980 h 5316568"/>
                    <a:gd name="connsiteX74" fmla="*/ 5779421 w 8126844"/>
                    <a:gd name="connsiteY74" fmla="*/ 3339850 h 5316568"/>
                    <a:gd name="connsiteX75" fmla="*/ 5497033 w 8126844"/>
                    <a:gd name="connsiteY75" fmla="*/ 3460874 h 5316568"/>
                    <a:gd name="connsiteX76" fmla="*/ 5039833 w 8126844"/>
                    <a:gd name="connsiteY76" fmla="*/ 3595344 h 5316568"/>
                    <a:gd name="connsiteX77" fmla="*/ 4865021 w 8126844"/>
                    <a:gd name="connsiteY77" fmla="*/ 3676027 h 5316568"/>
                    <a:gd name="connsiteX78" fmla="*/ 4905363 w 8126844"/>
                    <a:gd name="connsiteY78" fmla="*/ 3770156 h 5316568"/>
                    <a:gd name="connsiteX79" fmla="*/ 5160857 w 8126844"/>
                    <a:gd name="connsiteY79" fmla="*/ 3743262 h 5316568"/>
                    <a:gd name="connsiteX80" fmla="*/ 5187751 w 8126844"/>
                    <a:gd name="connsiteY80" fmla="*/ 3877732 h 5316568"/>
                    <a:gd name="connsiteX81" fmla="*/ 4878468 w 8126844"/>
                    <a:gd name="connsiteY81" fmla="*/ 3971862 h 5316568"/>
                    <a:gd name="connsiteX82" fmla="*/ 4891916 w 8126844"/>
                    <a:gd name="connsiteY82" fmla="*/ 4119780 h 5316568"/>
                    <a:gd name="connsiteX83" fmla="*/ 5376010 w 8126844"/>
                    <a:gd name="connsiteY83" fmla="*/ 4012203 h 5316568"/>
                    <a:gd name="connsiteX84" fmla="*/ 5967680 w 8126844"/>
                    <a:gd name="connsiteY84" fmla="*/ 3864285 h 5316568"/>
                    <a:gd name="connsiteX85" fmla="*/ 6344198 w 8126844"/>
                    <a:gd name="connsiteY85" fmla="*/ 3662580 h 5316568"/>
                    <a:gd name="connsiteX86" fmla="*/ 6478668 w 8126844"/>
                    <a:gd name="connsiteY86" fmla="*/ 3662580 h 5316568"/>
                    <a:gd name="connsiteX87" fmla="*/ 6478668 w 8126844"/>
                    <a:gd name="connsiteY87" fmla="*/ 3850838 h 5316568"/>
                    <a:gd name="connsiteX88" fmla="*/ 5900445 w 8126844"/>
                    <a:gd name="connsiteY88" fmla="*/ 4039097 h 5316568"/>
                    <a:gd name="connsiteX89" fmla="*/ 5053280 w 8126844"/>
                    <a:gd name="connsiteY89" fmla="*/ 4281144 h 5316568"/>
                    <a:gd name="connsiteX90" fmla="*/ 4703657 w 8126844"/>
                    <a:gd name="connsiteY90" fmla="*/ 4375274 h 5316568"/>
                    <a:gd name="connsiteX91" fmla="*/ 4313692 w 8126844"/>
                    <a:gd name="connsiteY91" fmla="*/ 4442509 h 5316568"/>
                    <a:gd name="connsiteX92" fmla="*/ 4004410 w 8126844"/>
                    <a:gd name="connsiteY92" fmla="*/ 4482850 h 5316568"/>
                    <a:gd name="connsiteX93" fmla="*/ 3869939 w 8126844"/>
                    <a:gd name="connsiteY93" fmla="*/ 4361827 h 5316568"/>
                    <a:gd name="connsiteX94" fmla="*/ 3950621 w 8126844"/>
                    <a:gd name="connsiteY94" fmla="*/ 4254250 h 5316568"/>
                    <a:gd name="connsiteX95" fmla="*/ 4367480 w 8126844"/>
                    <a:gd name="connsiteY95" fmla="*/ 4173568 h 5316568"/>
                    <a:gd name="connsiteX96" fmla="*/ 4542292 w 8126844"/>
                    <a:gd name="connsiteY96" fmla="*/ 4106332 h 5316568"/>
                    <a:gd name="connsiteX97" fmla="*/ 4542292 w 8126844"/>
                    <a:gd name="connsiteY97" fmla="*/ 3971862 h 5316568"/>
                    <a:gd name="connsiteX98" fmla="*/ 4206116 w 8126844"/>
                    <a:gd name="connsiteY98" fmla="*/ 3971862 h 5316568"/>
                    <a:gd name="connsiteX99" fmla="*/ 3520316 w 8126844"/>
                    <a:gd name="connsiteY99" fmla="*/ 4052544 h 5316568"/>
                    <a:gd name="connsiteX100" fmla="*/ 3157245 w 8126844"/>
                    <a:gd name="connsiteY100" fmla="*/ 4079438 h 5316568"/>
                    <a:gd name="connsiteX101" fmla="*/ 3076563 w 8126844"/>
                    <a:gd name="connsiteY101" fmla="*/ 4200462 h 5316568"/>
                    <a:gd name="connsiteX102" fmla="*/ 3224480 w 8126844"/>
                    <a:gd name="connsiteY102" fmla="*/ 4267697 h 5316568"/>
                    <a:gd name="connsiteX103" fmla="*/ 3453080 w 8126844"/>
                    <a:gd name="connsiteY103" fmla="*/ 4294591 h 5316568"/>
                    <a:gd name="connsiteX104" fmla="*/ 3412739 w 8126844"/>
                    <a:gd name="connsiteY104" fmla="*/ 4402168 h 5316568"/>
                    <a:gd name="connsiteX105" fmla="*/ 2968986 w 8126844"/>
                    <a:gd name="connsiteY105" fmla="*/ 4455956 h 5316568"/>
                    <a:gd name="connsiteX106" fmla="*/ 2767280 w 8126844"/>
                    <a:gd name="connsiteY106" fmla="*/ 4469403 h 5316568"/>
                    <a:gd name="connsiteX107" fmla="*/ 2673151 w 8126844"/>
                    <a:gd name="connsiteY107" fmla="*/ 4671109 h 5316568"/>
                    <a:gd name="connsiteX108" fmla="*/ 2767280 w 8126844"/>
                    <a:gd name="connsiteY108" fmla="*/ 5034180 h 5316568"/>
                    <a:gd name="connsiteX109" fmla="*/ 2700045 w 8126844"/>
                    <a:gd name="connsiteY109" fmla="*/ 5235885 h 5316568"/>
                    <a:gd name="connsiteX110" fmla="*/ 2498339 w 8126844"/>
                    <a:gd name="connsiteY110" fmla="*/ 5316568 h 5316568"/>
                    <a:gd name="connsiteX111" fmla="*/ 2256292 w 8126844"/>
                    <a:gd name="connsiteY111" fmla="*/ 5235885 h 5316568"/>
                    <a:gd name="connsiteX112" fmla="*/ 2175610 w 8126844"/>
                    <a:gd name="connsiteY112" fmla="*/ 4980391 h 5316568"/>
                    <a:gd name="connsiteX113" fmla="*/ 2269739 w 8126844"/>
                    <a:gd name="connsiteY113" fmla="*/ 4751791 h 5316568"/>
                    <a:gd name="connsiteX114" fmla="*/ 2404210 w 8126844"/>
                    <a:gd name="connsiteY114" fmla="*/ 4590427 h 5316568"/>
                    <a:gd name="connsiteX115" fmla="*/ 2390763 w 8126844"/>
                    <a:gd name="connsiteY115" fmla="*/ 4442509 h 5316568"/>
                    <a:gd name="connsiteX116" fmla="*/ 2014245 w 8126844"/>
                    <a:gd name="connsiteY116" fmla="*/ 4308038 h 5316568"/>
                    <a:gd name="connsiteX117" fmla="*/ 2068033 w 8126844"/>
                    <a:gd name="connsiteY117" fmla="*/ 4200462 h 5316568"/>
                    <a:gd name="connsiteX118" fmla="*/ 2390763 w 8126844"/>
                    <a:gd name="connsiteY118" fmla="*/ 4200462 h 5316568"/>
                    <a:gd name="connsiteX119" fmla="*/ 2807621 w 8126844"/>
                    <a:gd name="connsiteY119" fmla="*/ 4200462 h 5316568"/>
                    <a:gd name="connsiteX120" fmla="*/ 2834516 w 8126844"/>
                    <a:gd name="connsiteY120" fmla="*/ 4065991 h 5316568"/>
                    <a:gd name="connsiteX121" fmla="*/ 2686598 w 8126844"/>
                    <a:gd name="connsiteY121" fmla="*/ 4012203 h 5316568"/>
                    <a:gd name="connsiteX122" fmla="*/ 2780727 w 8126844"/>
                    <a:gd name="connsiteY122" fmla="*/ 3864285 h 5316568"/>
                    <a:gd name="connsiteX123" fmla="*/ 3211033 w 8126844"/>
                    <a:gd name="connsiteY123" fmla="*/ 3904627 h 5316568"/>
                    <a:gd name="connsiteX124" fmla="*/ 3775810 w 8126844"/>
                    <a:gd name="connsiteY124" fmla="*/ 3877732 h 5316568"/>
                    <a:gd name="connsiteX125" fmla="*/ 4380927 w 8126844"/>
                    <a:gd name="connsiteY125" fmla="*/ 3783603 h 5316568"/>
                    <a:gd name="connsiteX126" fmla="*/ 4622974 w 8126844"/>
                    <a:gd name="connsiteY126" fmla="*/ 3729815 h 5316568"/>
                    <a:gd name="connsiteX127" fmla="*/ 4555739 w 8126844"/>
                    <a:gd name="connsiteY127" fmla="*/ 3635685 h 5316568"/>
                    <a:gd name="connsiteX128" fmla="*/ 4031304 w 8126844"/>
                    <a:gd name="connsiteY128" fmla="*/ 3676027 h 5316568"/>
                    <a:gd name="connsiteX129" fmla="*/ 3600998 w 8126844"/>
                    <a:gd name="connsiteY129" fmla="*/ 3689474 h 5316568"/>
                    <a:gd name="connsiteX130" fmla="*/ 3278268 w 8126844"/>
                    <a:gd name="connsiteY130" fmla="*/ 3649132 h 5316568"/>
                    <a:gd name="connsiteX131" fmla="*/ 3237927 w 8126844"/>
                    <a:gd name="connsiteY131" fmla="*/ 3581897 h 5316568"/>
                    <a:gd name="connsiteX132" fmla="*/ 3291716 w 8126844"/>
                    <a:gd name="connsiteY132" fmla="*/ 3447427 h 5316568"/>
                    <a:gd name="connsiteX133" fmla="*/ 3587551 w 8126844"/>
                    <a:gd name="connsiteY133" fmla="*/ 3474321 h 5316568"/>
                    <a:gd name="connsiteX134" fmla="*/ 3883386 w 8126844"/>
                    <a:gd name="connsiteY134" fmla="*/ 3474321 h 5316568"/>
                    <a:gd name="connsiteX135" fmla="*/ 3964068 w 8126844"/>
                    <a:gd name="connsiteY135" fmla="*/ 3407085 h 5316568"/>
                    <a:gd name="connsiteX136" fmla="*/ 3883386 w 8126844"/>
                    <a:gd name="connsiteY136" fmla="*/ 3286062 h 5316568"/>
                    <a:gd name="connsiteX137" fmla="*/ 3412739 w 8126844"/>
                    <a:gd name="connsiteY137" fmla="*/ 3259168 h 5316568"/>
                    <a:gd name="connsiteX138" fmla="*/ 3049668 w 8126844"/>
                    <a:gd name="connsiteY138" fmla="*/ 3205380 h 5316568"/>
                    <a:gd name="connsiteX139" fmla="*/ 2740386 w 8126844"/>
                    <a:gd name="connsiteY139" fmla="*/ 3138144 h 5316568"/>
                    <a:gd name="connsiteX140" fmla="*/ 2457998 w 8126844"/>
                    <a:gd name="connsiteY140" fmla="*/ 3057462 h 5316568"/>
                    <a:gd name="connsiteX141" fmla="*/ 2242845 w 8126844"/>
                    <a:gd name="connsiteY141" fmla="*/ 3003674 h 5316568"/>
                    <a:gd name="connsiteX142" fmla="*/ 2162163 w 8126844"/>
                    <a:gd name="connsiteY142" fmla="*/ 3165038 h 5316568"/>
                    <a:gd name="connsiteX143" fmla="*/ 2336974 w 8126844"/>
                    <a:gd name="connsiteY143" fmla="*/ 3339850 h 5316568"/>
                    <a:gd name="connsiteX144" fmla="*/ 2713492 w 8126844"/>
                    <a:gd name="connsiteY144" fmla="*/ 3393638 h 5316568"/>
                    <a:gd name="connsiteX145" fmla="*/ 2874857 w 8126844"/>
                    <a:gd name="connsiteY145" fmla="*/ 3447427 h 5316568"/>
                    <a:gd name="connsiteX146" fmla="*/ 2874857 w 8126844"/>
                    <a:gd name="connsiteY146" fmla="*/ 3595344 h 5316568"/>
                    <a:gd name="connsiteX147" fmla="*/ 2605916 w 8126844"/>
                    <a:gd name="connsiteY147" fmla="*/ 3568450 h 5316568"/>
                    <a:gd name="connsiteX148" fmla="*/ 2000798 w 8126844"/>
                    <a:gd name="connsiteY148" fmla="*/ 3447427 h 5316568"/>
                    <a:gd name="connsiteX149" fmla="*/ 1583939 w 8126844"/>
                    <a:gd name="connsiteY149" fmla="*/ 3299509 h 5316568"/>
                    <a:gd name="connsiteX150" fmla="*/ 1409127 w 8126844"/>
                    <a:gd name="connsiteY150" fmla="*/ 3312956 h 5316568"/>
                    <a:gd name="connsiteX151" fmla="*/ 1368786 w 8126844"/>
                    <a:gd name="connsiteY151" fmla="*/ 3487768 h 5316568"/>
                    <a:gd name="connsiteX152" fmla="*/ 1799092 w 8126844"/>
                    <a:gd name="connsiteY152" fmla="*/ 3622238 h 5316568"/>
                    <a:gd name="connsiteX153" fmla="*/ 2256292 w 8126844"/>
                    <a:gd name="connsiteY153" fmla="*/ 3783603 h 5316568"/>
                    <a:gd name="connsiteX154" fmla="*/ 2390763 w 8126844"/>
                    <a:gd name="connsiteY154" fmla="*/ 3891180 h 5316568"/>
                    <a:gd name="connsiteX155" fmla="*/ 2094927 w 8126844"/>
                    <a:gd name="connsiteY155" fmla="*/ 3958415 h 5316568"/>
                    <a:gd name="connsiteX156" fmla="*/ 1557045 w 8126844"/>
                    <a:gd name="connsiteY156" fmla="*/ 3783603 h 5316568"/>
                    <a:gd name="connsiteX157" fmla="*/ 965374 w 8126844"/>
                    <a:gd name="connsiteY157" fmla="*/ 3555003 h 5316568"/>
                    <a:gd name="connsiteX158" fmla="*/ 481280 w 8126844"/>
                    <a:gd name="connsiteY158" fmla="*/ 3339850 h 5316568"/>
                    <a:gd name="connsiteX159" fmla="*/ 198892 w 8126844"/>
                    <a:gd name="connsiteY159" fmla="*/ 3232274 h 5316568"/>
                    <a:gd name="connsiteX160" fmla="*/ 131657 w 8126844"/>
                    <a:gd name="connsiteY160" fmla="*/ 3138144 h 5316568"/>
                    <a:gd name="connsiteX161" fmla="*/ 279574 w 8126844"/>
                    <a:gd name="connsiteY161" fmla="*/ 3044015 h 5316568"/>
                    <a:gd name="connsiteX162" fmla="*/ 642645 w 8126844"/>
                    <a:gd name="connsiteY162" fmla="*/ 3218827 h 5316568"/>
                    <a:gd name="connsiteX163" fmla="*/ 1113292 w 8126844"/>
                    <a:gd name="connsiteY163" fmla="*/ 3366744 h 5316568"/>
                    <a:gd name="connsiteX164" fmla="*/ 1153633 w 8126844"/>
                    <a:gd name="connsiteY164" fmla="*/ 3191932 h 5316568"/>
                    <a:gd name="connsiteX165" fmla="*/ 1032610 w 8126844"/>
                    <a:gd name="connsiteY165" fmla="*/ 3030568 h 5316568"/>
                    <a:gd name="connsiteX166" fmla="*/ 535068 w 8126844"/>
                    <a:gd name="connsiteY166" fmla="*/ 2882650 h 5316568"/>
                    <a:gd name="connsiteX167" fmla="*/ 198892 w 8126844"/>
                    <a:gd name="connsiteY167" fmla="*/ 2640603 h 5316568"/>
                    <a:gd name="connsiteX168" fmla="*/ 10633 w 8126844"/>
                    <a:gd name="connsiteY168" fmla="*/ 2479238 h 5316568"/>
                    <a:gd name="connsiteX169" fmla="*/ 50974 w 8126844"/>
                    <a:gd name="connsiteY169" fmla="*/ 2344768 h 5316568"/>
                    <a:gd name="connsiteX170" fmla="*/ 279574 w 8126844"/>
                    <a:gd name="connsiteY170" fmla="*/ 2425450 h 5316568"/>
                    <a:gd name="connsiteX171" fmla="*/ 1019163 w 8126844"/>
                    <a:gd name="connsiteY171" fmla="*/ 2828862 h 5316568"/>
                    <a:gd name="connsiteX172" fmla="*/ 1462916 w 8126844"/>
                    <a:gd name="connsiteY172" fmla="*/ 3070909 h 5316568"/>
                    <a:gd name="connsiteX173" fmla="*/ 1799092 w 8126844"/>
                    <a:gd name="connsiteY173" fmla="*/ 3165038 h 5316568"/>
                    <a:gd name="connsiteX174" fmla="*/ 1973904 w 8126844"/>
                    <a:gd name="connsiteY174" fmla="*/ 3097803 h 5316568"/>
                    <a:gd name="connsiteX175" fmla="*/ 1960457 w 8126844"/>
                    <a:gd name="connsiteY175" fmla="*/ 2855756 h 5316568"/>
                    <a:gd name="connsiteX176" fmla="*/ 1624280 w 8126844"/>
                    <a:gd name="connsiteY176" fmla="*/ 2748180 h 5316568"/>
                    <a:gd name="connsiteX177" fmla="*/ 1288104 w 8126844"/>
                    <a:gd name="connsiteY177" fmla="*/ 2600262 h 5316568"/>
                    <a:gd name="connsiteX178" fmla="*/ 1261210 w 8126844"/>
                    <a:gd name="connsiteY178" fmla="*/ 2465791 h 5316568"/>
                    <a:gd name="connsiteX179" fmla="*/ 1462916 w 8126844"/>
                    <a:gd name="connsiteY179" fmla="*/ 2465791 h 5316568"/>
                    <a:gd name="connsiteX180" fmla="*/ 1691516 w 8126844"/>
                    <a:gd name="connsiteY180" fmla="*/ 2546474 h 5316568"/>
                    <a:gd name="connsiteX181" fmla="*/ 1758751 w 8126844"/>
                    <a:gd name="connsiteY181" fmla="*/ 2331321 h 5316568"/>
                    <a:gd name="connsiteX182" fmla="*/ 1597386 w 8126844"/>
                    <a:gd name="connsiteY182" fmla="*/ 2156509 h 5316568"/>
                    <a:gd name="connsiteX183" fmla="*/ 1153633 w 8126844"/>
                    <a:gd name="connsiteY183" fmla="*/ 1968250 h 5316568"/>
                    <a:gd name="connsiteX184" fmla="*/ 871245 w 8126844"/>
                    <a:gd name="connsiteY184" fmla="*/ 1779991 h 5316568"/>
                    <a:gd name="connsiteX185" fmla="*/ 750221 w 8126844"/>
                    <a:gd name="connsiteY185" fmla="*/ 1645521 h 5316568"/>
                    <a:gd name="connsiteX186" fmla="*/ 844351 w 8126844"/>
                    <a:gd name="connsiteY186" fmla="*/ 1524497 h 5316568"/>
                    <a:gd name="connsiteX187" fmla="*/ 1328445 w 8126844"/>
                    <a:gd name="connsiteY187" fmla="*/ 1739650 h 5316568"/>
                    <a:gd name="connsiteX188" fmla="*/ 1606671 w 8126844"/>
                    <a:gd name="connsiteY188" fmla="*/ 1886069 h 5316568"/>
                    <a:gd name="connsiteX189" fmla="*/ 1719549 w 8126844"/>
                    <a:gd name="connsiteY189" fmla="*/ 1556816 h 5316568"/>
                    <a:gd name="connsiteX190" fmla="*/ 1777504 w 8126844"/>
                    <a:gd name="connsiteY190" fmla="*/ 1580347 h 5316568"/>
                    <a:gd name="connsiteX191" fmla="*/ 1879774 w 8126844"/>
                    <a:gd name="connsiteY191" fmla="*/ 2022038 h 5316568"/>
                    <a:gd name="connsiteX192" fmla="*/ 2390763 w 8126844"/>
                    <a:gd name="connsiteY192" fmla="*/ 2250638 h 5316568"/>
                    <a:gd name="connsiteX193" fmla="*/ 3157245 w 8126844"/>
                    <a:gd name="connsiteY193" fmla="*/ 2465791 h 5316568"/>
                    <a:gd name="connsiteX194" fmla="*/ 3708574 w 8126844"/>
                    <a:gd name="connsiteY194" fmla="*/ 2600262 h 5316568"/>
                    <a:gd name="connsiteX195" fmla="*/ 4165774 w 8126844"/>
                    <a:gd name="connsiteY195" fmla="*/ 2573368 h 5316568"/>
                    <a:gd name="connsiteX196" fmla="*/ 4394374 w 8126844"/>
                    <a:gd name="connsiteY196" fmla="*/ 2546474 h 5316568"/>
                    <a:gd name="connsiteX197" fmla="*/ 4407821 w 8126844"/>
                    <a:gd name="connsiteY197" fmla="*/ 2358215 h 5316568"/>
                    <a:gd name="connsiteX198" fmla="*/ 4192668 w 8126844"/>
                    <a:gd name="connsiteY198" fmla="*/ 2317874 h 5316568"/>
                    <a:gd name="connsiteX199" fmla="*/ 4031304 w 8126844"/>
                    <a:gd name="connsiteY199" fmla="*/ 2358215 h 5316568"/>
                    <a:gd name="connsiteX200" fmla="*/ 4031304 w 8126844"/>
                    <a:gd name="connsiteY200" fmla="*/ 2183403 h 5316568"/>
                    <a:gd name="connsiteX201" fmla="*/ 4448163 w 8126844"/>
                    <a:gd name="connsiteY201" fmla="*/ 2062380 h 5316568"/>
                    <a:gd name="connsiteX202" fmla="*/ 4703657 w 8126844"/>
                    <a:gd name="connsiteY202" fmla="*/ 1954803 h 5316568"/>
                    <a:gd name="connsiteX203" fmla="*/ 4663316 w 8126844"/>
                    <a:gd name="connsiteY203" fmla="*/ 1699309 h 5316568"/>
                    <a:gd name="connsiteX0" fmla="*/ 4918810 w 8126844"/>
                    <a:gd name="connsiteY0" fmla="*/ 1645521 h 5316568"/>
                    <a:gd name="connsiteX1" fmla="*/ 4959151 w 8126844"/>
                    <a:gd name="connsiteY1" fmla="*/ 1860674 h 5316568"/>
                    <a:gd name="connsiteX2" fmla="*/ 5402904 w 8126844"/>
                    <a:gd name="connsiteY2" fmla="*/ 1699309 h 5316568"/>
                    <a:gd name="connsiteX3" fmla="*/ 6478668 w 8126844"/>
                    <a:gd name="connsiteY3" fmla="*/ 986615 h 5316568"/>
                    <a:gd name="connsiteX4" fmla="*/ 7177916 w 8126844"/>
                    <a:gd name="connsiteY4" fmla="*/ 139450 h 5316568"/>
                    <a:gd name="connsiteX5" fmla="*/ 7352727 w 8126844"/>
                    <a:gd name="connsiteY5" fmla="*/ 18427 h 5316568"/>
                    <a:gd name="connsiteX6" fmla="*/ 7460304 w 8126844"/>
                    <a:gd name="connsiteY6" fmla="*/ 327709 h 5316568"/>
                    <a:gd name="connsiteX7" fmla="*/ 7137574 w 8126844"/>
                    <a:gd name="connsiteY7" fmla="*/ 758015 h 5316568"/>
                    <a:gd name="connsiteX8" fmla="*/ 7056892 w 8126844"/>
                    <a:gd name="connsiteY8" fmla="*/ 932827 h 5316568"/>
                    <a:gd name="connsiteX9" fmla="*/ 7177916 w 8126844"/>
                    <a:gd name="connsiteY9" fmla="*/ 1040403 h 5316568"/>
                    <a:gd name="connsiteX10" fmla="*/ 7406516 w 8126844"/>
                    <a:gd name="connsiteY10" fmla="*/ 811803 h 5316568"/>
                    <a:gd name="connsiteX11" fmla="*/ 7540986 w 8126844"/>
                    <a:gd name="connsiteY11" fmla="*/ 811803 h 5316568"/>
                    <a:gd name="connsiteX12" fmla="*/ 7554433 w 8126844"/>
                    <a:gd name="connsiteY12" fmla="*/ 1040403 h 5316568"/>
                    <a:gd name="connsiteX13" fmla="*/ 6976210 w 8126844"/>
                    <a:gd name="connsiteY13" fmla="*/ 1632074 h 5316568"/>
                    <a:gd name="connsiteX14" fmla="*/ 6276963 w 8126844"/>
                    <a:gd name="connsiteY14" fmla="*/ 2183403 h 5316568"/>
                    <a:gd name="connsiteX15" fmla="*/ 5860104 w 8126844"/>
                    <a:gd name="connsiteY15" fmla="*/ 2385109 h 5316568"/>
                    <a:gd name="connsiteX16" fmla="*/ 5658398 w 8126844"/>
                    <a:gd name="connsiteY16" fmla="*/ 2452344 h 5316568"/>
                    <a:gd name="connsiteX17" fmla="*/ 5550821 w 8126844"/>
                    <a:gd name="connsiteY17" fmla="*/ 2371662 h 5316568"/>
                    <a:gd name="connsiteX18" fmla="*/ 5644951 w 8126844"/>
                    <a:gd name="connsiteY18" fmla="*/ 2169956 h 5316568"/>
                    <a:gd name="connsiteX19" fmla="*/ 5913892 w 8126844"/>
                    <a:gd name="connsiteY19" fmla="*/ 2116168 h 5316568"/>
                    <a:gd name="connsiteX20" fmla="*/ 5752527 w 8126844"/>
                    <a:gd name="connsiteY20" fmla="*/ 1806885 h 5316568"/>
                    <a:gd name="connsiteX21" fmla="*/ 5362563 w 8126844"/>
                    <a:gd name="connsiteY21" fmla="*/ 1954803 h 5316568"/>
                    <a:gd name="connsiteX22" fmla="*/ 4663316 w 8126844"/>
                    <a:gd name="connsiteY22" fmla="*/ 2237191 h 5316568"/>
                    <a:gd name="connsiteX23" fmla="*/ 4649868 w 8126844"/>
                    <a:gd name="connsiteY23" fmla="*/ 2412003 h 5316568"/>
                    <a:gd name="connsiteX24" fmla="*/ 4703657 w 8126844"/>
                    <a:gd name="connsiteY24" fmla="*/ 2519580 h 5316568"/>
                    <a:gd name="connsiteX25" fmla="*/ 5066727 w 8126844"/>
                    <a:gd name="connsiteY25" fmla="*/ 2385109 h 5316568"/>
                    <a:gd name="connsiteX26" fmla="*/ 5322221 w 8126844"/>
                    <a:gd name="connsiteY26" fmla="*/ 2331321 h 5316568"/>
                    <a:gd name="connsiteX27" fmla="*/ 5349116 w 8126844"/>
                    <a:gd name="connsiteY27" fmla="*/ 2465791 h 5316568"/>
                    <a:gd name="connsiteX28" fmla="*/ 4784339 w 8126844"/>
                    <a:gd name="connsiteY28" fmla="*/ 2680944 h 5316568"/>
                    <a:gd name="connsiteX29" fmla="*/ 4098539 w 8126844"/>
                    <a:gd name="connsiteY29" fmla="*/ 2815415 h 5316568"/>
                    <a:gd name="connsiteX30" fmla="*/ 2740386 w 8126844"/>
                    <a:gd name="connsiteY30" fmla="*/ 2680944 h 5316568"/>
                    <a:gd name="connsiteX31" fmla="*/ 2202504 w 8126844"/>
                    <a:gd name="connsiteY31" fmla="*/ 2479238 h 5316568"/>
                    <a:gd name="connsiteX32" fmla="*/ 2027692 w 8126844"/>
                    <a:gd name="connsiteY32" fmla="*/ 2425450 h 5316568"/>
                    <a:gd name="connsiteX33" fmla="*/ 1960457 w 8126844"/>
                    <a:gd name="connsiteY33" fmla="*/ 2573368 h 5316568"/>
                    <a:gd name="connsiteX34" fmla="*/ 2390763 w 8126844"/>
                    <a:gd name="connsiteY34" fmla="*/ 2801968 h 5316568"/>
                    <a:gd name="connsiteX35" fmla="*/ 3372398 w 8126844"/>
                    <a:gd name="connsiteY35" fmla="*/ 3044015 h 5316568"/>
                    <a:gd name="connsiteX36" fmla="*/ 4125433 w 8126844"/>
                    <a:gd name="connsiteY36" fmla="*/ 3044015 h 5316568"/>
                    <a:gd name="connsiteX37" fmla="*/ 4757445 w 8126844"/>
                    <a:gd name="connsiteY37" fmla="*/ 3017121 h 5316568"/>
                    <a:gd name="connsiteX38" fmla="*/ 4918810 w 8126844"/>
                    <a:gd name="connsiteY38" fmla="*/ 3057462 h 5316568"/>
                    <a:gd name="connsiteX39" fmla="*/ 4811233 w 8126844"/>
                    <a:gd name="connsiteY39" fmla="*/ 3218827 h 5316568"/>
                    <a:gd name="connsiteX40" fmla="*/ 4286798 w 8126844"/>
                    <a:gd name="connsiteY40" fmla="*/ 3286062 h 5316568"/>
                    <a:gd name="connsiteX41" fmla="*/ 4219563 w 8126844"/>
                    <a:gd name="connsiteY41" fmla="*/ 3420532 h 5316568"/>
                    <a:gd name="connsiteX42" fmla="*/ 4555739 w 8126844"/>
                    <a:gd name="connsiteY42" fmla="*/ 3474321 h 5316568"/>
                    <a:gd name="connsiteX43" fmla="*/ 5241539 w 8126844"/>
                    <a:gd name="connsiteY43" fmla="*/ 3286062 h 5316568"/>
                    <a:gd name="connsiteX44" fmla="*/ 5523927 w 8126844"/>
                    <a:gd name="connsiteY44" fmla="*/ 3151591 h 5316568"/>
                    <a:gd name="connsiteX45" fmla="*/ 5618057 w 8126844"/>
                    <a:gd name="connsiteY45" fmla="*/ 3044015 h 5316568"/>
                    <a:gd name="connsiteX46" fmla="*/ 5402904 w 8126844"/>
                    <a:gd name="connsiteY46" fmla="*/ 3030568 h 5316568"/>
                    <a:gd name="connsiteX47" fmla="*/ 5214645 w 8126844"/>
                    <a:gd name="connsiteY47" fmla="*/ 2922991 h 5316568"/>
                    <a:gd name="connsiteX48" fmla="*/ 5241539 w 8126844"/>
                    <a:gd name="connsiteY48" fmla="*/ 2801968 h 5316568"/>
                    <a:gd name="connsiteX49" fmla="*/ 5537374 w 8126844"/>
                    <a:gd name="connsiteY49" fmla="*/ 2761627 h 5316568"/>
                    <a:gd name="connsiteX50" fmla="*/ 6196280 w 8126844"/>
                    <a:gd name="connsiteY50" fmla="*/ 2506132 h 5316568"/>
                    <a:gd name="connsiteX51" fmla="*/ 6747610 w 8126844"/>
                    <a:gd name="connsiteY51" fmla="*/ 2169956 h 5316568"/>
                    <a:gd name="connsiteX52" fmla="*/ 7218257 w 8126844"/>
                    <a:gd name="connsiteY52" fmla="*/ 1726203 h 5316568"/>
                    <a:gd name="connsiteX53" fmla="*/ 7433410 w 8126844"/>
                    <a:gd name="connsiteY53" fmla="*/ 1551391 h 5316568"/>
                    <a:gd name="connsiteX54" fmla="*/ 7567880 w 8126844"/>
                    <a:gd name="connsiteY54" fmla="*/ 1578285 h 5316568"/>
                    <a:gd name="connsiteX55" fmla="*/ 7514092 w 8126844"/>
                    <a:gd name="connsiteY55" fmla="*/ 1779991 h 5316568"/>
                    <a:gd name="connsiteX56" fmla="*/ 7097233 w 8126844"/>
                    <a:gd name="connsiteY56" fmla="*/ 2210297 h 5316568"/>
                    <a:gd name="connsiteX57" fmla="*/ 6451774 w 8126844"/>
                    <a:gd name="connsiteY57" fmla="*/ 2627156 h 5316568"/>
                    <a:gd name="connsiteX58" fmla="*/ 6088704 w 8126844"/>
                    <a:gd name="connsiteY58" fmla="*/ 2815415 h 5316568"/>
                    <a:gd name="connsiteX59" fmla="*/ 5981127 w 8126844"/>
                    <a:gd name="connsiteY59" fmla="*/ 2949885 h 5316568"/>
                    <a:gd name="connsiteX60" fmla="*/ 6021468 w 8126844"/>
                    <a:gd name="connsiteY60" fmla="*/ 3151591 h 5316568"/>
                    <a:gd name="connsiteX61" fmla="*/ 6115598 w 8126844"/>
                    <a:gd name="connsiteY61" fmla="*/ 3299509 h 5316568"/>
                    <a:gd name="connsiteX62" fmla="*/ 6734163 w 8126844"/>
                    <a:gd name="connsiteY62" fmla="*/ 3124697 h 5316568"/>
                    <a:gd name="connsiteX63" fmla="*/ 7419963 w 8126844"/>
                    <a:gd name="connsiteY63" fmla="*/ 2694391 h 5316568"/>
                    <a:gd name="connsiteX64" fmla="*/ 7850268 w 8126844"/>
                    <a:gd name="connsiteY64" fmla="*/ 2371662 h 5316568"/>
                    <a:gd name="connsiteX65" fmla="*/ 8065421 w 8126844"/>
                    <a:gd name="connsiteY65" fmla="*/ 2264085 h 5316568"/>
                    <a:gd name="connsiteX66" fmla="*/ 8105763 w 8126844"/>
                    <a:gd name="connsiteY66" fmla="*/ 2425450 h 5316568"/>
                    <a:gd name="connsiteX67" fmla="*/ 7769586 w 8126844"/>
                    <a:gd name="connsiteY67" fmla="*/ 2761627 h 5316568"/>
                    <a:gd name="connsiteX68" fmla="*/ 6707268 w 8126844"/>
                    <a:gd name="connsiteY68" fmla="*/ 3339850 h 5316568"/>
                    <a:gd name="connsiteX69" fmla="*/ 6129045 w 8126844"/>
                    <a:gd name="connsiteY69" fmla="*/ 3608791 h 5316568"/>
                    <a:gd name="connsiteX70" fmla="*/ 5833210 w 8126844"/>
                    <a:gd name="connsiteY70" fmla="*/ 3649132 h 5316568"/>
                    <a:gd name="connsiteX71" fmla="*/ 5712186 w 8126844"/>
                    <a:gd name="connsiteY71" fmla="*/ 3689474 h 5316568"/>
                    <a:gd name="connsiteX72" fmla="*/ 5658398 w 8126844"/>
                    <a:gd name="connsiteY72" fmla="*/ 3541556 h 5316568"/>
                    <a:gd name="connsiteX73" fmla="*/ 5779421 w 8126844"/>
                    <a:gd name="connsiteY73" fmla="*/ 3433980 h 5316568"/>
                    <a:gd name="connsiteX74" fmla="*/ 5779421 w 8126844"/>
                    <a:gd name="connsiteY74" fmla="*/ 3339850 h 5316568"/>
                    <a:gd name="connsiteX75" fmla="*/ 5497033 w 8126844"/>
                    <a:gd name="connsiteY75" fmla="*/ 3460874 h 5316568"/>
                    <a:gd name="connsiteX76" fmla="*/ 5039833 w 8126844"/>
                    <a:gd name="connsiteY76" fmla="*/ 3595344 h 5316568"/>
                    <a:gd name="connsiteX77" fmla="*/ 4865021 w 8126844"/>
                    <a:gd name="connsiteY77" fmla="*/ 3676027 h 5316568"/>
                    <a:gd name="connsiteX78" fmla="*/ 4905363 w 8126844"/>
                    <a:gd name="connsiteY78" fmla="*/ 3770156 h 5316568"/>
                    <a:gd name="connsiteX79" fmla="*/ 5160857 w 8126844"/>
                    <a:gd name="connsiteY79" fmla="*/ 3743262 h 5316568"/>
                    <a:gd name="connsiteX80" fmla="*/ 5187751 w 8126844"/>
                    <a:gd name="connsiteY80" fmla="*/ 3877732 h 5316568"/>
                    <a:gd name="connsiteX81" fmla="*/ 4878468 w 8126844"/>
                    <a:gd name="connsiteY81" fmla="*/ 3971862 h 5316568"/>
                    <a:gd name="connsiteX82" fmla="*/ 4891916 w 8126844"/>
                    <a:gd name="connsiteY82" fmla="*/ 4119780 h 5316568"/>
                    <a:gd name="connsiteX83" fmla="*/ 5376010 w 8126844"/>
                    <a:gd name="connsiteY83" fmla="*/ 4012203 h 5316568"/>
                    <a:gd name="connsiteX84" fmla="*/ 5967680 w 8126844"/>
                    <a:gd name="connsiteY84" fmla="*/ 3864285 h 5316568"/>
                    <a:gd name="connsiteX85" fmla="*/ 6344198 w 8126844"/>
                    <a:gd name="connsiteY85" fmla="*/ 3662580 h 5316568"/>
                    <a:gd name="connsiteX86" fmla="*/ 6478668 w 8126844"/>
                    <a:gd name="connsiteY86" fmla="*/ 3662580 h 5316568"/>
                    <a:gd name="connsiteX87" fmla="*/ 6478668 w 8126844"/>
                    <a:gd name="connsiteY87" fmla="*/ 3850838 h 5316568"/>
                    <a:gd name="connsiteX88" fmla="*/ 5900445 w 8126844"/>
                    <a:gd name="connsiteY88" fmla="*/ 4039097 h 5316568"/>
                    <a:gd name="connsiteX89" fmla="*/ 5053280 w 8126844"/>
                    <a:gd name="connsiteY89" fmla="*/ 4281144 h 5316568"/>
                    <a:gd name="connsiteX90" fmla="*/ 4703657 w 8126844"/>
                    <a:gd name="connsiteY90" fmla="*/ 4375274 h 5316568"/>
                    <a:gd name="connsiteX91" fmla="*/ 4313692 w 8126844"/>
                    <a:gd name="connsiteY91" fmla="*/ 4442509 h 5316568"/>
                    <a:gd name="connsiteX92" fmla="*/ 4004410 w 8126844"/>
                    <a:gd name="connsiteY92" fmla="*/ 4482850 h 5316568"/>
                    <a:gd name="connsiteX93" fmla="*/ 3869939 w 8126844"/>
                    <a:gd name="connsiteY93" fmla="*/ 4361827 h 5316568"/>
                    <a:gd name="connsiteX94" fmla="*/ 3950621 w 8126844"/>
                    <a:gd name="connsiteY94" fmla="*/ 4254250 h 5316568"/>
                    <a:gd name="connsiteX95" fmla="*/ 4367480 w 8126844"/>
                    <a:gd name="connsiteY95" fmla="*/ 4173568 h 5316568"/>
                    <a:gd name="connsiteX96" fmla="*/ 4542292 w 8126844"/>
                    <a:gd name="connsiteY96" fmla="*/ 4106332 h 5316568"/>
                    <a:gd name="connsiteX97" fmla="*/ 4542292 w 8126844"/>
                    <a:gd name="connsiteY97" fmla="*/ 3971862 h 5316568"/>
                    <a:gd name="connsiteX98" fmla="*/ 4206116 w 8126844"/>
                    <a:gd name="connsiteY98" fmla="*/ 3971862 h 5316568"/>
                    <a:gd name="connsiteX99" fmla="*/ 3520316 w 8126844"/>
                    <a:gd name="connsiteY99" fmla="*/ 4052544 h 5316568"/>
                    <a:gd name="connsiteX100" fmla="*/ 3157245 w 8126844"/>
                    <a:gd name="connsiteY100" fmla="*/ 4079438 h 5316568"/>
                    <a:gd name="connsiteX101" fmla="*/ 3076563 w 8126844"/>
                    <a:gd name="connsiteY101" fmla="*/ 4200462 h 5316568"/>
                    <a:gd name="connsiteX102" fmla="*/ 3224480 w 8126844"/>
                    <a:gd name="connsiteY102" fmla="*/ 4267697 h 5316568"/>
                    <a:gd name="connsiteX103" fmla="*/ 3453080 w 8126844"/>
                    <a:gd name="connsiteY103" fmla="*/ 4294591 h 5316568"/>
                    <a:gd name="connsiteX104" fmla="*/ 3412739 w 8126844"/>
                    <a:gd name="connsiteY104" fmla="*/ 4402168 h 5316568"/>
                    <a:gd name="connsiteX105" fmla="*/ 2968986 w 8126844"/>
                    <a:gd name="connsiteY105" fmla="*/ 4455956 h 5316568"/>
                    <a:gd name="connsiteX106" fmla="*/ 2767280 w 8126844"/>
                    <a:gd name="connsiteY106" fmla="*/ 4469403 h 5316568"/>
                    <a:gd name="connsiteX107" fmla="*/ 2673151 w 8126844"/>
                    <a:gd name="connsiteY107" fmla="*/ 4671109 h 5316568"/>
                    <a:gd name="connsiteX108" fmla="*/ 2767280 w 8126844"/>
                    <a:gd name="connsiteY108" fmla="*/ 5034180 h 5316568"/>
                    <a:gd name="connsiteX109" fmla="*/ 2700045 w 8126844"/>
                    <a:gd name="connsiteY109" fmla="*/ 5235885 h 5316568"/>
                    <a:gd name="connsiteX110" fmla="*/ 2498339 w 8126844"/>
                    <a:gd name="connsiteY110" fmla="*/ 5316568 h 5316568"/>
                    <a:gd name="connsiteX111" fmla="*/ 2256292 w 8126844"/>
                    <a:gd name="connsiteY111" fmla="*/ 5235885 h 5316568"/>
                    <a:gd name="connsiteX112" fmla="*/ 2175610 w 8126844"/>
                    <a:gd name="connsiteY112" fmla="*/ 4980391 h 5316568"/>
                    <a:gd name="connsiteX113" fmla="*/ 2269739 w 8126844"/>
                    <a:gd name="connsiteY113" fmla="*/ 4751791 h 5316568"/>
                    <a:gd name="connsiteX114" fmla="*/ 2404210 w 8126844"/>
                    <a:gd name="connsiteY114" fmla="*/ 4590427 h 5316568"/>
                    <a:gd name="connsiteX115" fmla="*/ 2390763 w 8126844"/>
                    <a:gd name="connsiteY115" fmla="*/ 4442509 h 5316568"/>
                    <a:gd name="connsiteX116" fmla="*/ 2014245 w 8126844"/>
                    <a:gd name="connsiteY116" fmla="*/ 4308038 h 5316568"/>
                    <a:gd name="connsiteX117" fmla="*/ 2068033 w 8126844"/>
                    <a:gd name="connsiteY117" fmla="*/ 4200462 h 5316568"/>
                    <a:gd name="connsiteX118" fmla="*/ 2390763 w 8126844"/>
                    <a:gd name="connsiteY118" fmla="*/ 4200462 h 5316568"/>
                    <a:gd name="connsiteX119" fmla="*/ 2807621 w 8126844"/>
                    <a:gd name="connsiteY119" fmla="*/ 4200462 h 5316568"/>
                    <a:gd name="connsiteX120" fmla="*/ 2834516 w 8126844"/>
                    <a:gd name="connsiteY120" fmla="*/ 4065991 h 5316568"/>
                    <a:gd name="connsiteX121" fmla="*/ 2686598 w 8126844"/>
                    <a:gd name="connsiteY121" fmla="*/ 4012203 h 5316568"/>
                    <a:gd name="connsiteX122" fmla="*/ 2780727 w 8126844"/>
                    <a:gd name="connsiteY122" fmla="*/ 3864285 h 5316568"/>
                    <a:gd name="connsiteX123" fmla="*/ 3211033 w 8126844"/>
                    <a:gd name="connsiteY123" fmla="*/ 3904627 h 5316568"/>
                    <a:gd name="connsiteX124" fmla="*/ 3775810 w 8126844"/>
                    <a:gd name="connsiteY124" fmla="*/ 3877732 h 5316568"/>
                    <a:gd name="connsiteX125" fmla="*/ 4380927 w 8126844"/>
                    <a:gd name="connsiteY125" fmla="*/ 3783603 h 5316568"/>
                    <a:gd name="connsiteX126" fmla="*/ 4622974 w 8126844"/>
                    <a:gd name="connsiteY126" fmla="*/ 3729815 h 5316568"/>
                    <a:gd name="connsiteX127" fmla="*/ 4555739 w 8126844"/>
                    <a:gd name="connsiteY127" fmla="*/ 3635685 h 5316568"/>
                    <a:gd name="connsiteX128" fmla="*/ 4031304 w 8126844"/>
                    <a:gd name="connsiteY128" fmla="*/ 3676027 h 5316568"/>
                    <a:gd name="connsiteX129" fmla="*/ 3600998 w 8126844"/>
                    <a:gd name="connsiteY129" fmla="*/ 3689474 h 5316568"/>
                    <a:gd name="connsiteX130" fmla="*/ 3278268 w 8126844"/>
                    <a:gd name="connsiteY130" fmla="*/ 3649132 h 5316568"/>
                    <a:gd name="connsiteX131" fmla="*/ 3237927 w 8126844"/>
                    <a:gd name="connsiteY131" fmla="*/ 3581897 h 5316568"/>
                    <a:gd name="connsiteX132" fmla="*/ 3291716 w 8126844"/>
                    <a:gd name="connsiteY132" fmla="*/ 3447427 h 5316568"/>
                    <a:gd name="connsiteX133" fmla="*/ 3587551 w 8126844"/>
                    <a:gd name="connsiteY133" fmla="*/ 3474321 h 5316568"/>
                    <a:gd name="connsiteX134" fmla="*/ 3883386 w 8126844"/>
                    <a:gd name="connsiteY134" fmla="*/ 3474321 h 5316568"/>
                    <a:gd name="connsiteX135" fmla="*/ 3964068 w 8126844"/>
                    <a:gd name="connsiteY135" fmla="*/ 3407085 h 5316568"/>
                    <a:gd name="connsiteX136" fmla="*/ 3883386 w 8126844"/>
                    <a:gd name="connsiteY136" fmla="*/ 3286062 h 5316568"/>
                    <a:gd name="connsiteX137" fmla="*/ 3412739 w 8126844"/>
                    <a:gd name="connsiteY137" fmla="*/ 3259168 h 5316568"/>
                    <a:gd name="connsiteX138" fmla="*/ 3049668 w 8126844"/>
                    <a:gd name="connsiteY138" fmla="*/ 3205380 h 5316568"/>
                    <a:gd name="connsiteX139" fmla="*/ 2740386 w 8126844"/>
                    <a:gd name="connsiteY139" fmla="*/ 3138144 h 5316568"/>
                    <a:gd name="connsiteX140" fmla="*/ 2457998 w 8126844"/>
                    <a:gd name="connsiteY140" fmla="*/ 3057462 h 5316568"/>
                    <a:gd name="connsiteX141" fmla="*/ 2242845 w 8126844"/>
                    <a:gd name="connsiteY141" fmla="*/ 3003674 h 5316568"/>
                    <a:gd name="connsiteX142" fmla="*/ 2162163 w 8126844"/>
                    <a:gd name="connsiteY142" fmla="*/ 3165038 h 5316568"/>
                    <a:gd name="connsiteX143" fmla="*/ 2336974 w 8126844"/>
                    <a:gd name="connsiteY143" fmla="*/ 3339850 h 5316568"/>
                    <a:gd name="connsiteX144" fmla="*/ 2713492 w 8126844"/>
                    <a:gd name="connsiteY144" fmla="*/ 3393638 h 5316568"/>
                    <a:gd name="connsiteX145" fmla="*/ 2874857 w 8126844"/>
                    <a:gd name="connsiteY145" fmla="*/ 3447427 h 5316568"/>
                    <a:gd name="connsiteX146" fmla="*/ 2874857 w 8126844"/>
                    <a:gd name="connsiteY146" fmla="*/ 3595344 h 5316568"/>
                    <a:gd name="connsiteX147" fmla="*/ 2605916 w 8126844"/>
                    <a:gd name="connsiteY147" fmla="*/ 3568450 h 5316568"/>
                    <a:gd name="connsiteX148" fmla="*/ 2000798 w 8126844"/>
                    <a:gd name="connsiteY148" fmla="*/ 3447427 h 5316568"/>
                    <a:gd name="connsiteX149" fmla="*/ 1583939 w 8126844"/>
                    <a:gd name="connsiteY149" fmla="*/ 3299509 h 5316568"/>
                    <a:gd name="connsiteX150" fmla="*/ 1409127 w 8126844"/>
                    <a:gd name="connsiteY150" fmla="*/ 3312956 h 5316568"/>
                    <a:gd name="connsiteX151" fmla="*/ 1368786 w 8126844"/>
                    <a:gd name="connsiteY151" fmla="*/ 3487768 h 5316568"/>
                    <a:gd name="connsiteX152" fmla="*/ 1799092 w 8126844"/>
                    <a:gd name="connsiteY152" fmla="*/ 3622238 h 5316568"/>
                    <a:gd name="connsiteX153" fmla="*/ 2256292 w 8126844"/>
                    <a:gd name="connsiteY153" fmla="*/ 3783603 h 5316568"/>
                    <a:gd name="connsiteX154" fmla="*/ 2390763 w 8126844"/>
                    <a:gd name="connsiteY154" fmla="*/ 3891180 h 5316568"/>
                    <a:gd name="connsiteX155" fmla="*/ 2094927 w 8126844"/>
                    <a:gd name="connsiteY155" fmla="*/ 3958415 h 5316568"/>
                    <a:gd name="connsiteX156" fmla="*/ 1557045 w 8126844"/>
                    <a:gd name="connsiteY156" fmla="*/ 3783603 h 5316568"/>
                    <a:gd name="connsiteX157" fmla="*/ 965374 w 8126844"/>
                    <a:gd name="connsiteY157" fmla="*/ 3555003 h 5316568"/>
                    <a:gd name="connsiteX158" fmla="*/ 481280 w 8126844"/>
                    <a:gd name="connsiteY158" fmla="*/ 3339850 h 5316568"/>
                    <a:gd name="connsiteX159" fmla="*/ 198892 w 8126844"/>
                    <a:gd name="connsiteY159" fmla="*/ 3232274 h 5316568"/>
                    <a:gd name="connsiteX160" fmla="*/ 131657 w 8126844"/>
                    <a:gd name="connsiteY160" fmla="*/ 3138144 h 5316568"/>
                    <a:gd name="connsiteX161" fmla="*/ 279574 w 8126844"/>
                    <a:gd name="connsiteY161" fmla="*/ 3044015 h 5316568"/>
                    <a:gd name="connsiteX162" fmla="*/ 642645 w 8126844"/>
                    <a:gd name="connsiteY162" fmla="*/ 3218827 h 5316568"/>
                    <a:gd name="connsiteX163" fmla="*/ 1113292 w 8126844"/>
                    <a:gd name="connsiteY163" fmla="*/ 3366744 h 5316568"/>
                    <a:gd name="connsiteX164" fmla="*/ 1153633 w 8126844"/>
                    <a:gd name="connsiteY164" fmla="*/ 3191932 h 5316568"/>
                    <a:gd name="connsiteX165" fmla="*/ 1032610 w 8126844"/>
                    <a:gd name="connsiteY165" fmla="*/ 3030568 h 5316568"/>
                    <a:gd name="connsiteX166" fmla="*/ 535068 w 8126844"/>
                    <a:gd name="connsiteY166" fmla="*/ 2882650 h 5316568"/>
                    <a:gd name="connsiteX167" fmla="*/ 198892 w 8126844"/>
                    <a:gd name="connsiteY167" fmla="*/ 2640603 h 5316568"/>
                    <a:gd name="connsiteX168" fmla="*/ 10633 w 8126844"/>
                    <a:gd name="connsiteY168" fmla="*/ 2479238 h 5316568"/>
                    <a:gd name="connsiteX169" fmla="*/ 50974 w 8126844"/>
                    <a:gd name="connsiteY169" fmla="*/ 2344768 h 5316568"/>
                    <a:gd name="connsiteX170" fmla="*/ 279574 w 8126844"/>
                    <a:gd name="connsiteY170" fmla="*/ 2425450 h 5316568"/>
                    <a:gd name="connsiteX171" fmla="*/ 1019163 w 8126844"/>
                    <a:gd name="connsiteY171" fmla="*/ 2828862 h 5316568"/>
                    <a:gd name="connsiteX172" fmla="*/ 1462916 w 8126844"/>
                    <a:gd name="connsiteY172" fmla="*/ 3070909 h 5316568"/>
                    <a:gd name="connsiteX173" fmla="*/ 1799092 w 8126844"/>
                    <a:gd name="connsiteY173" fmla="*/ 3165038 h 5316568"/>
                    <a:gd name="connsiteX174" fmla="*/ 1973904 w 8126844"/>
                    <a:gd name="connsiteY174" fmla="*/ 3097803 h 5316568"/>
                    <a:gd name="connsiteX175" fmla="*/ 1960457 w 8126844"/>
                    <a:gd name="connsiteY175" fmla="*/ 2855756 h 5316568"/>
                    <a:gd name="connsiteX176" fmla="*/ 1624280 w 8126844"/>
                    <a:gd name="connsiteY176" fmla="*/ 2748180 h 5316568"/>
                    <a:gd name="connsiteX177" fmla="*/ 1288104 w 8126844"/>
                    <a:gd name="connsiteY177" fmla="*/ 2600262 h 5316568"/>
                    <a:gd name="connsiteX178" fmla="*/ 1261210 w 8126844"/>
                    <a:gd name="connsiteY178" fmla="*/ 2465791 h 5316568"/>
                    <a:gd name="connsiteX179" fmla="*/ 1462916 w 8126844"/>
                    <a:gd name="connsiteY179" fmla="*/ 2465791 h 5316568"/>
                    <a:gd name="connsiteX180" fmla="*/ 1691516 w 8126844"/>
                    <a:gd name="connsiteY180" fmla="*/ 2546474 h 5316568"/>
                    <a:gd name="connsiteX181" fmla="*/ 1758751 w 8126844"/>
                    <a:gd name="connsiteY181" fmla="*/ 2331321 h 5316568"/>
                    <a:gd name="connsiteX182" fmla="*/ 1597386 w 8126844"/>
                    <a:gd name="connsiteY182" fmla="*/ 2156509 h 5316568"/>
                    <a:gd name="connsiteX183" fmla="*/ 1153633 w 8126844"/>
                    <a:gd name="connsiteY183" fmla="*/ 1968250 h 5316568"/>
                    <a:gd name="connsiteX184" fmla="*/ 871245 w 8126844"/>
                    <a:gd name="connsiteY184" fmla="*/ 1779991 h 5316568"/>
                    <a:gd name="connsiteX185" fmla="*/ 750221 w 8126844"/>
                    <a:gd name="connsiteY185" fmla="*/ 1645521 h 5316568"/>
                    <a:gd name="connsiteX186" fmla="*/ 844351 w 8126844"/>
                    <a:gd name="connsiteY186" fmla="*/ 1524497 h 5316568"/>
                    <a:gd name="connsiteX187" fmla="*/ 1328445 w 8126844"/>
                    <a:gd name="connsiteY187" fmla="*/ 1739650 h 5316568"/>
                    <a:gd name="connsiteX188" fmla="*/ 1606671 w 8126844"/>
                    <a:gd name="connsiteY188" fmla="*/ 1886069 h 5316568"/>
                    <a:gd name="connsiteX189" fmla="*/ 1777504 w 8126844"/>
                    <a:gd name="connsiteY189" fmla="*/ 1580347 h 5316568"/>
                    <a:gd name="connsiteX190" fmla="*/ 1879774 w 8126844"/>
                    <a:gd name="connsiteY190" fmla="*/ 2022038 h 5316568"/>
                    <a:gd name="connsiteX191" fmla="*/ 2390763 w 8126844"/>
                    <a:gd name="connsiteY191" fmla="*/ 2250638 h 5316568"/>
                    <a:gd name="connsiteX192" fmla="*/ 3157245 w 8126844"/>
                    <a:gd name="connsiteY192" fmla="*/ 2465791 h 5316568"/>
                    <a:gd name="connsiteX193" fmla="*/ 3708574 w 8126844"/>
                    <a:gd name="connsiteY193" fmla="*/ 2600262 h 5316568"/>
                    <a:gd name="connsiteX194" fmla="*/ 4165774 w 8126844"/>
                    <a:gd name="connsiteY194" fmla="*/ 2573368 h 5316568"/>
                    <a:gd name="connsiteX195" fmla="*/ 4394374 w 8126844"/>
                    <a:gd name="connsiteY195" fmla="*/ 2546474 h 5316568"/>
                    <a:gd name="connsiteX196" fmla="*/ 4407821 w 8126844"/>
                    <a:gd name="connsiteY196" fmla="*/ 2358215 h 5316568"/>
                    <a:gd name="connsiteX197" fmla="*/ 4192668 w 8126844"/>
                    <a:gd name="connsiteY197" fmla="*/ 2317874 h 5316568"/>
                    <a:gd name="connsiteX198" fmla="*/ 4031304 w 8126844"/>
                    <a:gd name="connsiteY198" fmla="*/ 2358215 h 5316568"/>
                    <a:gd name="connsiteX199" fmla="*/ 4031304 w 8126844"/>
                    <a:gd name="connsiteY199" fmla="*/ 2183403 h 5316568"/>
                    <a:gd name="connsiteX200" fmla="*/ 4448163 w 8126844"/>
                    <a:gd name="connsiteY200" fmla="*/ 2062380 h 5316568"/>
                    <a:gd name="connsiteX201" fmla="*/ 4703657 w 8126844"/>
                    <a:gd name="connsiteY201" fmla="*/ 1954803 h 5316568"/>
                    <a:gd name="connsiteX202" fmla="*/ 4663316 w 8126844"/>
                    <a:gd name="connsiteY202" fmla="*/ 1699309 h 5316568"/>
                    <a:gd name="connsiteX0" fmla="*/ 4918810 w 8126844"/>
                    <a:gd name="connsiteY0" fmla="*/ 1645521 h 5316568"/>
                    <a:gd name="connsiteX1" fmla="*/ 4959151 w 8126844"/>
                    <a:gd name="connsiteY1" fmla="*/ 1860674 h 5316568"/>
                    <a:gd name="connsiteX2" fmla="*/ 5402904 w 8126844"/>
                    <a:gd name="connsiteY2" fmla="*/ 1699309 h 5316568"/>
                    <a:gd name="connsiteX3" fmla="*/ 6478668 w 8126844"/>
                    <a:gd name="connsiteY3" fmla="*/ 986615 h 5316568"/>
                    <a:gd name="connsiteX4" fmla="*/ 7177916 w 8126844"/>
                    <a:gd name="connsiteY4" fmla="*/ 139450 h 5316568"/>
                    <a:gd name="connsiteX5" fmla="*/ 7352727 w 8126844"/>
                    <a:gd name="connsiteY5" fmla="*/ 18427 h 5316568"/>
                    <a:gd name="connsiteX6" fmla="*/ 7460304 w 8126844"/>
                    <a:gd name="connsiteY6" fmla="*/ 327709 h 5316568"/>
                    <a:gd name="connsiteX7" fmla="*/ 7137574 w 8126844"/>
                    <a:gd name="connsiteY7" fmla="*/ 758015 h 5316568"/>
                    <a:gd name="connsiteX8" fmla="*/ 7056892 w 8126844"/>
                    <a:gd name="connsiteY8" fmla="*/ 932827 h 5316568"/>
                    <a:gd name="connsiteX9" fmla="*/ 7177916 w 8126844"/>
                    <a:gd name="connsiteY9" fmla="*/ 1040403 h 5316568"/>
                    <a:gd name="connsiteX10" fmla="*/ 7406516 w 8126844"/>
                    <a:gd name="connsiteY10" fmla="*/ 811803 h 5316568"/>
                    <a:gd name="connsiteX11" fmla="*/ 7540986 w 8126844"/>
                    <a:gd name="connsiteY11" fmla="*/ 811803 h 5316568"/>
                    <a:gd name="connsiteX12" fmla="*/ 7554433 w 8126844"/>
                    <a:gd name="connsiteY12" fmla="*/ 1040403 h 5316568"/>
                    <a:gd name="connsiteX13" fmla="*/ 6976210 w 8126844"/>
                    <a:gd name="connsiteY13" fmla="*/ 1632074 h 5316568"/>
                    <a:gd name="connsiteX14" fmla="*/ 6276963 w 8126844"/>
                    <a:gd name="connsiteY14" fmla="*/ 2183403 h 5316568"/>
                    <a:gd name="connsiteX15" fmla="*/ 5860104 w 8126844"/>
                    <a:gd name="connsiteY15" fmla="*/ 2385109 h 5316568"/>
                    <a:gd name="connsiteX16" fmla="*/ 5658398 w 8126844"/>
                    <a:gd name="connsiteY16" fmla="*/ 2452344 h 5316568"/>
                    <a:gd name="connsiteX17" fmla="*/ 5550821 w 8126844"/>
                    <a:gd name="connsiteY17" fmla="*/ 2371662 h 5316568"/>
                    <a:gd name="connsiteX18" fmla="*/ 5644951 w 8126844"/>
                    <a:gd name="connsiteY18" fmla="*/ 2169956 h 5316568"/>
                    <a:gd name="connsiteX19" fmla="*/ 5913892 w 8126844"/>
                    <a:gd name="connsiteY19" fmla="*/ 2116168 h 5316568"/>
                    <a:gd name="connsiteX20" fmla="*/ 5752527 w 8126844"/>
                    <a:gd name="connsiteY20" fmla="*/ 1806885 h 5316568"/>
                    <a:gd name="connsiteX21" fmla="*/ 5362563 w 8126844"/>
                    <a:gd name="connsiteY21" fmla="*/ 1954803 h 5316568"/>
                    <a:gd name="connsiteX22" fmla="*/ 4663316 w 8126844"/>
                    <a:gd name="connsiteY22" fmla="*/ 2237191 h 5316568"/>
                    <a:gd name="connsiteX23" fmla="*/ 4649868 w 8126844"/>
                    <a:gd name="connsiteY23" fmla="*/ 2412003 h 5316568"/>
                    <a:gd name="connsiteX24" fmla="*/ 4703657 w 8126844"/>
                    <a:gd name="connsiteY24" fmla="*/ 2519580 h 5316568"/>
                    <a:gd name="connsiteX25" fmla="*/ 5066727 w 8126844"/>
                    <a:gd name="connsiteY25" fmla="*/ 2385109 h 5316568"/>
                    <a:gd name="connsiteX26" fmla="*/ 5322221 w 8126844"/>
                    <a:gd name="connsiteY26" fmla="*/ 2331321 h 5316568"/>
                    <a:gd name="connsiteX27" fmla="*/ 5349116 w 8126844"/>
                    <a:gd name="connsiteY27" fmla="*/ 2465791 h 5316568"/>
                    <a:gd name="connsiteX28" fmla="*/ 4784339 w 8126844"/>
                    <a:gd name="connsiteY28" fmla="*/ 2680944 h 5316568"/>
                    <a:gd name="connsiteX29" fmla="*/ 4098539 w 8126844"/>
                    <a:gd name="connsiteY29" fmla="*/ 2815415 h 5316568"/>
                    <a:gd name="connsiteX30" fmla="*/ 2740386 w 8126844"/>
                    <a:gd name="connsiteY30" fmla="*/ 2680944 h 5316568"/>
                    <a:gd name="connsiteX31" fmla="*/ 2202504 w 8126844"/>
                    <a:gd name="connsiteY31" fmla="*/ 2479238 h 5316568"/>
                    <a:gd name="connsiteX32" fmla="*/ 2027692 w 8126844"/>
                    <a:gd name="connsiteY32" fmla="*/ 2425450 h 5316568"/>
                    <a:gd name="connsiteX33" fmla="*/ 1960457 w 8126844"/>
                    <a:gd name="connsiteY33" fmla="*/ 2573368 h 5316568"/>
                    <a:gd name="connsiteX34" fmla="*/ 2390763 w 8126844"/>
                    <a:gd name="connsiteY34" fmla="*/ 2801968 h 5316568"/>
                    <a:gd name="connsiteX35" fmla="*/ 3372398 w 8126844"/>
                    <a:gd name="connsiteY35" fmla="*/ 3044015 h 5316568"/>
                    <a:gd name="connsiteX36" fmla="*/ 4125433 w 8126844"/>
                    <a:gd name="connsiteY36" fmla="*/ 3044015 h 5316568"/>
                    <a:gd name="connsiteX37" fmla="*/ 4757445 w 8126844"/>
                    <a:gd name="connsiteY37" fmla="*/ 3017121 h 5316568"/>
                    <a:gd name="connsiteX38" fmla="*/ 4918810 w 8126844"/>
                    <a:gd name="connsiteY38" fmla="*/ 3057462 h 5316568"/>
                    <a:gd name="connsiteX39" fmla="*/ 4811233 w 8126844"/>
                    <a:gd name="connsiteY39" fmla="*/ 3218827 h 5316568"/>
                    <a:gd name="connsiteX40" fmla="*/ 4286798 w 8126844"/>
                    <a:gd name="connsiteY40" fmla="*/ 3286062 h 5316568"/>
                    <a:gd name="connsiteX41" fmla="*/ 4219563 w 8126844"/>
                    <a:gd name="connsiteY41" fmla="*/ 3420532 h 5316568"/>
                    <a:gd name="connsiteX42" fmla="*/ 4555739 w 8126844"/>
                    <a:gd name="connsiteY42" fmla="*/ 3474321 h 5316568"/>
                    <a:gd name="connsiteX43" fmla="*/ 5241539 w 8126844"/>
                    <a:gd name="connsiteY43" fmla="*/ 3286062 h 5316568"/>
                    <a:gd name="connsiteX44" fmla="*/ 5523927 w 8126844"/>
                    <a:gd name="connsiteY44" fmla="*/ 3151591 h 5316568"/>
                    <a:gd name="connsiteX45" fmla="*/ 5618057 w 8126844"/>
                    <a:gd name="connsiteY45" fmla="*/ 3044015 h 5316568"/>
                    <a:gd name="connsiteX46" fmla="*/ 5402904 w 8126844"/>
                    <a:gd name="connsiteY46" fmla="*/ 3030568 h 5316568"/>
                    <a:gd name="connsiteX47" fmla="*/ 5214645 w 8126844"/>
                    <a:gd name="connsiteY47" fmla="*/ 2922991 h 5316568"/>
                    <a:gd name="connsiteX48" fmla="*/ 5241539 w 8126844"/>
                    <a:gd name="connsiteY48" fmla="*/ 2801968 h 5316568"/>
                    <a:gd name="connsiteX49" fmla="*/ 5537374 w 8126844"/>
                    <a:gd name="connsiteY49" fmla="*/ 2761627 h 5316568"/>
                    <a:gd name="connsiteX50" fmla="*/ 6196280 w 8126844"/>
                    <a:gd name="connsiteY50" fmla="*/ 2506132 h 5316568"/>
                    <a:gd name="connsiteX51" fmla="*/ 6747610 w 8126844"/>
                    <a:gd name="connsiteY51" fmla="*/ 2169956 h 5316568"/>
                    <a:gd name="connsiteX52" fmla="*/ 7218257 w 8126844"/>
                    <a:gd name="connsiteY52" fmla="*/ 1726203 h 5316568"/>
                    <a:gd name="connsiteX53" fmla="*/ 7433410 w 8126844"/>
                    <a:gd name="connsiteY53" fmla="*/ 1551391 h 5316568"/>
                    <a:gd name="connsiteX54" fmla="*/ 7567880 w 8126844"/>
                    <a:gd name="connsiteY54" fmla="*/ 1578285 h 5316568"/>
                    <a:gd name="connsiteX55" fmla="*/ 7514092 w 8126844"/>
                    <a:gd name="connsiteY55" fmla="*/ 1779991 h 5316568"/>
                    <a:gd name="connsiteX56" fmla="*/ 7097233 w 8126844"/>
                    <a:gd name="connsiteY56" fmla="*/ 2210297 h 5316568"/>
                    <a:gd name="connsiteX57" fmla="*/ 6451774 w 8126844"/>
                    <a:gd name="connsiteY57" fmla="*/ 2627156 h 5316568"/>
                    <a:gd name="connsiteX58" fmla="*/ 6088704 w 8126844"/>
                    <a:gd name="connsiteY58" fmla="*/ 2815415 h 5316568"/>
                    <a:gd name="connsiteX59" fmla="*/ 5981127 w 8126844"/>
                    <a:gd name="connsiteY59" fmla="*/ 2949885 h 5316568"/>
                    <a:gd name="connsiteX60" fmla="*/ 6021468 w 8126844"/>
                    <a:gd name="connsiteY60" fmla="*/ 3151591 h 5316568"/>
                    <a:gd name="connsiteX61" fmla="*/ 6115598 w 8126844"/>
                    <a:gd name="connsiteY61" fmla="*/ 3299509 h 5316568"/>
                    <a:gd name="connsiteX62" fmla="*/ 6734163 w 8126844"/>
                    <a:gd name="connsiteY62" fmla="*/ 3124697 h 5316568"/>
                    <a:gd name="connsiteX63" fmla="*/ 7419963 w 8126844"/>
                    <a:gd name="connsiteY63" fmla="*/ 2694391 h 5316568"/>
                    <a:gd name="connsiteX64" fmla="*/ 7850268 w 8126844"/>
                    <a:gd name="connsiteY64" fmla="*/ 2371662 h 5316568"/>
                    <a:gd name="connsiteX65" fmla="*/ 8065421 w 8126844"/>
                    <a:gd name="connsiteY65" fmla="*/ 2264085 h 5316568"/>
                    <a:gd name="connsiteX66" fmla="*/ 8105763 w 8126844"/>
                    <a:gd name="connsiteY66" fmla="*/ 2425450 h 5316568"/>
                    <a:gd name="connsiteX67" fmla="*/ 7769586 w 8126844"/>
                    <a:gd name="connsiteY67" fmla="*/ 2761627 h 5316568"/>
                    <a:gd name="connsiteX68" fmla="*/ 6707268 w 8126844"/>
                    <a:gd name="connsiteY68" fmla="*/ 3339850 h 5316568"/>
                    <a:gd name="connsiteX69" fmla="*/ 6129045 w 8126844"/>
                    <a:gd name="connsiteY69" fmla="*/ 3608791 h 5316568"/>
                    <a:gd name="connsiteX70" fmla="*/ 5833210 w 8126844"/>
                    <a:gd name="connsiteY70" fmla="*/ 3649132 h 5316568"/>
                    <a:gd name="connsiteX71" fmla="*/ 5712186 w 8126844"/>
                    <a:gd name="connsiteY71" fmla="*/ 3689474 h 5316568"/>
                    <a:gd name="connsiteX72" fmla="*/ 5658398 w 8126844"/>
                    <a:gd name="connsiteY72" fmla="*/ 3541556 h 5316568"/>
                    <a:gd name="connsiteX73" fmla="*/ 5779421 w 8126844"/>
                    <a:gd name="connsiteY73" fmla="*/ 3433980 h 5316568"/>
                    <a:gd name="connsiteX74" fmla="*/ 5779421 w 8126844"/>
                    <a:gd name="connsiteY74" fmla="*/ 3339850 h 5316568"/>
                    <a:gd name="connsiteX75" fmla="*/ 5497033 w 8126844"/>
                    <a:gd name="connsiteY75" fmla="*/ 3460874 h 5316568"/>
                    <a:gd name="connsiteX76" fmla="*/ 5039833 w 8126844"/>
                    <a:gd name="connsiteY76" fmla="*/ 3595344 h 5316568"/>
                    <a:gd name="connsiteX77" fmla="*/ 4865021 w 8126844"/>
                    <a:gd name="connsiteY77" fmla="*/ 3676027 h 5316568"/>
                    <a:gd name="connsiteX78" fmla="*/ 4905363 w 8126844"/>
                    <a:gd name="connsiteY78" fmla="*/ 3770156 h 5316568"/>
                    <a:gd name="connsiteX79" fmla="*/ 5160857 w 8126844"/>
                    <a:gd name="connsiteY79" fmla="*/ 3743262 h 5316568"/>
                    <a:gd name="connsiteX80" fmla="*/ 5187751 w 8126844"/>
                    <a:gd name="connsiteY80" fmla="*/ 3877732 h 5316568"/>
                    <a:gd name="connsiteX81" fmla="*/ 4878468 w 8126844"/>
                    <a:gd name="connsiteY81" fmla="*/ 3971862 h 5316568"/>
                    <a:gd name="connsiteX82" fmla="*/ 4891916 w 8126844"/>
                    <a:gd name="connsiteY82" fmla="*/ 4119780 h 5316568"/>
                    <a:gd name="connsiteX83" fmla="*/ 5376010 w 8126844"/>
                    <a:gd name="connsiteY83" fmla="*/ 4012203 h 5316568"/>
                    <a:gd name="connsiteX84" fmla="*/ 5967680 w 8126844"/>
                    <a:gd name="connsiteY84" fmla="*/ 3864285 h 5316568"/>
                    <a:gd name="connsiteX85" fmla="*/ 6344198 w 8126844"/>
                    <a:gd name="connsiteY85" fmla="*/ 3662580 h 5316568"/>
                    <a:gd name="connsiteX86" fmla="*/ 6478668 w 8126844"/>
                    <a:gd name="connsiteY86" fmla="*/ 3662580 h 5316568"/>
                    <a:gd name="connsiteX87" fmla="*/ 6478668 w 8126844"/>
                    <a:gd name="connsiteY87" fmla="*/ 3850838 h 5316568"/>
                    <a:gd name="connsiteX88" fmla="*/ 5900445 w 8126844"/>
                    <a:gd name="connsiteY88" fmla="*/ 4039097 h 5316568"/>
                    <a:gd name="connsiteX89" fmla="*/ 5053280 w 8126844"/>
                    <a:gd name="connsiteY89" fmla="*/ 4281144 h 5316568"/>
                    <a:gd name="connsiteX90" fmla="*/ 4703657 w 8126844"/>
                    <a:gd name="connsiteY90" fmla="*/ 4375274 h 5316568"/>
                    <a:gd name="connsiteX91" fmla="*/ 4313692 w 8126844"/>
                    <a:gd name="connsiteY91" fmla="*/ 4442509 h 5316568"/>
                    <a:gd name="connsiteX92" fmla="*/ 4004410 w 8126844"/>
                    <a:gd name="connsiteY92" fmla="*/ 4482850 h 5316568"/>
                    <a:gd name="connsiteX93" fmla="*/ 3869939 w 8126844"/>
                    <a:gd name="connsiteY93" fmla="*/ 4361827 h 5316568"/>
                    <a:gd name="connsiteX94" fmla="*/ 3950621 w 8126844"/>
                    <a:gd name="connsiteY94" fmla="*/ 4254250 h 5316568"/>
                    <a:gd name="connsiteX95" fmla="*/ 4367480 w 8126844"/>
                    <a:gd name="connsiteY95" fmla="*/ 4173568 h 5316568"/>
                    <a:gd name="connsiteX96" fmla="*/ 4542292 w 8126844"/>
                    <a:gd name="connsiteY96" fmla="*/ 4106332 h 5316568"/>
                    <a:gd name="connsiteX97" fmla="*/ 4542292 w 8126844"/>
                    <a:gd name="connsiteY97" fmla="*/ 3971862 h 5316568"/>
                    <a:gd name="connsiteX98" fmla="*/ 4206116 w 8126844"/>
                    <a:gd name="connsiteY98" fmla="*/ 3971862 h 5316568"/>
                    <a:gd name="connsiteX99" fmla="*/ 3520316 w 8126844"/>
                    <a:gd name="connsiteY99" fmla="*/ 4052544 h 5316568"/>
                    <a:gd name="connsiteX100" fmla="*/ 3157245 w 8126844"/>
                    <a:gd name="connsiteY100" fmla="*/ 4079438 h 5316568"/>
                    <a:gd name="connsiteX101" fmla="*/ 3076563 w 8126844"/>
                    <a:gd name="connsiteY101" fmla="*/ 4200462 h 5316568"/>
                    <a:gd name="connsiteX102" fmla="*/ 3224480 w 8126844"/>
                    <a:gd name="connsiteY102" fmla="*/ 4267697 h 5316568"/>
                    <a:gd name="connsiteX103" fmla="*/ 3453080 w 8126844"/>
                    <a:gd name="connsiteY103" fmla="*/ 4294591 h 5316568"/>
                    <a:gd name="connsiteX104" fmla="*/ 3412739 w 8126844"/>
                    <a:gd name="connsiteY104" fmla="*/ 4402168 h 5316568"/>
                    <a:gd name="connsiteX105" fmla="*/ 2968986 w 8126844"/>
                    <a:gd name="connsiteY105" fmla="*/ 4455956 h 5316568"/>
                    <a:gd name="connsiteX106" fmla="*/ 2767280 w 8126844"/>
                    <a:gd name="connsiteY106" fmla="*/ 4469403 h 5316568"/>
                    <a:gd name="connsiteX107" fmla="*/ 2673151 w 8126844"/>
                    <a:gd name="connsiteY107" fmla="*/ 4671109 h 5316568"/>
                    <a:gd name="connsiteX108" fmla="*/ 2767280 w 8126844"/>
                    <a:gd name="connsiteY108" fmla="*/ 5034180 h 5316568"/>
                    <a:gd name="connsiteX109" fmla="*/ 2700045 w 8126844"/>
                    <a:gd name="connsiteY109" fmla="*/ 5235885 h 5316568"/>
                    <a:gd name="connsiteX110" fmla="*/ 2498339 w 8126844"/>
                    <a:gd name="connsiteY110" fmla="*/ 5316568 h 5316568"/>
                    <a:gd name="connsiteX111" fmla="*/ 2256292 w 8126844"/>
                    <a:gd name="connsiteY111" fmla="*/ 5235885 h 5316568"/>
                    <a:gd name="connsiteX112" fmla="*/ 2175610 w 8126844"/>
                    <a:gd name="connsiteY112" fmla="*/ 4980391 h 5316568"/>
                    <a:gd name="connsiteX113" fmla="*/ 2269739 w 8126844"/>
                    <a:gd name="connsiteY113" fmla="*/ 4751791 h 5316568"/>
                    <a:gd name="connsiteX114" fmla="*/ 2404210 w 8126844"/>
                    <a:gd name="connsiteY114" fmla="*/ 4590427 h 5316568"/>
                    <a:gd name="connsiteX115" fmla="*/ 2390763 w 8126844"/>
                    <a:gd name="connsiteY115" fmla="*/ 4442509 h 5316568"/>
                    <a:gd name="connsiteX116" fmla="*/ 2014245 w 8126844"/>
                    <a:gd name="connsiteY116" fmla="*/ 4308038 h 5316568"/>
                    <a:gd name="connsiteX117" fmla="*/ 2068033 w 8126844"/>
                    <a:gd name="connsiteY117" fmla="*/ 4200462 h 5316568"/>
                    <a:gd name="connsiteX118" fmla="*/ 2390763 w 8126844"/>
                    <a:gd name="connsiteY118" fmla="*/ 4200462 h 5316568"/>
                    <a:gd name="connsiteX119" fmla="*/ 2807621 w 8126844"/>
                    <a:gd name="connsiteY119" fmla="*/ 4200462 h 5316568"/>
                    <a:gd name="connsiteX120" fmla="*/ 2834516 w 8126844"/>
                    <a:gd name="connsiteY120" fmla="*/ 4065991 h 5316568"/>
                    <a:gd name="connsiteX121" fmla="*/ 2686598 w 8126844"/>
                    <a:gd name="connsiteY121" fmla="*/ 4012203 h 5316568"/>
                    <a:gd name="connsiteX122" fmla="*/ 2780727 w 8126844"/>
                    <a:gd name="connsiteY122" fmla="*/ 3864285 h 5316568"/>
                    <a:gd name="connsiteX123" fmla="*/ 3211033 w 8126844"/>
                    <a:gd name="connsiteY123" fmla="*/ 3904627 h 5316568"/>
                    <a:gd name="connsiteX124" fmla="*/ 3775810 w 8126844"/>
                    <a:gd name="connsiteY124" fmla="*/ 3877732 h 5316568"/>
                    <a:gd name="connsiteX125" fmla="*/ 4380927 w 8126844"/>
                    <a:gd name="connsiteY125" fmla="*/ 3783603 h 5316568"/>
                    <a:gd name="connsiteX126" fmla="*/ 4622974 w 8126844"/>
                    <a:gd name="connsiteY126" fmla="*/ 3729815 h 5316568"/>
                    <a:gd name="connsiteX127" fmla="*/ 4555739 w 8126844"/>
                    <a:gd name="connsiteY127" fmla="*/ 3635685 h 5316568"/>
                    <a:gd name="connsiteX128" fmla="*/ 4031304 w 8126844"/>
                    <a:gd name="connsiteY128" fmla="*/ 3676027 h 5316568"/>
                    <a:gd name="connsiteX129" fmla="*/ 3600998 w 8126844"/>
                    <a:gd name="connsiteY129" fmla="*/ 3689474 h 5316568"/>
                    <a:gd name="connsiteX130" fmla="*/ 3278268 w 8126844"/>
                    <a:gd name="connsiteY130" fmla="*/ 3649132 h 5316568"/>
                    <a:gd name="connsiteX131" fmla="*/ 3237927 w 8126844"/>
                    <a:gd name="connsiteY131" fmla="*/ 3581897 h 5316568"/>
                    <a:gd name="connsiteX132" fmla="*/ 3291716 w 8126844"/>
                    <a:gd name="connsiteY132" fmla="*/ 3447427 h 5316568"/>
                    <a:gd name="connsiteX133" fmla="*/ 3587551 w 8126844"/>
                    <a:gd name="connsiteY133" fmla="*/ 3474321 h 5316568"/>
                    <a:gd name="connsiteX134" fmla="*/ 3883386 w 8126844"/>
                    <a:gd name="connsiteY134" fmla="*/ 3474321 h 5316568"/>
                    <a:gd name="connsiteX135" fmla="*/ 3964068 w 8126844"/>
                    <a:gd name="connsiteY135" fmla="*/ 3407085 h 5316568"/>
                    <a:gd name="connsiteX136" fmla="*/ 3883386 w 8126844"/>
                    <a:gd name="connsiteY136" fmla="*/ 3286062 h 5316568"/>
                    <a:gd name="connsiteX137" fmla="*/ 3412739 w 8126844"/>
                    <a:gd name="connsiteY137" fmla="*/ 3259168 h 5316568"/>
                    <a:gd name="connsiteX138" fmla="*/ 3049668 w 8126844"/>
                    <a:gd name="connsiteY138" fmla="*/ 3205380 h 5316568"/>
                    <a:gd name="connsiteX139" fmla="*/ 2740386 w 8126844"/>
                    <a:gd name="connsiteY139" fmla="*/ 3138144 h 5316568"/>
                    <a:gd name="connsiteX140" fmla="*/ 2457998 w 8126844"/>
                    <a:gd name="connsiteY140" fmla="*/ 3057462 h 5316568"/>
                    <a:gd name="connsiteX141" fmla="*/ 2242845 w 8126844"/>
                    <a:gd name="connsiteY141" fmla="*/ 3003674 h 5316568"/>
                    <a:gd name="connsiteX142" fmla="*/ 2162163 w 8126844"/>
                    <a:gd name="connsiteY142" fmla="*/ 3165038 h 5316568"/>
                    <a:gd name="connsiteX143" fmla="*/ 2336974 w 8126844"/>
                    <a:gd name="connsiteY143" fmla="*/ 3339850 h 5316568"/>
                    <a:gd name="connsiteX144" fmla="*/ 2713492 w 8126844"/>
                    <a:gd name="connsiteY144" fmla="*/ 3393638 h 5316568"/>
                    <a:gd name="connsiteX145" fmla="*/ 2874857 w 8126844"/>
                    <a:gd name="connsiteY145" fmla="*/ 3447427 h 5316568"/>
                    <a:gd name="connsiteX146" fmla="*/ 2874857 w 8126844"/>
                    <a:gd name="connsiteY146" fmla="*/ 3595344 h 5316568"/>
                    <a:gd name="connsiteX147" fmla="*/ 2605916 w 8126844"/>
                    <a:gd name="connsiteY147" fmla="*/ 3568450 h 5316568"/>
                    <a:gd name="connsiteX148" fmla="*/ 2000798 w 8126844"/>
                    <a:gd name="connsiteY148" fmla="*/ 3447427 h 5316568"/>
                    <a:gd name="connsiteX149" fmla="*/ 1583939 w 8126844"/>
                    <a:gd name="connsiteY149" fmla="*/ 3299509 h 5316568"/>
                    <a:gd name="connsiteX150" fmla="*/ 1409127 w 8126844"/>
                    <a:gd name="connsiteY150" fmla="*/ 3312956 h 5316568"/>
                    <a:gd name="connsiteX151" fmla="*/ 1368786 w 8126844"/>
                    <a:gd name="connsiteY151" fmla="*/ 3487768 h 5316568"/>
                    <a:gd name="connsiteX152" fmla="*/ 1799092 w 8126844"/>
                    <a:gd name="connsiteY152" fmla="*/ 3622238 h 5316568"/>
                    <a:gd name="connsiteX153" fmla="*/ 2256292 w 8126844"/>
                    <a:gd name="connsiteY153" fmla="*/ 3783603 h 5316568"/>
                    <a:gd name="connsiteX154" fmla="*/ 2390763 w 8126844"/>
                    <a:gd name="connsiteY154" fmla="*/ 3891180 h 5316568"/>
                    <a:gd name="connsiteX155" fmla="*/ 2094927 w 8126844"/>
                    <a:gd name="connsiteY155" fmla="*/ 3958415 h 5316568"/>
                    <a:gd name="connsiteX156" fmla="*/ 1557045 w 8126844"/>
                    <a:gd name="connsiteY156" fmla="*/ 3783603 h 5316568"/>
                    <a:gd name="connsiteX157" fmla="*/ 965374 w 8126844"/>
                    <a:gd name="connsiteY157" fmla="*/ 3555003 h 5316568"/>
                    <a:gd name="connsiteX158" fmla="*/ 481280 w 8126844"/>
                    <a:gd name="connsiteY158" fmla="*/ 3339850 h 5316568"/>
                    <a:gd name="connsiteX159" fmla="*/ 198892 w 8126844"/>
                    <a:gd name="connsiteY159" fmla="*/ 3232274 h 5316568"/>
                    <a:gd name="connsiteX160" fmla="*/ 131657 w 8126844"/>
                    <a:gd name="connsiteY160" fmla="*/ 3138144 h 5316568"/>
                    <a:gd name="connsiteX161" fmla="*/ 279574 w 8126844"/>
                    <a:gd name="connsiteY161" fmla="*/ 3044015 h 5316568"/>
                    <a:gd name="connsiteX162" fmla="*/ 642645 w 8126844"/>
                    <a:gd name="connsiteY162" fmla="*/ 3218827 h 5316568"/>
                    <a:gd name="connsiteX163" fmla="*/ 1113292 w 8126844"/>
                    <a:gd name="connsiteY163" fmla="*/ 3366744 h 5316568"/>
                    <a:gd name="connsiteX164" fmla="*/ 1153633 w 8126844"/>
                    <a:gd name="connsiteY164" fmla="*/ 3191932 h 5316568"/>
                    <a:gd name="connsiteX165" fmla="*/ 1032610 w 8126844"/>
                    <a:gd name="connsiteY165" fmla="*/ 3030568 h 5316568"/>
                    <a:gd name="connsiteX166" fmla="*/ 535068 w 8126844"/>
                    <a:gd name="connsiteY166" fmla="*/ 2882650 h 5316568"/>
                    <a:gd name="connsiteX167" fmla="*/ 198892 w 8126844"/>
                    <a:gd name="connsiteY167" fmla="*/ 2640603 h 5316568"/>
                    <a:gd name="connsiteX168" fmla="*/ 10633 w 8126844"/>
                    <a:gd name="connsiteY168" fmla="*/ 2479238 h 5316568"/>
                    <a:gd name="connsiteX169" fmla="*/ 50974 w 8126844"/>
                    <a:gd name="connsiteY169" fmla="*/ 2344768 h 5316568"/>
                    <a:gd name="connsiteX170" fmla="*/ 279574 w 8126844"/>
                    <a:gd name="connsiteY170" fmla="*/ 2425450 h 5316568"/>
                    <a:gd name="connsiteX171" fmla="*/ 1019163 w 8126844"/>
                    <a:gd name="connsiteY171" fmla="*/ 2828862 h 5316568"/>
                    <a:gd name="connsiteX172" fmla="*/ 1462916 w 8126844"/>
                    <a:gd name="connsiteY172" fmla="*/ 3070909 h 5316568"/>
                    <a:gd name="connsiteX173" fmla="*/ 1799092 w 8126844"/>
                    <a:gd name="connsiteY173" fmla="*/ 3165038 h 5316568"/>
                    <a:gd name="connsiteX174" fmla="*/ 1973904 w 8126844"/>
                    <a:gd name="connsiteY174" fmla="*/ 3097803 h 5316568"/>
                    <a:gd name="connsiteX175" fmla="*/ 1960457 w 8126844"/>
                    <a:gd name="connsiteY175" fmla="*/ 2855756 h 5316568"/>
                    <a:gd name="connsiteX176" fmla="*/ 1624280 w 8126844"/>
                    <a:gd name="connsiteY176" fmla="*/ 2748180 h 5316568"/>
                    <a:gd name="connsiteX177" fmla="*/ 1288104 w 8126844"/>
                    <a:gd name="connsiteY177" fmla="*/ 2600262 h 5316568"/>
                    <a:gd name="connsiteX178" fmla="*/ 1261210 w 8126844"/>
                    <a:gd name="connsiteY178" fmla="*/ 2465791 h 5316568"/>
                    <a:gd name="connsiteX179" fmla="*/ 1462916 w 8126844"/>
                    <a:gd name="connsiteY179" fmla="*/ 2465791 h 5316568"/>
                    <a:gd name="connsiteX180" fmla="*/ 1691516 w 8126844"/>
                    <a:gd name="connsiteY180" fmla="*/ 2546474 h 5316568"/>
                    <a:gd name="connsiteX181" fmla="*/ 1758751 w 8126844"/>
                    <a:gd name="connsiteY181" fmla="*/ 2331321 h 5316568"/>
                    <a:gd name="connsiteX182" fmla="*/ 1597386 w 8126844"/>
                    <a:gd name="connsiteY182" fmla="*/ 2156509 h 5316568"/>
                    <a:gd name="connsiteX183" fmla="*/ 1153633 w 8126844"/>
                    <a:gd name="connsiteY183" fmla="*/ 1968250 h 5316568"/>
                    <a:gd name="connsiteX184" fmla="*/ 871245 w 8126844"/>
                    <a:gd name="connsiteY184" fmla="*/ 1779991 h 5316568"/>
                    <a:gd name="connsiteX185" fmla="*/ 750221 w 8126844"/>
                    <a:gd name="connsiteY185" fmla="*/ 1645521 h 5316568"/>
                    <a:gd name="connsiteX186" fmla="*/ 844351 w 8126844"/>
                    <a:gd name="connsiteY186" fmla="*/ 1524497 h 5316568"/>
                    <a:gd name="connsiteX187" fmla="*/ 1328445 w 8126844"/>
                    <a:gd name="connsiteY187" fmla="*/ 1739650 h 5316568"/>
                    <a:gd name="connsiteX188" fmla="*/ 1606671 w 8126844"/>
                    <a:gd name="connsiteY188" fmla="*/ 1886069 h 5316568"/>
                    <a:gd name="connsiteX189" fmla="*/ 1905860 w 8126844"/>
                    <a:gd name="connsiteY189" fmla="*/ 1628679 h 5316568"/>
                    <a:gd name="connsiteX190" fmla="*/ 1879774 w 8126844"/>
                    <a:gd name="connsiteY190" fmla="*/ 2022038 h 5316568"/>
                    <a:gd name="connsiteX191" fmla="*/ 2390763 w 8126844"/>
                    <a:gd name="connsiteY191" fmla="*/ 2250638 h 5316568"/>
                    <a:gd name="connsiteX192" fmla="*/ 3157245 w 8126844"/>
                    <a:gd name="connsiteY192" fmla="*/ 2465791 h 5316568"/>
                    <a:gd name="connsiteX193" fmla="*/ 3708574 w 8126844"/>
                    <a:gd name="connsiteY193" fmla="*/ 2600262 h 5316568"/>
                    <a:gd name="connsiteX194" fmla="*/ 4165774 w 8126844"/>
                    <a:gd name="connsiteY194" fmla="*/ 2573368 h 5316568"/>
                    <a:gd name="connsiteX195" fmla="*/ 4394374 w 8126844"/>
                    <a:gd name="connsiteY195" fmla="*/ 2546474 h 5316568"/>
                    <a:gd name="connsiteX196" fmla="*/ 4407821 w 8126844"/>
                    <a:gd name="connsiteY196" fmla="*/ 2358215 h 5316568"/>
                    <a:gd name="connsiteX197" fmla="*/ 4192668 w 8126844"/>
                    <a:gd name="connsiteY197" fmla="*/ 2317874 h 5316568"/>
                    <a:gd name="connsiteX198" fmla="*/ 4031304 w 8126844"/>
                    <a:gd name="connsiteY198" fmla="*/ 2358215 h 5316568"/>
                    <a:gd name="connsiteX199" fmla="*/ 4031304 w 8126844"/>
                    <a:gd name="connsiteY199" fmla="*/ 2183403 h 5316568"/>
                    <a:gd name="connsiteX200" fmla="*/ 4448163 w 8126844"/>
                    <a:gd name="connsiteY200" fmla="*/ 2062380 h 5316568"/>
                    <a:gd name="connsiteX201" fmla="*/ 4703657 w 8126844"/>
                    <a:gd name="connsiteY201" fmla="*/ 1954803 h 5316568"/>
                    <a:gd name="connsiteX202" fmla="*/ 4663316 w 8126844"/>
                    <a:gd name="connsiteY202" fmla="*/ 1699309 h 5316568"/>
                    <a:gd name="connsiteX0" fmla="*/ 4918810 w 8126844"/>
                    <a:gd name="connsiteY0" fmla="*/ 1645521 h 5316568"/>
                    <a:gd name="connsiteX1" fmla="*/ 4959151 w 8126844"/>
                    <a:gd name="connsiteY1" fmla="*/ 1860674 h 5316568"/>
                    <a:gd name="connsiteX2" fmla="*/ 5402904 w 8126844"/>
                    <a:gd name="connsiteY2" fmla="*/ 1699309 h 5316568"/>
                    <a:gd name="connsiteX3" fmla="*/ 6478668 w 8126844"/>
                    <a:gd name="connsiteY3" fmla="*/ 986615 h 5316568"/>
                    <a:gd name="connsiteX4" fmla="*/ 7177916 w 8126844"/>
                    <a:gd name="connsiteY4" fmla="*/ 139450 h 5316568"/>
                    <a:gd name="connsiteX5" fmla="*/ 7352727 w 8126844"/>
                    <a:gd name="connsiteY5" fmla="*/ 18427 h 5316568"/>
                    <a:gd name="connsiteX6" fmla="*/ 7460304 w 8126844"/>
                    <a:gd name="connsiteY6" fmla="*/ 327709 h 5316568"/>
                    <a:gd name="connsiteX7" fmla="*/ 7137574 w 8126844"/>
                    <a:gd name="connsiteY7" fmla="*/ 758015 h 5316568"/>
                    <a:gd name="connsiteX8" fmla="*/ 7056892 w 8126844"/>
                    <a:gd name="connsiteY8" fmla="*/ 932827 h 5316568"/>
                    <a:gd name="connsiteX9" fmla="*/ 7177916 w 8126844"/>
                    <a:gd name="connsiteY9" fmla="*/ 1040403 h 5316568"/>
                    <a:gd name="connsiteX10" fmla="*/ 7406516 w 8126844"/>
                    <a:gd name="connsiteY10" fmla="*/ 811803 h 5316568"/>
                    <a:gd name="connsiteX11" fmla="*/ 7540986 w 8126844"/>
                    <a:gd name="connsiteY11" fmla="*/ 811803 h 5316568"/>
                    <a:gd name="connsiteX12" fmla="*/ 7554433 w 8126844"/>
                    <a:gd name="connsiteY12" fmla="*/ 1040403 h 5316568"/>
                    <a:gd name="connsiteX13" fmla="*/ 6976210 w 8126844"/>
                    <a:gd name="connsiteY13" fmla="*/ 1632074 h 5316568"/>
                    <a:gd name="connsiteX14" fmla="*/ 6276963 w 8126844"/>
                    <a:gd name="connsiteY14" fmla="*/ 2183403 h 5316568"/>
                    <a:gd name="connsiteX15" fmla="*/ 5860104 w 8126844"/>
                    <a:gd name="connsiteY15" fmla="*/ 2385109 h 5316568"/>
                    <a:gd name="connsiteX16" fmla="*/ 5658398 w 8126844"/>
                    <a:gd name="connsiteY16" fmla="*/ 2452344 h 5316568"/>
                    <a:gd name="connsiteX17" fmla="*/ 5550821 w 8126844"/>
                    <a:gd name="connsiteY17" fmla="*/ 2371662 h 5316568"/>
                    <a:gd name="connsiteX18" fmla="*/ 5644951 w 8126844"/>
                    <a:gd name="connsiteY18" fmla="*/ 2169956 h 5316568"/>
                    <a:gd name="connsiteX19" fmla="*/ 5913892 w 8126844"/>
                    <a:gd name="connsiteY19" fmla="*/ 2116168 h 5316568"/>
                    <a:gd name="connsiteX20" fmla="*/ 5752527 w 8126844"/>
                    <a:gd name="connsiteY20" fmla="*/ 1806885 h 5316568"/>
                    <a:gd name="connsiteX21" fmla="*/ 5362563 w 8126844"/>
                    <a:gd name="connsiteY21" fmla="*/ 1954803 h 5316568"/>
                    <a:gd name="connsiteX22" fmla="*/ 4663316 w 8126844"/>
                    <a:gd name="connsiteY22" fmla="*/ 2237191 h 5316568"/>
                    <a:gd name="connsiteX23" fmla="*/ 4649868 w 8126844"/>
                    <a:gd name="connsiteY23" fmla="*/ 2412003 h 5316568"/>
                    <a:gd name="connsiteX24" fmla="*/ 4703657 w 8126844"/>
                    <a:gd name="connsiteY24" fmla="*/ 2519580 h 5316568"/>
                    <a:gd name="connsiteX25" fmla="*/ 5066727 w 8126844"/>
                    <a:gd name="connsiteY25" fmla="*/ 2385109 h 5316568"/>
                    <a:gd name="connsiteX26" fmla="*/ 5322221 w 8126844"/>
                    <a:gd name="connsiteY26" fmla="*/ 2331321 h 5316568"/>
                    <a:gd name="connsiteX27" fmla="*/ 5349116 w 8126844"/>
                    <a:gd name="connsiteY27" fmla="*/ 2465791 h 5316568"/>
                    <a:gd name="connsiteX28" fmla="*/ 4784339 w 8126844"/>
                    <a:gd name="connsiteY28" fmla="*/ 2680944 h 5316568"/>
                    <a:gd name="connsiteX29" fmla="*/ 4098539 w 8126844"/>
                    <a:gd name="connsiteY29" fmla="*/ 2815415 h 5316568"/>
                    <a:gd name="connsiteX30" fmla="*/ 2740386 w 8126844"/>
                    <a:gd name="connsiteY30" fmla="*/ 2680944 h 5316568"/>
                    <a:gd name="connsiteX31" fmla="*/ 2202504 w 8126844"/>
                    <a:gd name="connsiteY31" fmla="*/ 2479238 h 5316568"/>
                    <a:gd name="connsiteX32" fmla="*/ 2027692 w 8126844"/>
                    <a:gd name="connsiteY32" fmla="*/ 2425450 h 5316568"/>
                    <a:gd name="connsiteX33" fmla="*/ 1960457 w 8126844"/>
                    <a:gd name="connsiteY33" fmla="*/ 2573368 h 5316568"/>
                    <a:gd name="connsiteX34" fmla="*/ 2390763 w 8126844"/>
                    <a:gd name="connsiteY34" fmla="*/ 2801968 h 5316568"/>
                    <a:gd name="connsiteX35" fmla="*/ 3372398 w 8126844"/>
                    <a:gd name="connsiteY35" fmla="*/ 3044015 h 5316568"/>
                    <a:gd name="connsiteX36" fmla="*/ 4125433 w 8126844"/>
                    <a:gd name="connsiteY36" fmla="*/ 3044015 h 5316568"/>
                    <a:gd name="connsiteX37" fmla="*/ 4757445 w 8126844"/>
                    <a:gd name="connsiteY37" fmla="*/ 3017121 h 5316568"/>
                    <a:gd name="connsiteX38" fmla="*/ 4918810 w 8126844"/>
                    <a:gd name="connsiteY38" fmla="*/ 3057462 h 5316568"/>
                    <a:gd name="connsiteX39" fmla="*/ 4811233 w 8126844"/>
                    <a:gd name="connsiteY39" fmla="*/ 3218827 h 5316568"/>
                    <a:gd name="connsiteX40" fmla="*/ 4286798 w 8126844"/>
                    <a:gd name="connsiteY40" fmla="*/ 3286062 h 5316568"/>
                    <a:gd name="connsiteX41" fmla="*/ 4219563 w 8126844"/>
                    <a:gd name="connsiteY41" fmla="*/ 3420532 h 5316568"/>
                    <a:gd name="connsiteX42" fmla="*/ 4555739 w 8126844"/>
                    <a:gd name="connsiteY42" fmla="*/ 3474321 h 5316568"/>
                    <a:gd name="connsiteX43" fmla="*/ 5241539 w 8126844"/>
                    <a:gd name="connsiteY43" fmla="*/ 3286062 h 5316568"/>
                    <a:gd name="connsiteX44" fmla="*/ 5523927 w 8126844"/>
                    <a:gd name="connsiteY44" fmla="*/ 3151591 h 5316568"/>
                    <a:gd name="connsiteX45" fmla="*/ 5618057 w 8126844"/>
                    <a:gd name="connsiteY45" fmla="*/ 3044015 h 5316568"/>
                    <a:gd name="connsiteX46" fmla="*/ 5402904 w 8126844"/>
                    <a:gd name="connsiteY46" fmla="*/ 3030568 h 5316568"/>
                    <a:gd name="connsiteX47" fmla="*/ 5214645 w 8126844"/>
                    <a:gd name="connsiteY47" fmla="*/ 2922991 h 5316568"/>
                    <a:gd name="connsiteX48" fmla="*/ 5241539 w 8126844"/>
                    <a:gd name="connsiteY48" fmla="*/ 2801968 h 5316568"/>
                    <a:gd name="connsiteX49" fmla="*/ 5537374 w 8126844"/>
                    <a:gd name="connsiteY49" fmla="*/ 2761627 h 5316568"/>
                    <a:gd name="connsiteX50" fmla="*/ 6196280 w 8126844"/>
                    <a:gd name="connsiteY50" fmla="*/ 2506132 h 5316568"/>
                    <a:gd name="connsiteX51" fmla="*/ 6747610 w 8126844"/>
                    <a:gd name="connsiteY51" fmla="*/ 2169956 h 5316568"/>
                    <a:gd name="connsiteX52" fmla="*/ 7218257 w 8126844"/>
                    <a:gd name="connsiteY52" fmla="*/ 1726203 h 5316568"/>
                    <a:gd name="connsiteX53" fmla="*/ 7433410 w 8126844"/>
                    <a:gd name="connsiteY53" fmla="*/ 1551391 h 5316568"/>
                    <a:gd name="connsiteX54" fmla="*/ 7567880 w 8126844"/>
                    <a:gd name="connsiteY54" fmla="*/ 1578285 h 5316568"/>
                    <a:gd name="connsiteX55" fmla="*/ 7514092 w 8126844"/>
                    <a:gd name="connsiteY55" fmla="*/ 1779991 h 5316568"/>
                    <a:gd name="connsiteX56" fmla="*/ 7097233 w 8126844"/>
                    <a:gd name="connsiteY56" fmla="*/ 2210297 h 5316568"/>
                    <a:gd name="connsiteX57" fmla="*/ 6451774 w 8126844"/>
                    <a:gd name="connsiteY57" fmla="*/ 2627156 h 5316568"/>
                    <a:gd name="connsiteX58" fmla="*/ 6088704 w 8126844"/>
                    <a:gd name="connsiteY58" fmla="*/ 2815415 h 5316568"/>
                    <a:gd name="connsiteX59" fmla="*/ 5981127 w 8126844"/>
                    <a:gd name="connsiteY59" fmla="*/ 2949885 h 5316568"/>
                    <a:gd name="connsiteX60" fmla="*/ 6021468 w 8126844"/>
                    <a:gd name="connsiteY60" fmla="*/ 3151591 h 5316568"/>
                    <a:gd name="connsiteX61" fmla="*/ 6115598 w 8126844"/>
                    <a:gd name="connsiteY61" fmla="*/ 3299509 h 5316568"/>
                    <a:gd name="connsiteX62" fmla="*/ 6734163 w 8126844"/>
                    <a:gd name="connsiteY62" fmla="*/ 3124697 h 5316568"/>
                    <a:gd name="connsiteX63" fmla="*/ 7419963 w 8126844"/>
                    <a:gd name="connsiteY63" fmla="*/ 2694391 h 5316568"/>
                    <a:gd name="connsiteX64" fmla="*/ 7850268 w 8126844"/>
                    <a:gd name="connsiteY64" fmla="*/ 2371662 h 5316568"/>
                    <a:gd name="connsiteX65" fmla="*/ 8065421 w 8126844"/>
                    <a:gd name="connsiteY65" fmla="*/ 2264085 h 5316568"/>
                    <a:gd name="connsiteX66" fmla="*/ 8105763 w 8126844"/>
                    <a:gd name="connsiteY66" fmla="*/ 2425450 h 5316568"/>
                    <a:gd name="connsiteX67" fmla="*/ 7769586 w 8126844"/>
                    <a:gd name="connsiteY67" fmla="*/ 2761627 h 5316568"/>
                    <a:gd name="connsiteX68" fmla="*/ 6707268 w 8126844"/>
                    <a:gd name="connsiteY68" fmla="*/ 3339850 h 5316568"/>
                    <a:gd name="connsiteX69" fmla="*/ 6129045 w 8126844"/>
                    <a:gd name="connsiteY69" fmla="*/ 3608791 h 5316568"/>
                    <a:gd name="connsiteX70" fmla="*/ 5833210 w 8126844"/>
                    <a:gd name="connsiteY70" fmla="*/ 3649132 h 5316568"/>
                    <a:gd name="connsiteX71" fmla="*/ 5712186 w 8126844"/>
                    <a:gd name="connsiteY71" fmla="*/ 3689474 h 5316568"/>
                    <a:gd name="connsiteX72" fmla="*/ 5658398 w 8126844"/>
                    <a:gd name="connsiteY72" fmla="*/ 3541556 h 5316568"/>
                    <a:gd name="connsiteX73" fmla="*/ 5779421 w 8126844"/>
                    <a:gd name="connsiteY73" fmla="*/ 3433980 h 5316568"/>
                    <a:gd name="connsiteX74" fmla="*/ 5779421 w 8126844"/>
                    <a:gd name="connsiteY74" fmla="*/ 3339850 h 5316568"/>
                    <a:gd name="connsiteX75" fmla="*/ 5497033 w 8126844"/>
                    <a:gd name="connsiteY75" fmla="*/ 3460874 h 5316568"/>
                    <a:gd name="connsiteX76" fmla="*/ 5039833 w 8126844"/>
                    <a:gd name="connsiteY76" fmla="*/ 3595344 h 5316568"/>
                    <a:gd name="connsiteX77" fmla="*/ 4865021 w 8126844"/>
                    <a:gd name="connsiteY77" fmla="*/ 3676027 h 5316568"/>
                    <a:gd name="connsiteX78" fmla="*/ 4905363 w 8126844"/>
                    <a:gd name="connsiteY78" fmla="*/ 3770156 h 5316568"/>
                    <a:gd name="connsiteX79" fmla="*/ 5160857 w 8126844"/>
                    <a:gd name="connsiteY79" fmla="*/ 3743262 h 5316568"/>
                    <a:gd name="connsiteX80" fmla="*/ 5187751 w 8126844"/>
                    <a:gd name="connsiteY80" fmla="*/ 3877732 h 5316568"/>
                    <a:gd name="connsiteX81" fmla="*/ 4878468 w 8126844"/>
                    <a:gd name="connsiteY81" fmla="*/ 3971862 h 5316568"/>
                    <a:gd name="connsiteX82" fmla="*/ 4891916 w 8126844"/>
                    <a:gd name="connsiteY82" fmla="*/ 4119780 h 5316568"/>
                    <a:gd name="connsiteX83" fmla="*/ 5376010 w 8126844"/>
                    <a:gd name="connsiteY83" fmla="*/ 4012203 h 5316568"/>
                    <a:gd name="connsiteX84" fmla="*/ 5967680 w 8126844"/>
                    <a:gd name="connsiteY84" fmla="*/ 3864285 h 5316568"/>
                    <a:gd name="connsiteX85" fmla="*/ 6344198 w 8126844"/>
                    <a:gd name="connsiteY85" fmla="*/ 3662580 h 5316568"/>
                    <a:gd name="connsiteX86" fmla="*/ 6478668 w 8126844"/>
                    <a:gd name="connsiteY86" fmla="*/ 3662580 h 5316568"/>
                    <a:gd name="connsiteX87" fmla="*/ 6478668 w 8126844"/>
                    <a:gd name="connsiteY87" fmla="*/ 3850838 h 5316568"/>
                    <a:gd name="connsiteX88" fmla="*/ 5900445 w 8126844"/>
                    <a:gd name="connsiteY88" fmla="*/ 4039097 h 5316568"/>
                    <a:gd name="connsiteX89" fmla="*/ 5053280 w 8126844"/>
                    <a:gd name="connsiteY89" fmla="*/ 4281144 h 5316568"/>
                    <a:gd name="connsiteX90" fmla="*/ 4703657 w 8126844"/>
                    <a:gd name="connsiteY90" fmla="*/ 4375274 h 5316568"/>
                    <a:gd name="connsiteX91" fmla="*/ 4313692 w 8126844"/>
                    <a:gd name="connsiteY91" fmla="*/ 4442509 h 5316568"/>
                    <a:gd name="connsiteX92" fmla="*/ 4004410 w 8126844"/>
                    <a:gd name="connsiteY92" fmla="*/ 4482850 h 5316568"/>
                    <a:gd name="connsiteX93" fmla="*/ 3869939 w 8126844"/>
                    <a:gd name="connsiteY93" fmla="*/ 4361827 h 5316568"/>
                    <a:gd name="connsiteX94" fmla="*/ 3950621 w 8126844"/>
                    <a:gd name="connsiteY94" fmla="*/ 4254250 h 5316568"/>
                    <a:gd name="connsiteX95" fmla="*/ 4367480 w 8126844"/>
                    <a:gd name="connsiteY95" fmla="*/ 4173568 h 5316568"/>
                    <a:gd name="connsiteX96" fmla="*/ 4542292 w 8126844"/>
                    <a:gd name="connsiteY96" fmla="*/ 4106332 h 5316568"/>
                    <a:gd name="connsiteX97" fmla="*/ 4542292 w 8126844"/>
                    <a:gd name="connsiteY97" fmla="*/ 3971862 h 5316568"/>
                    <a:gd name="connsiteX98" fmla="*/ 4206116 w 8126844"/>
                    <a:gd name="connsiteY98" fmla="*/ 3971862 h 5316568"/>
                    <a:gd name="connsiteX99" fmla="*/ 3520316 w 8126844"/>
                    <a:gd name="connsiteY99" fmla="*/ 4052544 h 5316568"/>
                    <a:gd name="connsiteX100" fmla="*/ 3157245 w 8126844"/>
                    <a:gd name="connsiteY100" fmla="*/ 4079438 h 5316568"/>
                    <a:gd name="connsiteX101" fmla="*/ 3076563 w 8126844"/>
                    <a:gd name="connsiteY101" fmla="*/ 4200462 h 5316568"/>
                    <a:gd name="connsiteX102" fmla="*/ 3224480 w 8126844"/>
                    <a:gd name="connsiteY102" fmla="*/ 4267697 h 5316568"/>
                    <a:gd name="connsiteX103" fmla="*/ 3453080 w 8126844"/>
                    <a:gd name="connsiteY103" fmla="*/ 4294591 h 5316568"/>
                    <a:gd name="connsiteX104" fmla="*/ 3412739 w 8126844"/>
                    <a:gd name="connsiteY104" fmla="*/ 4402168 h 5316568"/>
                    <a:gd name="connsiteX105" fmla="*/ 2968986 w 8126844"/>
                    <a:gd name="connsiteY105" fmla="*/ 4455956 h 5316568"/>
                    <a:gd name="connsiteX106" fmla="*/ 2767280 w 8126844"/>
                    <a:gd name="connsiteY106" fmla="*/ 4469403 h 5316568"/>
                    <a:gd name="connsiteX107" fmla="*/ 2673151 w 8126844"/>
                    <a:gd name="connsiteY107" fmla="*/ 4671109 h 5316568"/>
                    <a:gd name="connsiteX108" fmla="*/ 2767280 w 8126844"/>
                    <a:gd name="connsiteY108" fmla="*/ 5034180 h 5316568"/>
                    <a:gd name="connsiteX109" fmla="*/ 2700045 w 8126844"/>
                    <a:gd name="connsiteY109" fmla="*/ 5235885 h 5316568"/>
                    <a:gd name="connsiteX110" fmla="*/ 2498339 w 8126844"/>
                    <a:gd name="connsiteY110" fmla="*/ 5316568 h 5316568"/>
                    <a:gd name="connsiteX111" fmla="*/ 2256292 w 8126844"/>
                    <a:gd name="connsiteY111" fmla="*/ 5235885 h 5316568"/>
                    <a:gd name="connsiteX112" fmla="*/ 2175610 w 8126844"/>
                    <a:gd name="connsiteY112" fmla="*/ 4980391 h 5316568"/>
                    <a:gd name="connsiteX113" fmla="*/ 2269739 w 8126844"/>
                    <a:gd name="connsiteY113" fmla="*/ 4751791 h 5316568"/>
                    <a:gd name="connsiteX114" fmla="*/ 2404210 w 8126844"/>
                    <a:gd name="connsiteY114" fmla="*/ 4590427 h 5316568"/>
                    <a:gd name="connsiteX115" fmla="*/ 2390763 w 8126844"/>
                    <a:gd name="connsiteY115" fmla="*/ 4442509 h 5316568"/>
                    <a:gd name="connsiteX116" fmla="*/ 2014245 w 8126844"/>
                    <a:gd name="connsiteY116" fmla="*/ 4308038 h 5316568"/>
                    <a:gd name="connsiteX117" fmla="*/ 2068033 w 8126844"/>
                    <a:gd name="connsiteY117" fmla="*/ 4200462 h 5316568"/>
                    <a:gd name="connsiteX118" fmla="*/ 2390763 w 8126844"/>
                    <a:gd name="connsiteY118" fmla="*/ 4200462 h 5316568"/>
                    <a:gd name="connsiteX119" fmla="*/ 2807621 w 8126844"/>
                    <a:gd name="connsiteY119" fmla="*/ 4200462 h 5316568"/>
                    <a:gd name="connsiteX120" fmla="*/ 2834516 w 8126844"/>
                    <a:gd name="connsiteY120" fmla="*/ 4065991 h 5316568"/>
                    <a:gd name="connsiteX121" fmla="*/ 2686598 w 8126844"/>
                    <a:gd name="connsiteY121" fmla="*/ 4012203 h 5316568"/>
                    <a:gd name="connsiteX122" fmla="*/ 2780727 w 8126844"/>
                    <a:gd name="connsiteY122" fmla="*/ 3864285 h 5316568"/>
                    <a:gd name="connsiteX123" fmla="*/ 3211033 w 8126844"/>
                    <a:gd name="connsiteY123" fmla="*/ 3904627 h 5316568"/>
                    <a:gd name="connsiteX124" fmla="*/ 3775810 w 8126844"/>
                    <a:gd name="connsiteY124" fmla="*/ 3877732 h 5316568"/>
                    <a:gd name="connsiteX125" fmla="*/ 4380927 w 8126844"/>
                    <a:gd name="connsiteY125" fmla="*/ 3783603 h 5316568"/>
                    <a:gd name="connsiteX126" fmla="*/ 4622974 w 8126844"/>
                    <a:gd name="connsiteY126" fmla="*/ 3729815 h 5316568"/>
                    <a:gd name="connsiteX127" fmla="*/ 4555739 w 8126844"/>
                    <a:gd name="connsiteY127" fmla="*/ 3635685 h 5316568"/>
                    <a:gd name="connsiteX128" fmla="*/ 4031304 w 8126844"/>
                    <a:gd name="connsiteY128" fmla="*/ 3676027 h 5316568"/>
                    <a:gd name="connsiteX129" fmla="*/ 3600998 w 8126844"/>
                    <a:gd name="connsiteY129" fmla="*/ 3689474 h 5316568"/>
                    <a:gd name="connsiteX130" fmla="*/ 3278268 w 8126844"/>
                    <a:gd name="connsiteY130" fmla="*/ 3649132 h 5316568"/>
                    <a:gd name="connsiteX131" fmla="*/ 3237927 w 8126844"/>
                    <a:gd name="connsiteY131" fmla="*/ 3581897 h 5316568"/>
                    <a:gd name="connsiteX132" fmla="*/ 3291716 w 8126844"/>
                    <a:gd name="connsiteY132" fmla="*/ 3447427 h 5316568"/>
                    <a:gd name="connsiteX133" fmla="*/ 3587551 w 8126844"/>
                    <a:gd name="connsiteY133" fmla="*/ 3474321 h 5316568"/>
                    <a:gd name="connsiteX134" fmla="*/ 3883386 w 8126844"/>
                    <a:gd name="connsiteY134" fmla="*/ 3474321 h 5316568"/>
                    <a:gd name="connsiteX135" fmla="*/ 3964068 w 8126844"/>
                    <a:gd name="connsiteY135" fmla="*/ 3407085 h 5316568"/>
                    <a:gd name="connsiteX136" fmla="*/ 3883386 w 8126844"/>
                    <a:gd name="connsiteY136" fmla="*/ 3286062 h 5316568"/>
                    <a:gd name="connsiteX137" fmla="*/ 3412739 w 8126844"/>
                    <a:gd name="connsiteY137" fmla="*/ 3259168 h 5316568"/>
                    <a:gd name="connsiteX138" fmla="*/ 3049668 w 8126844"/>
                    <a:gd name="connsiteY138" fmla="*/ 3205380 h 5316568"/>
                    <a:gd name="connsiteX139" fmla="*/ 2740386 w 8126844"/>
                    <a:gd name="connsiteY139" fmla="*/ 3138144 h 5316568"/>
                    <a:gd name="connsiteX140" fmla="*/ 2457998 w 8126844"/>
                    <a:gd name="connsiteY140" fmla="*/ 3057462 h 5316568"/>
                    <a:gd name="connsiteX141" fmla="*/ 2242845 w 8126844"/>
                    <a:gd name="connsiteY141" fmla="*/ 3003674 h 5316568"/>
                    <a:gd name="connsiteX142" fmla="*/ 2162163 w 8126844"/>
                    <a:gd name="connsiteY142" fmla="*/ 3165038 h 5316568"/>
                    <a:gd name="connsiteX143" fmla="*/ 2336974 w 8126844"/>
                    <a:gd name="connsiteY143" fmla="*/ 3339850 h 5316568"/>
                    <a:gd name="connsiteX144" fmla="*/ 2713492 w 8126844"/>
                    <a:gd name="connsiteY144" fmla="*/ 3393638 h 5316568"/>
                    <a:gd name="connsiteX145" fmla="*/ 2874857 w 8126844"/>
                    <a:gd name="connsiteY145" fmla="*/ 3447427 h 5316568"/>
                    <a:gd name="connsiteX146" fmla="*/ 2874857 w 8126844"/>
                    <a:gd name="connsiteY146" fmla="*/ 3595344 h 5316568"/>
                    <a:gd name="connsiteX147" fmla="*/ 2605916 w 8126844"/>
                    <a:gd name="connsiteY147" fmla="*/ 3568450 h 5316568"/>
                    <a:gd name="connsiteX148" fmla="*/ 2000798 w 8126844"/>
                    <a:gd name="connsiteY148" fmla="*/ 3447427 h 5316568"/>
                    <a:gd name="connsiteX149" fmla="*/ 1583939 w 8126844"/>
                    <a:gd name="connsiteY149" fmla="*/ 3299509 h 5316568"/>
                    <a:gd name="connsiteX150" fmla="*/ 1409127 w 8126844"/>
                    <a:gd name="connsiteY150" fmla="*/ 3312956 h 5316568"/>
                    <a:gd name="connsiteX151" fmla="*/ 1368786 w 8126844"/>
                    <a:gd name="connsiteY151" fmla="*/ 3487768 h 5316568"/>
                    <a:gd name="connsiteX152" fmla="*/ 1799092 w 8126844"/>
                    <a:gd name="connsiteY152" fmla="*/ 3622238 h 5316568"/>
                    <a:gd name="connsiteX153" fmla="*/ 2256292 w 8126844"/>
                    <a:gd name="connsiteY153" fmla="*/ 3783603 h 5316568"/>
                    <a:gd name="connsiteX154" fmla="*/ 2390763 w 8126844"/>
                    <a:gd name="connsiteY154" fmla="*/ 3891180 h 5316568"/>
                    <a:gd name="connsiteX155" fmla="*/ 2094927 w 8126844"/>
                    <a:gd name="connsiteY155" fmla="*/ 3958415 h 5316568"/>
                    <a:gd name="connsiteX156" fmla="*/ 1557045 w 8126844"/>
                    <a:gd name="connsiteY156" fmla="*/ 3783603 h 5316568"/>
                    <a:gd name="connsiteX157" fmla="*/ 965374 w 8126844"/>
                    <a:gd name="connsiteY157" fmla="*/ 3555003 h 5316568"/>
                    <a:gd name="connsiteX158" fmla="*/ 481280 w 8126844"/>
                    <a:gd name="connsiteY158" fmla="*/ 3339850 h 5316568"/>
                    <a:gd name="connsiteX159" fmla="*/ 198892 w 8126844"/>
                    <a:gd name="connsiteY159" fmla="*/ 3232274 h 5316568"/>
                    <a:gd name="connsiteX160" fmla="*/ 131657 w 8126844"/>
                    <a:gd name="connsiteY160" fmla="*/ 3138144 h 5316568"/>
                    <a:gd name="connsiteX161" fmla="*/ 279574 w 8126844"/>
                    <a:gd name="connsiteY161" fmla="*/ 3044015 h 5316568"/>
                    <a:gd name="connsiteX162" fmla="*/ 642645 w 8126844"/>
                    <a:gd name="connsiteY162" fmla="*/ 3218827 h 5316568"/>
                    <a:gd name="connsiteX163" fmla="*/ 1113292 w 8126844"/>
                    <a:gd name="connsiteY163" fmla="*/ 3366744 h 5316568"/>
                    <a:gd name="connsiteX164" fmla="*/ 1153633 w 8126844"/>
                    <a:gd name="connsiteY164" fmla="*/ 3191932 h 5316568"/>
                    <a:gd name="connsiteX165" fmla="*/ 1032610 w 8126844"/>
                    <a:gd name="connsiteY165" fmla="*/ 3030568 h 5316568"/>
                    <a:gd name="connsiteX166" fmla="*/ 535068 w 8126844"/>
                    <a:gd name="connsiteY166" fmla="*/ 2882650 h 5316568"/>
                    <a:gd name="connsiteX167" fmla="*/ 198892 w 8126844"/>
                    <a:gd name="connsiteY167" fmla="*/ 2640603 h 5316568"/>
                    <a:gd name="connsiteX168" fmla="*/ 10633 w 8126844"/>
                    <a:gd name="connsiteY168" fmla="*/ 2479238 h 5316568"/>
                    <a:gd name="connsiteX169" fmla="*/ 50974 w 8126844"/>
                    <a:gd name="connsiteY169" fmla="*/ 2344768 h 5316568"/>
                    <a:gd name="connsiteX170" fmla="*/ 279574 w 8126844"/>
                    <a:gd name="connsiteY170" fmla="*/ 2425450 h 5316568"/>
                    <a:gd name="connsiteX171" fmla="*/ 1019163 w 8126844"/>
                    <a:gd name="connsiteY171" fmla="*/ 2828862 h 5316568"/>
                    <a:gd name="connsiteX172" fmla="*/ 1462916 w 8126844"/>
                    <a:gd name="connsiteY172" fmla="*/ 3070909 h 5316568"/>
                    <a:gd name="connsiteX173" fmla="*/ 1799092 w 8126844"/>
                    <a:gd name="connsiteY173" fmla="*/ 3165038 h 5316568"/>
                    <a:gd name="connsiteX174" fmla="*/ 1973904 w 8126844"/>
                    <a:gd name="connsiteY174" fmla="*/ 3097803 h 5316568"/>
                    <a:gd name="connsiteX175" fmla="*/ 1960457 w 8126844"/>
                    <a:gd name="connsiteY175" fmla="*/ 2855756 h 5316568"/>
                    <a:gd name="connsiteX176" fmla="*/ 1624280 w 8126844"/>
                    <a:gd name="connsiteY176" fmla="*/ 2748180 h 5316568"/>
                    <a:gd name="connsiteX177" fmla="*/ 1288104 w 8126844"/>
                    <a:gd name="connsiteY177" fmla="*/ 2600262 h 5316568"/>
                    <a:gd name="connsiteX178" fmla="*/ 1261210 w 8126844"/>
                    <a:gd name="connsiteY178" fmla="*/ 2465791 h 5316568"/>
                    <a:gd name="connsiteX179" fmla="*/ 1462916 w 8126844"/>
                    <a:gd name="connsiteY179" fmla="*/ 2465791 h 5316568"/>
                    <a:gd name="connsiteX180" fmla="*/ 1691516 w 8126844"/>
                    <a:gd name="connsiteY180" fmla="*/ 2546474 h 5316568"/>
                    <a:gd name="connsiteX181" fmla="*/ 1758751 w 8126844"/>
                    <a:gd name="connsiteY181" fmla="*/ 2331321 h 5316568"/>
                    <a:gd name="connsiteX182" fmla="*/ 1597386 w 8126844"/>
                    <a:gd name="connsiteY182" fmla="*/ 2156509 h 5316568"/>
                    <a:gd name="connsiteX183" fmla="*/ 1153633 w 8126844"/>
                    <a:gd name="connsiteY183" fmla="*/ 1968250 h 5316568"/>
                    <a:gd name="connsiteX184" fmla="*/ 871245 w 8126844"/>
                    <a:gd name="connsiteY184" fmla="*/ 1779991 h 5316568"/>
                    <a:gd name="connsiteX185" fmla="*/ 750221 w 8126844"/>
                    <a:gd name="connsiteY185" fmla="*/ 1645521 h 5316568"/>
                    <a:gd name="connsiteX186" fmla="*/ 844351 w 8126844"/>
                    <a:gd name="connsiteY186" fmla="*/ 1524497 h 5316568"/>
                    <a:gd name="connsiteX187" fmla="*/ 1328445 w 8126844"/>
                    <a:gd name="connsiteY187" fmla="*/ 1739650 h 5316568"/>
                    <a:gd name="connsiteX188" fmla="*/ 1606671 w 8126844"/>
                    <a:gd name="connsiteY188" fmla="*/ 1886069 h 5316568"/>
                    <a:gd name="connsiteX189" fmla="*/ 1905860 w 8126844"/>
                    <a:gd name="connsiteY189" fmla="*/ 1628679 h 5316568"/>
                    <a:gd name="connsiteX190" fmla="*/ 1900365 w 8126844"/>
                    <a:gd name="connsiteY190" fmla="*/ 1694764 h 5316568"/>
                    <a:gd name="connsiteX191" fmla="*/ 1879774 w 8126844"/>
                    <a:gd name="connsiteY191" fmla="*/ 2022038 h 5316568"/>
                    <a:gd name="connsiteX192" fmla="*/ 2390763 w 8126844"/>
                    <a:gd name="connsiteY192" fmla="*/ 2250638 h 5316568"/>
                    <a:gd name="connsiteX193" fmla="*/ 3157245 w 8126844"/>
                    <a:gd name="connsiteY193" fmla="*/ 2465791 h 5316568"/>
                    <a:gd name="connsiteX194" fmla="*/ 3708574 w 8126844"/>
                    <a:gd name="connsiteY194" fmla="*/ 2600262 h 5316568"/>
                    <a:gd name="connsiteX195" fmla="*/ 4165774 w 8126844"/>
                    <a:gd name="connsiteY195" fmla="*/ 2573368 h 5316568"/>
                    <a:gd name="connsiteX196" fmla="*/ 4394374 w 8126844"/>
                    <a:gd name="connsiteY196" fmla="*/ 2546474 h 5316568"/>
                    <a:gd name="connsiteX197" fmla="*/ 4407821 w 8126844"/>
                    <a:gd name="connsiteY197" fmla="*/ 2358215 h 5316568"/>
                    <a:gd name="connsiteX198" fmla="*/ 4192668 w 8126844"/>
                    <a:gd name="connsiteY198" fmla="*/ 2317874 h 5316568"/>
                    <a:gd name="connsiteX199" fmla="*/ 4031304 w 8126844"/>
                    <a:gd name="connsiteY199" fmla="*/ 2358215 h 5316568"/>
                    <a:gd name="connsiteX200" fmla="*/ 4031304 w 8126844"/>
                    <a:gd name="connsiteY200" fmla="*/ 2183403 h 5316568"/>
                    <a:gd name="connsiteX201" fmla="*/ 4448163 w 8126844"/>
                    <a:gd name="connsiteY201" fmla="*/ 2062380 h 5316568"/>
                    <a:gd name="connsiteX202" fmla="*/ 4703657 w 8126844"/>
                    <a:gd name="connsiteY202" fmla="*/ 1954803 h 5316568"/>
                    <a:gd name="connsiteX203" fmla="*/ 4663316 w 8126844"/>
                    <a:gd name="connsiteY203" fmla="*/ 1699309 h 5316568"/>
                    <a:gd name="connsiteX0" fmla="*/ 4918810 w 8126844"/>
                    <a:gd name="connsiteY0" fmla="*/ 1645521 h 5316568"/>
                    <a:gd name="connsiteX1" fmla="*/ 4959151 w 8126844"/>
                    <a:gd name="connsiteY1" fmla="*/ 1860674 h 5316568"/>
                    <a:gd name="connsiteX2" fmla="*/ 5402904 w 8126844"/>
                    <a:gd name="connsiteY2" fmla="*/ 1699309 h 5316568"/>
                    <a:gd name="connsiteX3" fmla="*/ 6478668 w 8126844"/>
                    <a:gd name="connsiteY3" fmla="*/ 986615 h 5316568"/>
                    <a:gd name="connsiteX4" fmla="*/ 7177916 w 8126844"/>
                    <a:gd name="connsiteY4" fmla="*/ 139450 h 5316568"/>
                    <a:gd name="connsiteX5" fmla="*/ 7352727 w 8126844"/>
                    <a:gd name="connsiteY5" fmla="*/ 18427 h 5316568"/>
                    <a:gd name="connsiteX6" fmla="*/ 7460304 w 8126844"/>
                    <a:gd name="connsiteY6" fmla="*/ 327709 h 5316568"/>
                    <a:gd name="connsiteX7" fmla="*/ 7137574 w 8126844"/>
                    <a:gd name="connsiteY7" fmla="*/ 758015 h 5316568"/>
                    <a:gd name="connsiteX8" fmla="*/ 7056892 w 8126844"/>
                    <a:gd name="connsiteY8" fmla="*/ 932827 h 5316568"/>
                    <a:gd name="connsiteX9" fmla="*/ 7177916 w 8126844"/>
                    <a:gd name="connsiteY9" fmla="*/ 1040403 h 5316568"/>
                    <a:gd name="connsiteX10" fmla="*/ 7406516 w 8126844"/>
                    <a:gd name="connsiteY10" fmla="*/ 811803 h 5316568"/>
                    <a:gd name="connsiteX11" fmla="*/ 7540986 w 8126844"/>
                    <a:gd name="connsiteY11" fmla="*/ 811803 h 5316568"/>
                    <a:gd name="connsiteX12" fmla="*/ 7554433 w 8126844"/>
                    <a:gd name="connsiteY12" fmla="*/ 1040403 h 5316568"/>
                    <a:gd name="connsiteX13" fmla="*/ 6976210 w 8126844"/>
                    <a:gd name="connsiteY13" fmla="*/ 1632074 h 5316568"/>
                    <a:gd name="connsiteX14" fmla="*/ 6276963 w 8126844"/>
                    <a:gd name="connsiteY14" fmla="*/ 2183403 h 5316568"/>
                    <a:gd name="connsiteX15" fmla="*/ 5860104 w 8126844"/>
                    <a:gd name="connsiteY15" fmla="*/ 2385109 h 5316568"/>
                    <a:gd name="connsiteX16" fmla="*/ 5658398 w 8126844"/>
                    <a:gd name="connsiteY16" fmla="*/ 2452344 h 5316568"/>
                    <a:gd name="connsiteX17" fmla="*/ 5550821 w 8126844"/>
                    <a:gd name="connsiteY17" fmla="*/ 2371662 h 5316568"/>
                    <a:gd name="connsiteX18" fmla="*/ 5644951 w 8126844"/>
                    <a:gd name="connsiteY18" fmla="*/ 2169956 h 5316568"/>
                    <a:gd name="connsiteX19" fmla="*/ 5913892 w 8126844"/>
                    <a:gd name="connsiteY19" fmla="*/ 2116168 h 5316568"/>
                    <a:gd name="connsiteX20" fmla="*/ 5752527 w 8126844"/>
                    <a:gd name="connsiteY20" fmla="*/ 1806885 h 5316568"/>
                    <a:gd name="connsiteX21" fmla="*/ 5362563 w 8126844"/>
                    <a:gd name="connsiteY21" fmla="*/ 1954803 h 5316568"/>
                    <a:gd name="connsiteX22" fmla="*/ 4663316 w 8126844"/>
                    <a:gd name="connsiteY22" fmla="*/ 2237191 h 5316568"/>
                    <a:gd name="connsiteX23" fmla="*/ 4649868 w 8126844"/>
                    <a:gd name="connsiteY23" fmla="*/ 2412003 h 5316568"/>
                    <a:gd name="connsiteX24" fmla="*/ 4703657 w 8126844"/>
                    <a:gd name="connsiteY24" fmla="*/ 2519580 h 5316568"/>
                    <a:gd name="connsiteX25" fmla="*/ 5066727 w 8126844"/>
                    <a:gd name="connsiteY25" fmla="*/ 2385109 h 5316568"/>
                    <a:gd name="connsiteX26" fmla="*/ 5322221 w 8126844"/>
                    <a:gd name="connsiteY26" fmla="*/ 2331321 h 5316568"/>
                    <a:gd name="connsiteX27" fmla="*/ 5349116 w 8126844"/>
                    <a:gd name="connsiteY27" fmla="*/ 2465791 h 5316568"/>
                    <a:gd name="connsiteX28" fmla="*/ 4784339 w 8126844"/>
                    <a:gd name="connsiteY28" fmla="*/ 2680944 h 5316568"/>
                    <a:gd name="connsiteX29" fmla="*/ 4098539 w 8126844"/>
                    <a:gd name="connsiteY29" fmla="*/ 2815415 h 5316568"/>
                    <a:gd name="connsiteX30" fmla="*/ 2740386 w 8126844"/>
                    <a:gd name="connsiteY30" fmla="*/ 2680944 h 5316568"/>
                    <a:gd name="connsiteX31" fmla="*/ 2202504 w 8126844"/>
                    <a:gd name="connsiteY31" fmla="*/ 2479238 h 5316568"/>
                    <a:gd name="connsiteX32" fmla="*/ 2027692 w 8126844"/>
                    <a:gd name="connsiteY32" fmla="*/ 2425450 h 5316568"/>
                    <a:gd name="connsiteX33" fmla="*/ 1960457 w 8126844"/>
                    <a:gd name="connsiteY33" fmla="*/ 2573368 h 5316568"/>
                    <a:gd name="connsiteX34" fmla="*/ 2390763 w 8126844"/>
                    <a:gd name="connsiteY34" fmla="*/ 2801968 h 5316568"/>
                    <a:gd name="connsiteX35" fmla="*/ 3372398 w 8126844"/>
                    <a:gd name="connsiteY35" fmla="*/ 3044015 h 5316568"/>
                    <a:gd name="connsiteX36" fmla="*/ 4125433 w 8126844"/>
                    <a:gd name="connsiteY36" fmla="*/ 3044015 h 5316568"/>
                    <a:gd name="connsiteX37" fmla="*/ 4757445 w 8126844"/>
                    <a:gd name="connsiteY37" fmla="*/ 3017121 h 5316568"/>
                    <a:gd name="connsiteX38" fmla="*/ 4918810 w 8126844"/>
                    <a:gd name="connsiteY38" fmla="*/ 3057462 h 5316568"/>
                    <a:gd name="connsiteX39" fmla="*/ 4811233 w 8126844"/>
                    <a:gd name="connsiteY39" fmla="*/ 3218827 h 5316568"/>
                    <a:gd name="connsiteX40" fmla="*/ 4286798 w 8126844"/>
                    <a:gd name="connsiteY40" fmla="*/ 3286062 h 5316568"/>
                    <a:gd name="connsiteX41" fmla="*/ 4219563 w 8126844"/>
                    <a:gd name="connsiteY41" fmla="*/ 3420532 h 5316568"/>
                    <a:gd name="connsiteX42" fmla="*/ 4555739 w 8126844"/>
                    <a:gd name="connsiteY42" fmla="*/ 3474321 h 5316568"/>
                    <a:gd name="connsiteX43" fmla="*/ 5241539 w 8126844"/>
                    <a:gd name="connsiteY43" fmla="*/ 3286062 h 5316568"/>
                    <a:gd name="connsiteX44" fmla="*/ 5523927 w 8126844"/>
                    <a:gd name="connsiteY44" fmla="*/ 3151591 h 5316568"/>
                    <a:gd name="connsiteX45" fmla="*/ 5618057 w 8126844"/>
                    <a:gd name="connsiteY45" fmla="*/ 3044015 h 5316568"/>
                    <a:gd name="connsiteX46" fmla="*/ 5402904 w 8126844"/>
                    <a:gd name="connsiteY46" fmla="*/ 3030568 h 5316568"/>
                    <a:gd name="connsiteX47" fmla="*/ 5214645 w 8126844"/>
                    <a:gd name="connsiteY47" fmla="*/ 2922991 h 5316568"/>
                    <a:gd name="connsiteX48" fmla="*/ 5241539 w 8126844"/>
                    <a:gd name="connsiteY48" fmla="*/ 2801968 h 5316568"/>
                    <a:gd name="connsiteX49" fmla="*/ 5537374 w 8126844"/>
                    <a:gd name="connsiteY49" fmla="*/ 2761627 h 5316568"/>
                    <a:gd name="connsiteX50" fmla="*/ 6196280 w 8126844"/>
                    <a:gd name="connsiteY50" fmla="*/ 2506132 h 5316568"/>
                    <a:gd name="connsiteX51" fmla="*/ 6747610 w 8126844"/>
                    <a:gd name="connsiteY51" fmla="*/ 2169956 h 5316568"/>
                    <a:gd name="connsiteX52" fmla="*/ 7218257 w 8126844"/>
                    <a:gd name="connsiteY52" fmla="*/ 1726203 h 5316568"/>
                    <a:gd name="connsiteX53" fmla="*/ 7433410 w 8126844"/>
                    <a:gd name="connsiteY53" fmla="*/ 1551391 h 5316568"/>
                    <a:gd name="connsiteX54" fmla="*/ 7567880 w 8126844"/>
                    <a:gd name="connsiteY54" fmla="*/ 1578285 h 5316568"/>
                    <a:gd name="connsiteX55" fmla="*/ 7514092 w 8126844"/>
                    <a:gd name="connsiteY55" fmla="*/ 1779991 h 5316568"/>
                    <a:gd name="connsiteX56" fmla="*/ 7097233 w 8126844"/>
                    <a:gd name="connsiteY56" fmla="*/ 2210297 h 5316568"/>
                    <a:gd name="connsiteX57" fmla="*/ 6451774 w 8126844"/>
                    <a:gd name="connsiteY57" fmla="*/ 2627156 h 5316568"/>
                    <a:gd name="connsiteX58" fmla="*/ 6088704 w 8126844"/>
                    <a:gd name="connsiteY58" fmla="*/ 2815415 h 5316568"/>
                    <a:gd name="connsiteX59" fmla="*/ 5981127 w 8126844"/>
                    <a:gd name="connsiteY59" fmla="*/ 2949885 h 5316568"/>
                    <a:gd name="connsiteX60" fmla="*/ 6021468 w 8126844"/>
                    <a:gd name="connsiteY60" fmla="*/ 3151591 h 5316568"/>
                    <a:gd name="connsiteX61" fmla="*/ 6115598 w 8126844"/>
                    <a:gd name="connsiteY61" fmla="*/ 3299509 h 5316568"/>
                    <a:gd name="connsiteX62" fmla="*/ 6734163 w 8126844"/>
                    <a:gd name="connsiteY62" fmla="*/ 3124697 h 5316568"/>
                    <a:gd name="connsiteX63" fmla="*/ 7419963 w 8126844"/>
                    <a:gd name="connsiteY63" fmla="*/ 2694391 h 5316568"/>
                    <a:gd name="connsiteX64" fmla="*/ 7850268 w 8126844"/>
                    <a:gd name="connsiteY64" fmla="*/ 2371662 h 5316568"/>
                    <a:gd name="connsiteX65" fmla="*/ 8065421 w 8126844"/>
                    <a:gd name="connsiteY65" fmla="*/ 2264085 h 5316568"/>
                    <a:gd name="connsiteX66" fmla="*/ 8105763 w 8126844"/>
                    <a:gd name="connsiteY66" fmla="*/ 2425450 h 5316568"/>
                    <a:gd name="connsiteX67" fmla="*/ 7769586 w 8126844"/>
                    <a:gd name="connsiteY67" fmla="*/ 2761627 h 5316568"/>
                    <a:gd name="connsiteX68" fmla="*/ 6707268 w 8126844"/>
                    <a:gd name="connsiteY68" fmla="*/ 3339850 h 5316568"/>
                    <a:gd name="connsiteX69" fmla="*/ 6129045 w 8126844"/>
                    <a:gd name="connsiteY69" fmla="*/ 3608791 h 5316568"/>
                    <a:gd name="connsiteX70" fmla="*/ 5833210 w 8126844"/>
                    <a:gd name="connsiteY70" fmla="*/ 3649132 h 5316568"/>
                    <a:gd name="connsiteX71" fmla="*/ 5712186 w 8126844"/>
                    <a:gd name="connsiteY71" fmla="*/ 3689474 h 5316568"/>
                    <a:gd name="connsiteX72" fmla="*/ 5658398 w 8126844"/>
                    <a:gd name="connsiteY72" fmla="*/ 3541556 h 5316568"/>
                    <a:gd name="connsiteX73" fmla="*/ 5779421 w 8126844"/>
                    <a:gd name="connsiteY73" fmla="*/ 3433980 h 5316568"/>
                    <a:gd name="connsiteX74" fmla="*/ 5779421 w 8126844"/>
                    <a:gd name="connsiteY74" fmla="*/ 3339850 h 5316568"/>
                    <a:gd name="connsiteX75" fmla="*/ 5497033 w 8126844"/>
                    <a:gd name="connsiteY75" fmla="*/ 3460874 h 5316568"/>
                    <a:gd name="connsiteX76" fmla="*/ 5039833 w 8126844"/>
                    <a:gd name="connsiteY76" fmla="*/ 3595344 h 5316568"/>
                    <a:gd name="connsiteX77" fmla="*/ 4865021 w 8126844"/>
                    <a:gd name="connsiteY77" fmla="*/ 3676027 h 5316568"/>
                    <a:gd name="connsiteX78" fmla="*/ 4905363 w 8126844"/>
                    <a:gd name="connsiteY78" fmla="*/ 3770156 h 5316568"/>
                    <a:gd name="connsiteX79" fmla="*/ 5160857 w 8126844"/>
                    <a:gd name="connsiteY79" fmla="*/ 3743262 h 5316568"/>
                    <a:gd name="connsiteX80" fmla="*/ 5187751 w 8126844"/>
                    <a:gd name="connsiteY80" fmla="*/ 3877732 h 5316568"/>
                    <a:gd name="connsiteX81" fmla="*/ 4878468 w 8126844"/>
                    <a:gd name="connsiteY81" fmla="*/ 3971862 h 5316568"/>
                    <a:gd name="connsiteX82" fmla="*/ 4891916 w 8126844"/>
                    <a:gd name="connsiteY82" fmla="*/ 4119780 h 5316568"/>
                    <a:gd name="connsiteX83" fmla="*/ 5376010 w 8126844"/>
                    <a:gd name="connsiteY83" fmla="*/ 4012203 h 5316568"/>
                    <a:gd name="connsiteX84" fmla="*/ 5967680 w 8126844"/>
                    <a:gd name="connsiteY84" fmla="*/ 3864285 h 5316568"/>
                    <a:gd name="connsiteX85" fmla="*/ 6344198 w 8126844"/>
                    <a:gd name="connsiteY85" fmla="*/ 3662580 h 5316568"/>
                    <a:gd name="connsiteX86" fmla="*/ 6478668 w 8126844"/>
                    <a:gd name="connsiteY86" fmla="*/ 3662580 h 5316568"/>
                    <a:gd name="connsiteX87" fmla="*/ 6478668 w 8126844"/>
                    <a:gd name="connsiteY87" fmla="*/ 3850838 h 5316568"/>
                    <a:gd name="connsiteX88" fmla="*/ 5900445 w 8126844"/>
                    <a:gd name="connsiteY88" fmla="*/ 4039097 h 5316568"/>
                    <a:gd name="connsiteX89" fmla="*/ 5053280 w 8126844"/>
                    <a:gd name="connsiteY89" fmla="*/ 4281144 h 5316568"/>
                    <a:gd name="connsiteX90" fmla="*/ 4703657 w 8126844"/>
                    <a:gd name="connsiteY90" fmla="*/ 4375274 h 5316568"/>
                    <a:gd name="connsiteX91" fmla="*/ 4313692 w 8126844"/>
                    <a:gd name="connsiteY91" fmla="*/ 4442509 h 5316568"/>
                    <a:gd name="connsiteX92" fmla="*/ 4004410 w 8126844"/>
                    <a:gd name="connsiteY92" fmla="*/ 4482850 h 5316568"/>
                    <a:gd name="connsiteX93" fmla="*/ 3869939 w 8126844"/>
                    <a:gd name="connsiteY93" fmla="*/ 4361827 h 5316568"/>
                    <a:gd name="connsiteX94" fmla="*/ 3950621 w 8126844"/>
                    <a:gd name="connsiteY94" fmla="*/ 4254250 h 5316568"/>
                    <a:gd name="connsiteX95" fmla="*/ 4367480 w 8126844"/>
                    <a:gd name="connsiteY95" fmla="*/ 4173568 h 5316568"/>
                    <a:gd name="connsiteX96" fmla="*/ 4542292 w 8126844"/>
                    <a:gd name="connsiteY96" fmla="*/ 4106332 h 5316568"/>
                    <a:gd name="connsiteX97" fmla="*/ 4542292 w 8126844"/>
                    <a:gd name="connsiteY97" fmla="*/ 3971862 h 5316568"/>
                    <a:gd name="connsiteX98" fmla="*/ 4206116 w 8126844"/>
                    <a:gd name="connsiteY98" fmla="*/ 3971862 h 5316568"/>
                    <a:gd name="connsiteX99" fmla="*/ 3520316 w 8126844"/>
                    <a:gd name="connsiteY99" fmla="*/ 4052544 h 5316568"/>
                    <a:gd name="connsiteX100" fmla="*/ 3157245 w 8126844"/>
                    <a:gd name="connsiteY100" fmla="*/ 4079438 h 5316568"/>
                    <a:gd name="connsiteX101" fmla="*/ 3076563 w 8126844"/>
                    <a:gd name="connsiteY101" fmla="*/ 4200462 h 5316568"/>
                    <a:gd name="connsiteX102" fmla="*/ 3224480 w 8126844"/>
                    <a:gd name="connsiteY102" fmla="*/ 4267697 h 5316568"/>
                    <a:gd name="connsiteX103" fmla="*/ 3453080 w 8126844"/>
                    <a:gd name="connsiteY103" fmla="*/ 4294591 h 5316568"/>
                    <a:gd name="connsiteX104" fmla="*/ 3412739 w 8126844"/>
                    <a:gd name="connsiteY104" fmla="*/ 4402168 h 5316568"/>
                    <a:gd name="connsiteX105" fmla="*/ 2968986 w 8126844"/>
                    <a:gd name="connsiteY105" fmla="*/ 4455956 h 5316568"/>
                    <a:gd name="connsiteX106" fmla="*/ 2767280 w 8126844"/>
                    <a:gd name="connsiteY106" fmla="*/ 4469403 h 5316568"/>
                    <a:gd name="connsiteX107" fmla="*/ 2673151 w 8126844"/>
                    <a:gd name="connsiteY107" fmla="*/ 4671109 h 5316568"/>
                    <a:gd name="connsiteX108" fmla="*/ 2767280 w 8126844"/>
                    <a:gd name="connsiteY108" fmla="*/ 5034180 h 5316568"/>
                    <a:gd name="connsiteX109" fmla="*/ 2700045 w 8126844"/>
                    <a:gd name="connsiteY109" fmla="*/ 5235885 h 5316568"/>
                    <a:gd name="connsiteX110" fmla="*/ 2498339 w 8126844"/>
                    <a:gd name="connsiteY110" fmla="*/ 5316568 h 5316568"/>
                    <a:gd name="connsiteX111" fmla="*/ 2256292 w 8126844"/>
                    <a:gd name="connsiteY111" fmla="*/ 5235885 h 5316568"/>
                    <a:gd name="connsiteX112" fmla="*/ 2175610 w 8126844"/>
                    <a:gd name="connsiteY112" fmla="*/ 4980391 h 5316568"/>
                    <a:gd name="connsiteX113" fmla="*/ 2269739 w 8126844"/>
                    <a:gd name="connsiteY113" fmla="*/ 4751791 h 5316568"/>
                    <a:gd name="connsiteX114" fmla="*/ 2404210 w 8126844"/>
                    <a:gd name="connsiteY114" fmla="*/ 4590427 h 5316568"/>
                    <a:gd name="connsiteX115" fmla="*/ 2390763 w 8126844"/>
                    <a:gd name="connsiteY115" fmla="*/ 4442509 h 5316568"/>
                    <a:gd name="connsiteX116" fmla="*/ 2014245 w 8126844"/>
                    <a:gd name="connsiteY116" fmla="*/ 4308038 h 5316568"/>
                    <a:gd name="connsiteX117" fmla="*/ 2068033 w 8126844"/>
                    <a:gd name="connsiteY117" fmla="*/ 4200462 h 5316568"/>
                    <a:gd name="connsiteX118" fmla="*/ 2390763 w 8126844"/>
                    <a:gd name="connsiteY118" fmla="*/ 4200462 h 5316568"/>
                    <a:gd name="connsiteX119" fmla="*/ 2807621 w 8126844"/>
                    <a:gd name="connsiteY119" fmla="*/ 4200462 h 5316568"/>
                    <a:gd name="connsiteX120" fmla="*/ 2834516 w 8126844"/>
                    <a:gd name="connsiteY120" fmla="*/ 4065991 h 5316568"/>
                    <a:gd name="connsiteX121" fmla="*/ 2686598 w 8126844"/>
                    <a:gd name="connsiteY121" fmla="*/ 4012203 h 5316568"/>
                    <a:gd name="connsiteX122" fmla="*/ 2780727 w 8126844"/>
                    <a:gd name="connsiteY122" fmla="*/ 3864285 h 5316568"/>
                    <a:gd name="connsiteX123" fmla="*/ 3211033 w 8126844"/>
                    <a:gd name="connsiteY123" fmla="*/ 3904627 h 5316568"/>
                    <a:gd name="connsiteX124" fmla="*/ 3775810 w 8126844"/>
                    <a:gd name="connsiteY124" fmla="*/ 3877732 h 5316568"/>
                    <a:gd name="connsiteX125" fmla="*/ 4380927 w 8126844"/>
                    <a:gd name="connsiteY125" fmla="*/ 3783603 h 5316568"/>
                    <a:gd name="connsiteX126" fmla="*/ 4622974 w 8126844"/>
                    <a:gd name="connsiteY126" fmla="*/ 3729815 h 5316568"/>
                    <a:gd name="connsiteX127" fmla="*/ 4555739 w 8126844"/>
                    <a:gd name="connsiteY127" fmla="*/ 3635685 h 5316568"/>
                    <a:gd name="connsiteX128" fmla="*/ 4031304 w 8126844"/>
                    <a:gd name="connsiteY128" fmla="*/ 3676027 h 5316568"/>
                    <a:gd name="connsiteX129" fmla="*/ 3600998 w 8126844"/>
                    <a:gd name="connsiteY129" fmla="*/ 3689474 h 5316568"/>
                    <a:gd name="connsiteX130" fmla="*/ 3278268 w 8126844"/>
                    <a:gd name="connsiteY130" fmla="*/ 3649132 h 5316568"/>
                    <a:gd name="connsiteX131" fmla="*/ 3237927 w 8126844"/>
                    <a:gd name="connsiteY131" fmla="*/ 3581897 h 5316568"/>
                    <a:gd name="connsiteX132" fmla="*/ 3291716 w 8126844"/>
                    <a:gd name="connsiteY132" fmla="*/ 3447427 h 5316568"/>
                    <a:gd name="connsiteX133" fmla="*/ 3587551 w 8126844"/>
                    <a:gd name="connsiteY133" fmla="*/ 3474321 h 5316568"/>
                    <a:gd name="connsiteX134" fmla="*/ 3883386 w 8126844"/>
                    <a:gd name="connsiteY134" fmla="*/ 3474321 h 5316568"/>
                    <a:gd name="connsiteX135" fmla="*/ 3964068 w 8126844"/>
                    <a:gd name="connsiteY135" fmla="*/ 3407085 h 5316568"/>
                    <a:gd name="connsiteX136" fmla="*/ 3883386 w 8126844"/>
                    <a:gd name="connsiteY136" fmla="*/ 3286062 h 5316568"/>
                    <a:gd name="connsiteX137" fmla="*/ 3412739 w 8126844"/>
                    <a:gd name="connsiteY137" fmla="*/ 3259168 h 5316568"/>
                    <a:gd name="connsiteX138" fmla="*/ 3049668 w 8126844"/>
                    <a:gd name="connsiteY138" fmla="*/ 3205380 h 5316568"/>
                    <a:gd name="connsiteX139" fmla="*/ 2740386 w 8126844"/>
                    <a:gd name="connsiteY139" fmla="*/ 3138144 h 5316568"/>
                    <a:gd name="connsiteX140" fmla="*/ 2457998 w 8126844"/>
                    <a:gd name="connsiteY140" fmla="*/ 3057462 h 5316568"/>
                    <a:gd name="connsiteX141" fmla="*/ 2242845 w 8126844"/>
                    <a:gd name="connsiteY141" fmla="*/ 3003674 h 5316568"/>
                    <a:gd name="connsiteX142" fmla="*/ 2162163 w 8126844"/>
                    <a:gd name="connsiteY142" fmla="*/ 3165038 h 5316568"/>
                    <a:gd name="connsiteX143" fmla="*/ 2336974 w 8126844"/>
                    <a:gd name="connsiteY143" fmla="*/ 3339850 h 5316568"/>
                    <a:gd name="connsiteX144" fmla="*/ 2713492 w 8126844"/>
                    <a:gd name="connsiteY144" fmla="*/ 3393638 h 5316568"/>
                    <a:gd name="connsiteX145" fmla="*/ 2874857 w 8126844"/>
                    <a:gd name="connsiteY145" fmla="*/ 3447427 h 5316568"/>
                    <a:gd name="connsiteX146" fmla="*/ 2874857 w 8126844"/>
                    <a:gd name="connsiteY146" fmla="*/ 3595344 h 5316568"/>
                    <a:gd name="connsiteX147" fmla="*/ 2605916 w 8126844"/>
                    <a:gd name="connsiteY147" fmla="*/ 3568450 h 5316568"/>
                    <a:gd name="connsiteX148" fmla="*/ 2000798 w 8126844"/>
                    <a:gd name="connsiteY148" fmla="*/ 3447427 h 5316568"/>
                    <a:gd name="connsiteX149" fmla="*/ 1583939 w 8126844"/>
                    <a:gd name="connsiteY149" fmla="*/ 3299509 h 5316568"/>
                    <a:gd name="connsiteX150" fmla="*/ 1409127 w 8126844"/>
                    <a:gd name="connsiteY150" fmla="*/ 3312956 h 5316568"/>
                    <a:gd name="connsiteX151" fmla="*/ 1368786 w 8126844"/>
                    <a:gd name="connsiteY151" fmla="*/ 3487768 h 5316568"/>
                    <a:gd name="connsiteX152" fmla="*/ 1799092 w 8126844"/>
                    <a:gd name="connsiteY152" fmla="*/ 3622238 h 5316568"/>
                    <a:gd name="connsiteX153" fmla="*/ 2256292 w 8126844"/>
                    <a:gd name="connsiteY153" fmla="*/ 3783603 h 5316568"/>
                    <a:gd name="connsiteX154" fmla="*/ 2390763 w 8126844"/>
                    <a:gd name="connsiteY154" fmla="*/ 3891180 h 5316568"/>
                    <a:gd name="connsiteX155" fmla="*/ 2094927 w 8126844"/>
                    <a:gd name="connsiteY155" fmla="*/ 3958415 h 5316568"/>
                    <a:gd name="connsiteX156" fmla="*/ 1557045 w 8126844"/>
                    <a:gd name="connsiteY156" fmla="*/ 3783603 h 5316568"/>
                    <a:gd name="connsiteX157" fmla="*/ 965374 w 8126844"/>
                    <a:gd name="connsiteY157" fmla="*/ 3555003 h 5316568"/>
                    <a:gd name="connsiteX158" fmla="*/ 481280 w 8126844"/>
                    <a:gd name="connsiteY158" fmla="*/ 3339850 h 5316568"/>
                    <a:gd name="connsiteX159" fmla="*/ 198892 w 8126844"/>
                    <a:gd name="connsiteY159" fmla="*/ 3232274 h 5316568"/>
                    <a:gd name="connsiteX160" fmla="*/ 131657 w 8126844"/>
                    <a:gd name="connsiteY160" fmla="*/ 3138144 h 5316568"/>
                    <a:gd name="connsiteX161" fmla="*/ 279574 w 8126844"/>
                    <a:gd name="connsiteY161" fmla="*/ 3044015 h 5316568"/>
                    <a:gd name="connsiteX162" fmla="*/ 642645 w 8126844"/>
                    <a:gd name="connsiteY162" fmla="*/ 3218827 h 5316568"/>
                    <a:gd name="connsiteX163" fmla="*/ 1113292 w 8126844"/>
                    <a:gd name="connsiteY163" fmla="*/ 3366744 h 5316568"/>
                    <a:gd name="connsiteX164" fmla="*/ 1153633 w 8126844"/>
                    <a:gd name="connsiteY164" fmla="*/ 3191932 h 5316568"/>
                    <a:gd name="connsiteX165" fmla="*/ 1032610 w 8126844"/>
                    <a:gd name="connsiteY165" fmla="*/ 3030568 h 5316568"/>
                    <a:gd name="connsiteX166" fmla="*/ 535068 w 8126844"/>
                    <a:gd name="connsiteY166" fmla="*/ 2882650 h 5316568"/>
                    <a:gd name="connsiteX167" fmla="*/ 198892 w 8126844"/>
                    <a:gd name="connsiteY167" fmla="*/ 2640603 h 5316568"/>
                    <a:gd name="connsiteX168" fmla="*/ 10633 w 8126844"/>
                    <a:gd name="connsiteY168" fmla="*/ 2479238 h 5316568"/>
                    <a:gd name="connsiteX169" fmla="*/ 50974 w 8126844"/>
                    <a:gd name="connsiteY169" fmla="*/ 2344768 h 5316568"/>
                    <a:gd name="connsiteX170" fmla="*/ 279574 w 8126844"/>
                    <a:gd name="connsiteY170" fmla="*/ 2425450 h 5316568"/>
                    <a:gd name="connsiteX171" fmla="*/ 1019163 w 8126844"/>
                    <a:gd name="connsiteY171" fmla="*/ 2828862 h 5316568"/>
                    <a:gd name="connsiteX172" fmla="*/ 1462916 w 8126844"/>
                    <a:gd name="connsiteY172" fmla="*/ 3070909 h 5316568"/>
                    <a:gd name="connsiteX173" fmla="*/ 1799092 w 8126844"/>
                    <a:gd name="connsiteY173" fmla="*/ 3165038 h 5316568"/>
                    <a:gd name="connsiteX174" fmla="*/ 1973904 w 8126844"/>
                    <a:gd name="connsiteY174" fmla="*/ 3097803 h 5316568"/>
                    <a:gd name="connsiteX175" fmla="*/ 1960457 w 8126844"/>
                    <a:gd name="connsiteY175" fmla="*/ 2855756 h 5316568"/>
                    <a:gd name="connsiteX176" fmla="*/ 1624280 w 8126844"/>
                    <a:gd name="connsiteY176" fmla="*/ 2748180 h 5316568"/>
                    <a:gd name="connsiteX177" fmla="*/ 1288104 w 8126844"/>
                    <a:gd name="connsiteY177" fmla="*/ 2600262 h 5316568"/>
                    <a:gd name="connsiteX178" fmla="*/ 1261210 w 8126844"/>
                    <a:gd name="connsiteY178" fmla="*/ 2465791 h 5316568"/>
                    <a:gd name="connsiteX179" fmla="*/ 1462916 w 8126844"/>
                    <a:gd name="connsiteY179" fmla="*/ 2465791 h 5316568"/>
                    <a:gd name="connsiteX180" fmla="*/ 1691516 w 8126844"/>
                    <a:gd name="connsiteY180" fmla="*/ 2546474 h 5316568"/>
                    <a:gd name="connsiteX181" fmla="*/ 1758751 w 8126844"/>
                    <a:gd name="connsiteY181" fmla="*/ 2331321 h 5316568"/>
                    <a:gd name="connsiteX182" fmla="*/ 1597386 w 8126844"/>
                    <a:gd name="connsiteY182" fmla="*/ 2156509 h 5316568"/>
                    <a:gd name="connsiteX183" fmla="*/ 1153633 w 8126844"/>
                    <a:gd name="connsiteY183" fmla="*/ 1968250 h 5316568"/>
                    <a:gd name="connsiteX184" fmla="*/ 871245 w 8126844"/>
                    <a:gd name="connsiteY184" fmla="*/ 1779991 h 5316568"/>
                    <a:gd name="connsiteX185" fmla="*/ 750221 w 8126844"/>
                    <a:gd name="connsiteY185" fmla="*/ 1645521 h 5316568"/>
                    <a:gd name="connsiteX186" fmla="*/ 844351 w 8126844"/>
                    <a:gd name="connsiteY186" fmla="*/ 1524497 h 5316568"/>
                    <a:gd name="connsiteX187" fmla="*/ 1328445 w 8126844"/>
                    <a:gd name="connsiteY187" fmla="*/ 1739650 h 5316568"/>
                    <a:gd name="connsiteX188" fmla="*/ 1606671 w 8126844"/>
                    <a:gd name="connsiteY188" fmla="*/ 1886069 h 5316568"/>
                    <a:gd name="connsiteX189" fmla="*/ 1595914 w 8126844"/>
                    <a:gd name="connsiteY189" fmla="*/ 1511485 h 5316568"/>
                    <a:gd name="connsiteX190" fmla="*/ 1905860 w 8126844"/>
                    <a:gd name="connsiteY190" fmla="*/ 1628679 h 5316568"/>
                    <a:gd name="connsiteX191" fmla="*/ 1900365 w 8126844"/>
                    <a:gd name="connsiteY191" fmla="*/ 1694764 h 5316568"/>
                    <a:gd name="connsiteX192" fmla="*/ 1879774 w 8126844"/>
                    <a:gd name="connsiteY192" fmla="*/ 2022038 h 5316568"/>
                    <a:gd name="connsiteX193" fmla="*/ 2390763 w 8126844"/>
                    <a:gd name="connsiteY193" fmla="*/ 2250638 h 5316568"/>
                    <a:gd name="connsiteX194" fmla="*/ 3157245 w 8126844"/>
                    <a:gd name="connsiteY194" fmla="*/ 2465791 h 5316568"/>
                    <a:gd name="connsiteX195" fmla="*/ 3708574 w 8126844"/>
                    <a:gd name="connsiteY195" fmla="*/ 2600262 h 5316568"/>
                    <a:gd name="connsiteX196" fmla="*/ 4165774 w 8126844"/>
                    <a:gd name="connsiteY196" fmla="*/ 2573368 h 5316568"/>
                    <a:gd name="connsiteX197" fmla="*/ 4394374 w 8126844"/>
                    <a:gd name="connsiteY197" fmla="*/ 2546474 h 5316568"/>
                    <a:gd name="connsiteX198" fmla="*/ 4407821 w 8126844"/>
                    <a:gd name="connsiteY198" fmla="*/ 2358215 h 5316568"/>
                    <a:gd name="connsiteX199" fmla="*/ 4192668 w 8126844"/>
                    <a:gd name="connsiteY199" fmla="*/ 2317874 h 5316568"/>
                    <a:gd name="connsiteX200" fmla="*/ 4031304 w 8126844"/>
                    <a:gd name="connsiteY200" fmla="*/ 2358215 h 5316568"/>
                    <a:gd name="connsiteX201" fmla="*/ 4031304 w 8126844"/>
                    <a:gd name="connsiteY201" fmla="*/ 2183403 h 5316568"/>
                    <a:gd name="connsiteX202" fmla="*/ 4448163 w 8126844"/>
                    <a:gd name="connsiteY202" fmla="*/ 2062380 h 5316568"/>
                    <a:gd name="connsiteX203" fmla="*/ 4703657 w 8126844"/>
                    <a:gd name="connsiteY203" fmla="*/ 1954803 h 5316568"/>
                    <a:gd name="connsiteX204" fmla="*/ 4663316 w 8126844"/>
                    <a:gd name="connsiteY204" fmla="*/ 1699309 h 5316568"/>
                    <a:gd name="connsiteX0" fmla="*/ 5049578 w 8126844"/>
                    <a:gd name="connsiteY0" fmla="*/ 1559545 h 5316568"/>
                    <a:gd name="connsiteX1" fmla="*/ 4959151 w 8126844"/>
                    <a:gd name="connsiteY1" fmla="*/ 1860674 h 5316568"/>
                    <a:gd name="connsiteX2" fmla="*/ 5402904 w 8126844"/>
                    <a:gd name="connsiteY2" fmla="*/ 1699309 h 5316568"/>
                    <a:gd name="connsiteX3" fmla="*/ 6478668 w 8126844"/>
                    <a:gd name="connsiteY3" fmla="*/ 986615 h 5316568"/>
                    <a:gd name="connsiteX4" fmla="*/ 7177916 w 8126844"/>
                    <a:gd name="connsiteY4" fmla="*/ 139450 h 5316568"/>
                    <a:gd name="connsiteX5" fmla="*/ 7352727 w 8126844"/>
                    <a:gd name="connsiteY5" fmla="*/ 18427 h 5316568"/>
                    <a:gd name="connsiteX6" fmla="*/ 7460304 w 8126844"/>
                    <a:gd name="connsiteY6" fmla="*/ 327709 h 5316568"/>
                    <a:gd name="connsiteX7" fmla="*/ 7137574 w 8126844"/>
                    <a:gd name="connsiteY7" fmla="*/ 758015 h 5316568"/>
                    <a:gd name="connsiteX8" fmla="*/ 7056892 w 8126844"/>
                    <a:gd name="connsiteY8" fmla="*/ 932827 h 5316568"/>
                    <a:gd name="connsiteX9" fmla="*/ 7177916 w 8126844"/>
                    <a:gd name="connsiteY9" fmla="*/ 1040403 h 5316568"/>
                    <a:gd name="connsiteX10" fmla="*/ 7406516 w 8126844"/>
                    <a:gd name="connsiteY10" fmla="*/ 811803 h 5316568"/>
                    <a:gd name="connsiteX11" fmla="*/ 7540986 w 8126844"/>
                    <a:gd name="connsiteY11" fmla="*/ 811803 h 5316568"/>
                    <a:gd name="connsiteX12" fmla="*/ 7554433 w 8126844"/>
                    <a:gd name="connsiteY12" fmla="*/ 1040403 h 5316568"/>
                    <a:gd name="connsiteX13" fmla="*/ 6976210 w 8126844"/>
                    <a:gd name="connsiteY13" fmla="*/ 1632074 h 5316568"/>
                    <a:gd name="connsiteX14" fmla="*/ 6276963 w 8126844"/>
                    <a:gd name="connsiteY14" fmla="*/ 2183403 h 5316568"/>
                    <a:gd name="connsiteX15" fmla="*/ 5860104 w 8126844"/>
                    <a:gd name="connsiteY15" fmla="*/ 2385109 h 5316568"/>
                    <a:gd name="connsiteX16" fmla="*/ 5658398 w 8126844"/>
                    <a:gd name="connsiteY16" fmla="*/ 2452344 h 5316568"/>
                    <a:gd name="connsiteX17" fmla="*/ 5550821 w 8126844"/>
                    <a:gd name="connsiteY17" fmla="*/ 2371662 h 5316568"/>
                    <a:gd name="connsiteX18" fmla="*/ 5644951 w 8126844"/>
                    <a:gd name="connsiteY18" fmla="*/ 2169956 h 5316568"/>
                    <a:gd name="connsiteX19" fmla="*/ 5913892 w 8126844"/>
                    <a:gd name="connsiteY19" fmla="*/ 2116168 h 5316568"/>
                    <a:gd name="connsiteX20" fmla="*/ 5752527 w 8126844"/>
                    <a:gd name="connsiteY20" fmla="*/ 1806885 h 5316568"/>
                    <a:gd name="connsiteX21" fmla="*/ 5362563 w 8126844"/>
                    <a:gd name="connsiteY21" fmla="*/ 1954803 h 5316568"/>
                    <a:gd name="connsiteX22" fmla="*/ 4663316 w 8126844"/>
                    <a:gd name="connsiteY22" fmla="*/ 2237191 h 5316568"/>
                    <a:gd name="connsiteX23" fmla="*/ 4649868 w 8126844"/>
                    <a:gd name="connsiteY23" fmla="*/ 2412003 h 5316568"/>
                    <a:gd name="connsiteX24" fmla="*/ 4703657 w 8126844"/>
                    <a:gd name="connsiteY24" fmla="*/ 2519580 h 5316568"/>
                    <a:gd name="connsiteX25" fmla="*/ 5066727 w 8126844"/>
                    <a:gd name="connsiteY25" fmla="*/ 2385109 h 5316568"/>
                    <a:gd name="connsiteX26" fmla="*/ 5322221 w 8126844"/>
                    <a:gd name="connsiteY26" fmla="*/ 2331321 h 5316568"/>
                    <a:gd name="connsiteX27" fmla="*/ 5349116 w 8126844"/>
                    <a:gd name="connsiteY27" fmla="*/ 2465791 h 5316568"/>
                    <a:gd name="connsiteX28" fmla="*/ 4784339 w 8126844"/>
                    <a:gd name="connsiteY28" fmla="*/ 2680944 h 5316568"/>
                    <a:gd name="connsiteX29" fmla="*/ 4098539 w 8126844"/>
                    <a:gd name="connsiteY29" fmla="*/ 2815415 h 5316568"/>
                    <a:gd name="connsiteX30" fmla="*/ 2740386 w 8126844"/>
                    <a:gd name="connsiteY30" fmla="*/ 2680944 h 5316568"/>
                    <a:gd name="connsiteX31" fmla="*/ 2202504 w 8126844"/>
                    <a:gd name="connsiteY31" fmla="*/ 2479238 h 5316568"/>
                    <a:gd name="connsiteX32" fmla="*/ 2027692 w 8126844"/>
                    <a:gd name="connsiteY32" fmla="*/ 2425450 h 5316568"/>
                    <a:gd name="connsiteX33" fmla="*/ 1960457 w 8126844"/>
                    <a:gd name="connsiteY33" fmla="*/ 2573368 h 5316568"/>
                    <a:gd name="connsiteX34" fmla="*/ 2390763 w 8126844"/>
                    <a:gd name="connsiteY34" fmla="*/ 2801968 h 5316568"/>
                    <a:gd name="connsiteX35" fmla="*/ 3372398 w 8126844"/>
                    <a:gd name="connsiteY35" fmla="*/ 3044015 h 5316568"/>
                    <a:gd name="connsiteX36" fmla="*/ 4125433 w 8126844"/>
                    <a:gd name="connsiteY36" fmla="*/ 3044015 h 5316568"/>
                    <a:gd name="connsiteX37" fmla="*/ 4757445 w 8126844"/>
                    <a:gd name="connsiteY37" fmla="*/ 3017121 h 5316568"/>
                    <a:gd name="connsiteX38" fmla="*/ 4918810 w 8126844"/>
                    <a:gd name="connsiteY38" fmla="*/ 3057462 h 5316568"/>
                    <a:gd name="connsiteX39" fmla="*/ 4811233 w 8126844"/>
                    <a:gd name="connsiteY39" fmla="*/ 3218827 h 5316568"/>
                    <a:gd name="connsiteX40" fmla="*/ 4286798 w 8126844"/>
                    <a:gd name="connsiteY40" fmla="*/ 3286062 h 5316568"/>
                    <a:gd name="connsiteX41" fmla="*/ 4219563 w 8126844"/>
                    <a:gd name="connsiteY41" fmla="*/ 3420532 h 5316568"/>
                    <a:gd name="connsiteX42" fmla="*/ 4555739 w 8126844"/>
                    <a:gd name="connsiteY42" fmla="*/ 3474321 h 5316568"/>
                    <a:gd name="connsiteX43" fmla="*/ 5241539 w 8126844"/>
                    <a:gd name="connsiteY43" fmla="*/ 3286062 h 5316568"/>
                    <a:gd name="connsiteX44" fmla="*/ 5523927 w 8126844"/>
                    <a:gd name="connsiteY44" fmla="*/ 3151591 h 5316568"/>
                    <a:gd name="connsiteX45" fmla="*/ 5618057 w 8126844"/>
                    <a:gd name="connsiteY45" fmla="*/ 3044015 h 5316568"/>
                    <a:gd name="connsiteX46" fmla="*/ 5402904 w 8126844"/>
                    <a:gd name="connsiteY46" fmla="*/ 3030568 h 5316568"/>
                    <a:gd name="connsiteX47" fmla="*/ 5214645 w 8126844"/>
                    <a:gd name="connsiteY47" fmla="*/ 2922991 h 5316568"/>
                    <a:gd name="connsiteX48" fmla="*/ 5241539 w 8126844"/>
                    <a:gd name="connsiteY48" fmla="*/ 2801968 h 5316568"/>
                    <a:gd name="connsiteX49" fmla="*/ 5537374 w 8126844"/>
                    <a:gd name="connsiteY49" fmla="*/ 2761627 h 5316568"/>
                    <a:gd name="connsiteX50" fmla="*/ 6196280 w 8126844"/>
                    <a:gd name="connsiteY50" fmla="*/ 2506132 h 5316568"/>
                    <a:gd name="connsiteX51" fmla="*/ 6747610 w 8126844"/>
                    <a:gd name="connsiteY51" fmla="*/ 2169956 h 5316568"/>
                    <a:gd name="connsiteX52" fmla="*/ 7218257 w 8126844"/>
                    <a:gd name="connsiteY52" fmla="*/ 1726203 h 5316568"/>
                    <a:gd name="connsiteX53" fmla="*/ 7433410 w 8126844"/>
                    <a:gd name="connsiteY53" fmla="*/ 1551391 h 5316568"/>
                    <a:gd name="connsiteX54" fmla="*/ 7567880 w 8126844"/>
                    <a:gd name="connsiteY54" fmla="*/ 1578285 h 5316568"/>
                    <a:gd name="connsiteX55" fmla="*/ 7514092 w 8126844"/>
                    <a:gd name="connsiteY55" fmla="*/ 1779991 h 5316568"/>
                    <a:gd name="connsiteX56" fmla="*/ 7097233 w 8126844"/>
                    <a:gd name="connsiteY56" fmla="*/ 2210297 h 5316568"/>
                    <a:gd name="connsiteX57" fmla="*/ 6451774 w 8126844"/>
                    <a:gd name="connsiteY57" fmla="*/ 2627156 h 5316568"/>
                    <a:gd name="connsiteX58" fmla="*/ 6088704 w 8126844"/>
                    <a:gd name="connsiteY58" fmla="*/ 2815415 h 5316568"/>
                    <a:gd name="connsiteX59" fmla="*/ 5981127 w 8126844"/>
                    <a:gd name="connsiteY59" fmla="*/ 2949885 h 5316568"/>
                    <a:gd name="connsiteX60" fmla="*/ 6021468 w 8126844"/>
                    <a:gd name="connsiteY60" fmla="*/ 3151591 h 5316568"/>
                    <a:gd name="connsiteX61" fmla="*/ 6115598 w 8126844"/>
                    <a:gd name="connsiteY61" fmla="*/ 3299509 h 5316568"/>
                    <a:gd name="connsiteX62" fmla="*/ 6734163 w 8126844"/>
                    <a:gd name="connsiteY62" fmla="*/ 3124697 h 5316568"/>
                    <a:gd name="connsiteX63" fmla="*/ 7419963 w 8126844"/>
                    <a:gd name="connsiteY63" fmla="*/ 2694391 h 5316568"/>
                    <a:gd name="connsiteX64" fmla="*/ 7850268 w 8126844"/>
                    <a:gd name="connsiteY64" fmla="*/ 2371662 h 5316568"/>
                    <a:gd name="connsiteX65" fmla="*/ 8065421 w 8126844"/>
                    <a:gd name="connsiteY65" fmla="*/ 2264085 h 5316568"/>
                    <a:gd name="connsiteX66" fmla="*/ 8105763 w 8126844"/>
                    <a:gd name="connsiteY66" fmla="*/ 2425450 h 5316568"/>
                    <a:gd name="connsiteX67" fmla="*/ 7769586 w 8126844"/>
                    <a:gd name="connsiteY67" fmla="*/ 2761627 h 5316568"/>
                    <a:gd name="connsiteX68" fmla="*/ 6707268 w 8126844"/>
                    <a:gd name="connsiteY68" fmla="*/ 3339850 h 5316568"/>
                    <a:gd name="connsiteX69" fmla="*/ 6129045 w 8126844"/>
                    <a:gd name="connsiteY69" fmla="*/ 3608791 h 5316568"/>
                    <a:gd name="connsiteX70" fmla="*/ 5833210 w 8126844"/>
                    <a:gd name="connsiteY70" fmla="*/ 3649132 h 5316568"/>
                    <a:gd name="connsiteX71" fmla="*/ 5712186 w 8126844"/>
                    <a:gd name="connsiteY71" fmla="*/ 3689474 h 5316568"/>
                    <a:gd name="connsiteX72" fmla="*/ 5658398 w 8126844"/>
                    <a:gd name="connsiteY72" fmla="*/ 3541556 h 5316568"/>
                    <a:gd name="connsiteX73" fmla="*/ 5779421 w 8126844"/>
                    <a:gd name="connsiteY73" fmla="*/ 3433980 h 5316568"/>
                    <a:gd name="connsiteX74" fmla="*/ 5779421 w 8126844"/>
                    <a:gd name="connsiteY74" fmla="*/ 3339850 h 5316568"/>
                    <a:gd name="connsiteX75" fmla="*/ 5497033 w 8126844"/>
                    <a:gd name="connsiteY75" fmla="*/ 3460874 h 5316568"/>
                    <a:gd name="connsiteX76" fmla="*/ 5039833 w 8126844"/>
                    <a:gd name="connsiteY76" fmla="*/ 3595344 h 5316568"/>
                    <a:gd name="connsiteX77" fmla="*/ 4865021 w 8126844"/>
                    <a:gd name="connsiteY77" fmla="*/ 3676027 h 5316568"/>
                    <a:gd name="connsiteX78" fmla="*/ 4905363 w 8126844"/>
                    <a:gd name="connsiteY78" fmla="*/ 3770156 h 5316568"/>
                    <a:gd name="connsiteX79" fmla="*/ 5160857 w 8126844"/>
                    <a:gd name="connsiteY79" fmla="*/ 3743262 h 5316568"/>
                    <a:gd name="connsiteX80" fmla="*/ 5187751 w 8126844"/>
                    <a:gd name="connsiteY80" fmla="*/ 3877732 h 5316568"/>
                    <a:gd name="connsiteX81" fmla="*/ 4878468 w 8126844"/>
                    <a:gd name="connsiteY81" fmla="*/ 3971862 h 5316568"/>
                    <a:gd name="connsiteX82" fmla="*/ 4891916 w 8126844"/>
                    <a:gd name="connsiteY82" fmla="*/ 4119780 h 5316568"/>
                    <a:gd name="connsiteX83" fmla="*/ 5376010 w 8126844"/>
                    <a:gd name="connsiteY83" fmla="*/ 4012203 h 5316568"/>
                    <a:gd name="connsiteX84" fmla="*/ 5967680 w 8126844"/>
                    <a:gd name="connsiteY84" fmla="*/ 3864285 h 5316568"/>
                    <a:gd name="connsiteX85" fmla="*/ 6344198 w 8126844"/>
                    <a:gd name="connsiteY85" fmla="*/ 3662580 h 5316568"/>
                    <a:gd name="connsiteX86" fmla="*/ 6478668 w 8126844"/>
                    <a:gd name="connsiteY86" fmla="*/ 3662580 h 5316568"/>
                    <a:gd name="connsiteX87" fmla="*/ 6478668 w 8126844"/>
                    <a:gd name="connsiteY87" fmla="*/ 3850838 h 5316568"/>
                    <a:gd name="connsiteX88" fmla="*/ 5900445 w 8126844"/>
                    <a:gd name="connsiteY88" fmla="*/ 4039097 h 5316568"/>
                    <a:gd name="connsiteX89" fmla="*/ 5053280 w 8126844"/>
                    <a:gd name="connsiteY89" fmla="*/ 4281144 h 5316568"/>
                    <a:gd name="connsiteX90" fmla="*/ 4703657 w 8126844"/>
                    <a:gd name="connsiteY90" fmla="*/ 4375274 h 5316568"/>
                    <a:gd name="connsiteX91" fmla="*/ 4313692 w 8126844"/>
                    <a:gd name="connsiteY91" fmla="*/ 4442509 h 5316568"/>
                    <a:gd name="connsiteX92" fmla="*/ 4004410 w 8126844"/>
                    <a:gd name="connsiteY92" fmla="*/ 4482850 h 5316568"/>
                    <a:gd name="connsiteX93" fmla="*/ 3869939 w 8126844"/>
                    <a:gd name="connsiteY93" fmla="*/ 4361827 h 5316568"/>
                    <a:gd name="connsiteX94" fmla="*/ 3950621 w 8126844"/>
                    <a:gd name="connsiteY94" fmla="*/ 4254250 h 5316568"/>
                    <a:gd name="connsiteX95" fmla="*/ 4367480 w 8126844"/>
                    <a:gd name="connsiteY95" fmla="*/ 4173568 h 5316568"/>
                    <a:gd name="connsiteX96" fmla="*/ 4542292 w 8126844"/>
                    <a:gd name="connsiteY96" fmla="*/ 4106332 h 5316568"/>
                    <a:gd name="connsiteX97" fmla="*/ 4542292 w 8126844"/>
                    <a:gd name="connsiteY97" fmla="*/ 3971862 h 5316568"/>
                    <a:gd name="connsiteX98" fmla="*/ 4206116 w 8126844"/>
                    <a:gd name="connsiteY98" fmla="*/ 3971862 h 5316568"/>
                    <a:gd name="connsiteX99" fmla="*/ 3520316 w 8126844"/>
                    <a:gd name="connsiteY99" fmla="*/ 4052544 h 5316568"/>
                    <a:gd name="connsiteX100" fmla="*/ 3157245 w 8126844"/>
                    <a:gd name="connsiteY100" fmla="*/ 4079438 h 5316568"/>
                    <a:gd name="connsiteX101" fmla="*/ 3076563 w 8126844"/>
                    <a:gd name="connsiteY101" fmla="*/ 4200462 h 5316568"/>
                    <a:gd name="connsiteX102" fmla="*/ 3224480 w 8126844"/>
                    <a:gd name="connsiteY102" fmla="*/ 4267697 h 5316568"/>
                    <a:gd name="connsiteX103" fmla="*/ 3453080 w 8126844"/>
                    <a:gd name="connsiteY103" fmla="*/ 4294591 h 5316568"/>
                    <a:gd name="connsiteX104" fmla="*/ 3412739 w 8126844"/>
                    <a:gd name="connsiteY104" fmla="*/ 4402168 h 5316568"/>
                    <a:gd name="connsiteX105" fmla="*/ 2968986 w 8126844"/>
                    <a:gd name="connsiteY105" fmla="*/ 4455956 h 5316568"/>
                    <a:gd name="connsiteX106" fmla="*/ 2767280 w 8126844"/>
                    <a:gd name="connsiteY106" fmla="*/ 4469403 h 5316568"/>
                    <a:gd name="connsiteX107" fmla="*/ 2673151 w 8126844"/>
                    <a:gd name="connsiteY107" fmla="*/ 4671109 h 5316568"/>
                    <a:gd name="connsiteX108" fmla="*/ 2767280 w 8126844"/>
                    <a:gd name="connsiteY108" fmla="*/ 5034180 h 5316568"/>
                    <a:gd name="connsiteX109" fmla="*/ 2700045 w 8126844"/>
                    <a:gd name="connsiteY109" fmla="*/ 5235885 h 5316568"/>
                    <a:gd name="connsiteX110" fmla="*/ 2498339 w 8126844"/>
                    <a:gd name="connsiteY110" fmla="*/ 5316568 h 5316568"/>
                    <a:gd name="connsiteX111" fmla="*/ 2256292 w 8126844"/>
                    <a:gd name="connsiteY111" fmla="*/ 5235885 h 5316568"/>
                    <a:gd name="connsiteX112" fmla="*/ 2175610 w 8126844"/>
                    <a:gd name="connsiteY112" fmla="*/ 4980391 h 5316568"/>
                    <a:gd name="connsiteX113" fmla="*/ 2269739 w 8126844"/>
                    <a:gd name="connsiteY113" fmla="*/ 4751791 h 5316568"/>
                    <a:gd name="connsiteX114" fmla="*/ 2404210 w 8126844"/>
                    <a:gd name="connsiteY114" fmla="*/ 4590427 h 5316568"/>
                    <a:gd name="connsiteX115" fmla="*/ 2390763 w 8126844"/>
                    <a:gd name="connsiteY115" fmla="*/ 4442509 h 5316568"/>
                    <a:gd name="connsiteX116" fmla="*/ 2014245 w 8126844"/>
                    <a:gd name="connsiteY116" fmla="*/ 4308038 h 5316568"/>
                    <a:gd name="connsiteX117" fmla="*/ 2068033 w 8126844"/>
                    <a:gd name="connsiteY117" fmla="*/ 4200462 h 5316568"/>
                    <a:gd name="connsiteX118" fmla="*/ 2390763 w 8126844"/>
                    <a:gd name="connsiteY118" fmla="*/ 4200462 h 5316568"/>
                    <a:gd name="connsiteX119" fmla="*/ 2807621 w 8126844"/>
                    <a:gd name="connsiteY119" fmla="*/ 4200462 h 5316568"/>
                    <a:gd name="connsiteX120" fmla="*/ 2834516 w 8126844"/>
                    <a:gd name="connsiteY120" fmla="*/ 4065991 h 5316568"/>
                    <a:gd name="connsiteX121" fmla="*/ 2686598 w 8126844"/>
                    <a:gd name="connsiteY121" fmla="*/ 4012203 h 5316568"/>
                    <a:gd name="connsiteX122" fmla="*/ 2780727 w 8126844"/>
                    <a:gd name="connsiteY122" fmla="*/ 3864285 h 5316568"/>
                    <a:gd name="connsiteX123" fmla="*/ 3211033 w 8126844"/>
                    <a:gd name="connsiteY123" fmla="*/ 3904627 h 5316568"/>
                    <a:gd name="connsiteX124" fmla="*/ 3775810 w 8126844"/>
                    <a:gd name="connsiteY124" fmla="*/ 3877732 h 5316568"/>
                    <a:gd name="connsiteX125" fmla="*/ 4380927 w 8126844"/>
                    <a:gd name="connsiteY125" fmla="*/ 3783603 h 5316568"/>
                    <a:gd name="connsiteX126" fmla="*/ 4622974 w 8126844"/>
                    <a:gd name="connsiteY126" fmla="*/ 3729815 h 5316568"/>
                    <a:gd name="connsiteX127" fmla="*/ 4555739 w 8126844"/>
                    <a:gd name="connsiteY127" fmla="*/ 3635685 h 5316568"/>
                    <a:gd name="connsiteX128" fmla="*/ 4031304 w 8126844"/>
                    <a:gd name="connsiteY128" fmla="*/ 3676027 h 5316568"/>
                    <a:gd name="connsiteX129" fmla="*/ 3600998 w 8126844"/>
                    <a:gd name="connsiteY129" fmla="*/ 3689474 h 5316568"/>
                    <a:gd name="connsiteX130" fmla="*/ 3278268 w 8126844"/>
                    <a:gd name="connsiteY130" fmla="*/ 3649132 h 5316568"/>
                    <a:gd name="connsiteX131" fmla="*/ 3237927 w 8126844"/>
                    <a:gd name="connsiteY131" fmla="*/ 3581897 h 5316568"/>
                    <a:gd name="connsiteX132" fmla="*/ 3291716 w 8126844"/>
                    <a:gd name="connsiteY132" fmla="*/ 3447427 h 5316568"/>
                    <a:gd name="connsiteX133" fmla="*/ 3587551 w 8126844"/>
                    <a:gd name="connsiteY133" fmla="*/ 3474321 h 5316568"/>
                    <a:gd name="connsiteX134" fmla="*/ 3883386 w 8126844"/>
                    <a:gd name="connsiteY134" fmla="*/ 3474321 h 5316568"/>
                    <a:gd name="connsiteX135" fmla="*/ 3964068 w 8126844"/>
                    <a:gd name="connsiteY135" fmla="*/ 3407085 h 5316568"/>
                    <a:gd name="connsiteX136" fmla="*/ 3883386 w 8126844"/>
                    <a:gd name="connsiteY136" fmla="*/ 3286062 h 5316568"/>
                    <a:gd name="connsiteX137" fmla="*/ 3412739 w 8126844"/>
                    <a:gd name="connsiteY137" fmla="*/ 3259168 h 5316568"/>
                    <a:gd name="connsiteX138" fmla="*/ 3049668 w 8126844"/>
                    <a:gd name="connsiteY138" fmla="*/ 3205380 h 5316568"/>
                    <a:gd name="connsiteX139" fmla="*/ 2740386 w 8126844"/>
                    <a:gd name="connsiteY139" fmla="*/ 3138144 h 5316568"/>
                    <a:gd name="connsiteX140" fmla="*/ 2457998 w 8126844"/>
                    <a:gd name="connsiteY140" fmla="*/ 3057462 h 5316568"/>
                    <a:gd name="connsiteX141" fmla="*/ 2242845 w 8126844"/>
                    <a:gd name="connsiteY141" fmla="*/ 3003674 h 5316568"/>
                    <a:gd name="connsiteX142" fmla="*/ 2162163 w 8126844"/>
                    <a:gd name="connsiteY142" fmla="*/ 3165038 h 5316568"/>
                    <a:gd name="connsiteX143" fmla="*/ 2336974 w 8126844"/>
                    <a:gd name="connsiteY143" fmla="*/ 3339850 h 5316568"/>
                    <a:gd name="connsiteX144" fmla="*/ 2713492 w 8126844"/>
                    <a:gd name="connsiteY144" fmla="*/ 3393638 h 5316568"/>
                    <a:gd name="connsiteX145" fmla="*/ 2874857 w 8126844"/>
                    <a:gd name="connsiteY145" fmla="*/ 3447427 h 5316568"/>
                    <a:gd name="connsiteX146" fmla="*/ 2874857 w 8126844"/>
                    <a:gd name="connsiteY146" fmla="*/ 3595344 h 5316568"/>
                    <a:gd name="connsiteX147" fmla="*/ 2605916 w 8126844"/>
                    <a:gd name="connsiteY147" fmla="*/ 3568450 h 5316568"/>
                    <a:gd name="connsiteX148" fmla="*/ 2000798 w 8126844"/>
                    <a:gd name="connsiteY148" fmla="*/ 3447427 h 5316568"/>
                    <a:gd name="connsiteX149" fmla="*/ 1583939 w 8126844"/>
                    <a:gd name="connsiteY149" fmla="*/ 3299509 h 5316568"/>
                    <a:gd name="connsiteX150" fmla="*/ 1409127 w 8126844"/>
                    <a:gd name="connsiteY150" fmla="*/ 3312956 h 5316568"/>
                    <a:gd name="connsiteX151" fmla="*/ 1368786 w 8126844"/>
                    <a:gd name="connsiteY151" fmla="*/ 3487768 h 5316568"/>
                    <a:gd name="connsiteX152" fmla="*/ 1799092 w 8126844"/>
                    <a:gd name="connsiteY152" fmla="*/ 3622238 h 5316568"/>
                    <a:gd name="connsiteX153" fmla="*/ 2256292 w 8126844"/>
                    <a:gd name="connsiteY153" fmla="*/ 3783603 h 5316568"/>
                    <a:gd name="connsiteX154" fmla="*/ 2390763 w 8126844"/>
                    <a:gd name="connsiteY154" fmla="*/ 3891180 h 5316568"/>
                    <a:gd name="connsiteX155" fmla="*/ 2094927 w 8126844"/>
                    <a:gd name="connsiteY155" fmla="*/ 3958415 h 5316568"/>
                    <a:gd name="connsiteX156" fmla="*/ 1557045 w 8126844"/>
                    <a:gd name="connsiteY156" fmla="*/ 3783603 h 5316568"/>
                    <a:gd name="connsiteX157" fmla="*/ 965374 w 8126844"/>
                    <a:gd name="connsiteY157" fmla="*/ 3555003 h 5316568"/>
                    <a:gd name="connsiteX158" fmla="*/ 481280 w 8126844"/>
                    <a:gd name="connsiteY158" fmla="*/ 3339850 h 5316568"/>
                    <a:gd name="connsiteX159" fmla="*/ 198892 w 8126844"/>
                    <a:gd name="connsiteY159" fmla="*/ 3232274 h 5316568"/>
                    <a:gd name="connsiteX160" fmla="*/ 131657 w 8126844"/>
                    <a:gd name="connsiteY160" fmla="*/ 3138144 h 5316568"/>
                    <a:gd name="connsiteX161" fmla="*/ 279574 w 8126844"/>
                    <a:gd name="connsiteY161" fmla="*/ 3044015 h 5316568"/>
                    <a:gd name="connsiteX162" fmla="*/ 642645 w 8126844"/>
                    <a:gd name="connsiteY162" fmla="*/ 3218827 h 5316568"/>
                    <a:gd name="connsiteX163" fmla="*/ 1113292 w 8126844"/>
                    <a:gd name="connsiteY163" fmla="*/ 3366744 h 5316568"/>
                    <a:gd name="connsiteX164" fmla="*/ 1153633 w 8126844"/>
                    <a:gd name="connsiteY164" fmla="*/ 3191932 h 5316568"/>
                    <a:gd name="connsiteX165" fmla="*/ 1032610 w 8126844"/>
                    <a:gd name="connsiteY165" fmla="*/ 3030568 h 5316568"/>
                    <a:gd name="connsiteX166" fmla="*/ 535068 w 8126844"/>
                    <a:gd name="connsiteY166" fmla="*/ 2882650 h 5316568"/>
                    <a:gd name="connsiteX167" fmla="*/ 198892 w 8126844"/>
                    <a:gd name="connsiteY167" fmla="*/ 2640603 h 5316568"/>
                    <a:gd name="connsiteX168" fmla="*/ 10633 w 8126844"/>
                    <a:gd name="connsiteY168" fmla="*/ 2479238 h 5316568"/>
                    <a:gd name="connsiteX169" fmla="*/ 50974 w 8126844"/>
                    <a:gd name="connsiteY169" fmla="*/ 2344768 h 5316568"/>
                    <a:gd name="connsiteX170" fmla="*/ 279574 w 8126844"/>
                    <a:gd name="connsiteY170" fmla="*/ 2425450 h 5316568"/>
                    <a:gd name="connsiteX171" fmla="*/ 1019163 w 8126844"/>
                    <a:gd name="connsiteY171" fmla="*/ 2828862 h 5316568"/>
                    <a:gd name="connsiteX172" fmla="*/ 1462916 w 8126844"/>
                    <a:gd name="connsiteY172" fmla="*/ 3070909 h 5316568"/>
                    <a:gd name="connsiteX173" fmla="*/ 1799092 w 8126844"/>
                    <a:gd name="connsiteY173" fmla="*/ 3165038 h 5316568"/>
                    <a:gd name="connsiteX174" fmla="*/ 1973904 w 8126844"/>
                    <a:gd name="connsiteY174" fmla="*/ 3097803 h 5316568"/>
                    <a:gd name="connsiteX175" fmla="*/ 1960457 w 8126844"/>
                    <a:gd name="connsiteY175" fmla="*/ 2855756 h 5316568"/>
                    <a:gd name="connsiteX176" fmla="*/ 1624280 w 8126844"/>
                    <a:gd name="connsiteY176" fmla="*/ 2748180 h 5316568"/>
                    <a:gd name="connsiteX177" fmla="*/ 1288104 w 8126844"/>
                    <a:gd name="connsiteY177" fmla="*/ 2600262 h 5316568"/>
                    <a:gd name="connsiteX178" fmla="*/ 1261210 w 8126844"/>
                    <a:gd name="connsiteY178" fmla="*/ 2465791 h 5316568"/>
                    <a:gd name="connsiteX179" fmla="*/ 1462916 w 8126844"/>
                    <a:gd name="connsiteY179" fmla="*/ 2465791 h 5316568"/>
                    <a:gd name="connsiteX180" fmla="*/ 1691516 w 8126844"/>
                    <a:gd name="connsiteY180" fmla="*/ 2546474 h 5316568"/>
                    <a:gd name="connsiteX181" fmla="*/ 1758751 w 8126844"/>
                    <a:gd name="connsiteY181" fmla="*/ 2331321 h 5316568"/>
                    <a:gd name="connsiteX182" fmla="*/ 1597386 w 8126844"/>
                    <a:gd name="connsiteY182" fmla="*/ 2156509 h 5316568"/>
                    <a:gd name="connsiteX183" fmla="*/ 1153633 w 8126844"/>
                    <a:gd name="connsiteY183" fmla="*/ 1968250 h 5316568"/>
                    <a:gd name="connsiteX184" fmla="*/ 871245 w 8126844"/>
                    <a:gd name="connsiteY184" fmla="*/ 1779991 h 5316568"/>
                    <a:gd name="connsiteX185" fmla="*/ 750221 w 8126844"/>
                    <a:gd name="connsiteY185" fmla="*/ 1645521 h 5316568"/>
                    <a:gd name="connsiteX186" fmla="*/ 844351 w 8126844"/>
                    <a:gd name="connsiteY186" fmla="*/ 1524497 h 5316568"/>
                    <a:gd name="connsiteX187" fmla="*/ 1328445 w 8126844"/>
                    <a:gd name="connsiteY187" fmla="*/ 1739650 h 5316568"/>
                    <a:gd name="connsiteX188" fmla="*/ 1606671 w 8126844"/>
                    <a:gd name="connsiteY188" fmla="*/ 1886069 h 5316568"/>
                    <a:gd name="connsiteX189" fmla="*/ 1595914 w 8126844"/>
                    <a:gd name="connsiteY189" fmla="*/ 1511485 h 5316568"/>
                    <a:gd name="connsiteX190" fmla="*/ 1905860 w 8126844"/>
                    <a:gd name="connsiteY190" fmla="*/ 1628679 h 5316568"/>
                    <a:gd name="connsiteX191" fmla="*/ 1900365 w 8126844"/>
                    <a:gd name="connsiteY191" fmla="*/ 1694764 h 5316568"/>
                    <a:gd name="connsiteX192" fmla="*/ 1879774 w 8126844"/>
                    <a:gd name="connsiteY192" fmla="*/ 2022038 h 5316568"/>
                    <a:gd name="connsiteX193" fmla="*/ 2390763 w 8126844"/>
                    <a:gd name="connsiteY193" fmla="*/ 2250638 h 5316568"/>
                    <a:gd name="connsiteX194" fmla="*/ 3157245 w 8126844"/>
                    <a:gd name="connsiteY194" fmla="*/ 2465791 h 5316568"/>
                    <a:gd name="connsiteX195" fmla="*/ 3708574 w 8126844"/>
                    <a:gd name="connsiteY195" fmla="*/ 2600262 h 5316568"/>
                    <a:gd name="connsiteX196" fmla="*/ 4165774 w 8126844"/>
                    <a:gd name="connsiteY196" fmla="*/ 2573368 h 5316568"/>
                    <a:gd name="connsiteX197" fmla="*/ 4394374 w 8126844"/>
                    <a:gd name="connsiteY197" fmla="*/ 2546474 h 5316568"/>
                    <a:gd name="connsiteX198" fmla="*/ 4407821 w 8126844"/>
                    <a:gd name="connsiteY198" fmla="*/ 2358215 h 5316568"/>
                    <a:gd name="connsiteX199" fmla="*/ 4192668 w 8126844"/>
                    <a:gd name="connsiteY199" fmla="*/ 2317874 h 5316568"/>
                    <a:gd name="connsiteX200" fmla="*/ 4031304 w 8126844"/>
                    <a:gd name="connsiteY200" fmla="*/ 2358215 h 5316568"/>
                    <a:gd name="connsiteX201" fmla="*/ 4031304 w 8126844"/>
                    <a:gd name="connsiteY201" fmla="*/ 2183403 h 5316568"/>
                    <a:gd name="connsiteX202" fmla="*/ 4448163 w 8126844"/>
                    <a:gd name="connsiteY202" fmla="*/ 2062380 h 5316568"/>
                    <a:gd name="connsiteX203" fmla="*/ 4703657 w 8126844"/>
                    <a:gd name="connsiteY203" fmla="*/ 1954803 h 5316568"/>
                    <a:gd name="connsiteX204" fmla="*/ 4663316 w 8126844"/>
                    <a:gd name="connsiteY204" fmla="*/ 1699309 h 5316568"/>
                    <a:gd name="connsiteX0" fmla="*/ 5049578 w 8126844"/>
                    <a:gd name="connsiteY0" fmla="*/ 1559545 h 5316568"/>
                    <a:gd name="connsiteX1" fmla="*/ 4866197 w 8126844"/>
                    <a:gd name="connsiteY1" fmla="*/ 1652075 h 5316568"/>
                    <a:gd name="connsiteX2" fmla="*/ 4959151 w 8126844"/>
                    <a:gd name="connsiteY2" fmla="*/ 1860674 h 5316568"/>
                    <a:gd name="connsiteX3" fmla="*/ 5402904 w 8126844"/>
                    <a:gd name="connsiteY3" fmla="*/ 1699309 h 5316568"/>
                    <a:gd name="connsiteX4" fmla="*/ 6478668 w 8126844"/>
                    <a:gd name="connsiteY4" fmla="*/ 986615 h 5316568"/>
                    <a:gd name="connsiteX5" fmla="*/ 7177916 w 8126844"/>
                    <a:gd name="connsiteY5" fmla="*/ 139450 h 5316568"/>
                    <a:gd name="connsiteX6" fmla="*/ 7352727 w 8126844"/>
                    <a:gd name="connsiteY6" fmla="*/ 18427 h 5316568"/>
                    <a:gd name="connsiteX7" fmla="*/ 7460304 w 8126844"/>
                    <a:gd name="connsiteY7" fmla="*/ 327709 h 5316568"/>
                    <a:gd name="connsiteX8" fmla="*/ 7137574 w 8126844"/>
                    <a:gd name="connsiteY8" fmla="*/ 758015 h 5316568"/>
                    <a:gd name="connsiteX9" fmla="*/ 7056892 w 8126844"/>
                    <a:gd name="connsiteY9" fmla="*/ 932827 h 5316568"/>
                    <a:gd name="connsiteX10" fmla="*/ 7177916 w 8126844"/>
                    <a:gd name="connsiteY10" fmla="*/ 1040403 h 5316568"/>
                    <a:gd name="connsiteX11" fmla="*/ 7406516 w 8126844"/>
                    <a:gd name="connsiteY11" fmla="*/ 811803 h 5316568"/>
                    <a:gd name="connsiteX12" fmla="*/ 7540986 w 8126844"/>
                    <a:gd name="connsiteY12" fmla="*/ 811803 h 5316568"/>
                    <a:gd name="connsiteX13" fmla="*/ 7554433 w 8126844"/>
                    <a:gd name="connsiteY13" fmla="*/ 1040403 h 5316568"/>
                    <a:gd name="connsiteX14" fmla="*/ 6976210 w 8126844"/>
                    <a:gd name="connsiteY14" fmla="*/ 1632074 h 5316568"/>
                    <a:gd name="connsiteX15" fmla="*/ 6276963 w 8126844"/>
                    <a:gd name="connsiteY15" fmla="*/ 2183403 h 5316568"/>
                    <a:gd name="connsiteX16" fmla="*/ 5860104 w 8126844"/>
                    <a:gd name="connsiteY16" fmla="*/ 2385109 h 5316568"/>
                    <a:gd name="connsiteX17" fmla="*/ 5658398 w 8126844"/>
                    <a:gd name="connsiteY17" fmla="*/ 2452344 h 5316568"/>
                    <a:gd name="connsiteX18" fmla="*/ 5550821 w 8126844"/>
                    <a:gd name="connsiteY18" fmla="*/ 2371662 h 5316568"/>
                    <a:gd name="connsiteX19" fmla="*/ 5644951 w 8126844"/>
                    <a:gd name="connsiteY19" fmla="*/ 2169956 h 5316568"/>
                    <a:gd name="connsiteX20" fmla="*/ 5913892 w 8126844"/>
                    <a:gd name="connsiteY20" fmla="*/ 2116168 h 5316568"/>
                    <a:gd name="connsiteX21" fmla="*/ 5752527 w 8126844"/>
                    <a:gd name="connsiteY21" fmla="*/ 1806885 h 5316568"/>
                    <a:gd name="connsiteX22" fmla="*/ 5362563 w 8126844"/>
                    <a:gd name="connsiteY22" fmla="*/ 1954803 h 5316568"/>
                    <a:gd name="connsiteX23" fmla="*/ 4663316 w 8126844"/>
                    <a:gd name="connsiteY23" fmla="*/ 2237191 h 5316568"/>
                    <a:gd name="connsiteX24" fmla="*/ 4649868 w 8126844"/>
                    <a:gd name="connsiteY24" fmla="*/ 2412003 h 5316568"/>
                    <a:gd name="connsiteX25" fmla="*/ 4703657 w 8126844"/>
                    <a:gd name="connsiteY25" fmla="*/ 2519580 h 5316568"/>
                    <a:gd name="connsiteX26" fmla="*/ 5066727 w 8126844"/>
                    <a:gd name="connsiteY26" fmla="*/ 2385109 h 5316568"/>
                    <a:gd name="connsiteX27" fmla="*/ 5322221 w 8126844"/>
                    <a:gd name="connsiteY27" fmla="*/ 2331321 h 5316568"/>
                    <a:gd name="connsiteX28" fmla="*/ 5349116 w 8126844"/>
                    <a:gd name="connsiteY28" fmla="*/ 2465791 h 5316568"/>
                    <a:gd name="connsiteX29" fmla="*/ 4784339 w 8126844"/>
                    <a:gd name="connsiteY29" fmla="*/ 2680944 h 5316568"/>
                    <a:gd name="connsiteX30" fmla="*/ 4098539 w 8126844"/>
                    <a:gd name="connsiteY30" fmla="*/ 2815415 h 5316568"/>
                    <a:gd name="connsiteX31" fmla="*/ 2740386 w 8126844"/>
                    <a:gd name="connsiteY31" fmla="*/ 2680944 h 5316568"/>
                    <a:gd name="connsiteX32" fmla="*/ 2202504 w 8126844"/>
                    <a:gd name="connsiteY32" fmla="*/ 2479238 h 5316568"/>
                    <a:gd name="connsiteX33" fmla="*/ 2027692 w 8126844"/>
                    <a:gd name="connsiteY33" fmla="*/ 2425450 h 5316568"/>
                    <a:gd name="connsiteX34" fmla="*/ 1960457 w 8126844"/>
                    <a:gd name="connsiteY34" fmla="*/ 2573368 h 5316568"/>
                    <a:gd name="connsiteX35" fmla="*/ 2390763 w 8126844"/>
                    <a:gd name="connsiteY35" fmla="*/ 2801968 h 5316568"/>
                    <a:gd name="connsiteX36" fmla="*/ 3372398 w 8126844"/>
                    <a:gd name="connsiteY36" fmla="*/ 3044015 h 5316568"/>
                    <a:gd name="connsiteX37" fmla="*/ 4125433 w 8126844"/>
                    <a:gd name="connsiteY37" fmla="*/ 3044015 h 5316568"/>
                    <a:gd name="connsiteX38" fmla="*/ 4757445 w 8126844"/>
                    <a:gd name="connsiteY38" fmla="*/ 3017121 h 5316568"/>
                    <a:gd name="connsiteX39" fmla="*/ 4918810 w 8126844"/>
                    <a:gd name="connsiteY39" fmla="*/ 3057462 h 5316568"/>
                    <a:gd name="connsiteX40" fmla="*/ 4811233 w 8126844"/>
                    <a:gd name="connsiteY40" fmla="*/ 3218827 h 5316568"/>
                    <a:gd name="connsiteX41" fmla="*/ 4286798 w 8126844"/>
                    <a:gd name="connsiteY41" fmla="*/ 3286062 h 5316568"/>
                    <a:gd name="connsiteX42" fmla="*/ 4219563 w 8126844"/>
                    <a:gd name="connsiteY42" fmla="*/ 3420532 h 5316568"/>
                    <a:gd name="connsiteX43" fmla="*/ 4555739 w 8126844"/>
                    <a:gd name="connsiteY43" fmla="*/ 3474321 h 5316568"/>
                    <a:gd name="connsiteX44" fmla="*/ 5241539 w 8126844"/>
                    <a:gd name="connsiteY44" fmla="*/ 3286062 h 5316568"/>
                    <a:gd name="connsiteX45" fmla="*/ 5523927 w 8126844"/>
                    <a:gd name="connsiteY45" fmla="*/ 3151591 h 5316568"/>
                    <a:gd name="connsiteX46" fmla="*/ 5618057 w 8126844"/>
                    <a:gd name="connsiteY46" fmla="*/ 3044015 h 5316568"/>
                    <a:gd name="connsiteX47" fmla="*/ 5402904 w 8126844"/>
                    <a:gd name="connsiteY47" fmla="*/ 3030568 h 5316568"/>
                    <a:gd name="connsiteX48" fmla="*/ 5214645 w 8126844"/>
                    <a:gd name="connsiteY48" fmla="*/ 2922991 h 5316568"/>
                    <a:gd name="connsiteX49" fmla="*/ 5241539 w 8126844"/>
                    <a:gd name="connsiteY49" fmla="*/ 2801968 h 5316568"/>
                    <a:gd name="connsiteX50" fmla="*/ 5537374 w 8126844"/>
                    <a:gd name="connsiteY50" fmla="*/ 2761627 h 5316568"/>
                    <a:gd name="connsiteX51" fmla="*/ 6196280 w 8126844"/>
                    <a:gd name="connsiteY51" fmla="*/ 2506132 h 5316568"/>
                    <a:gd name="connsiteX52" fmla="*/ 6747610 w 8126844"/>
                    <a:gd name="connsiteY52" fmla="*/ 2169956 h 5316568"/>
                    <a:gd name="connsiteX53" fmla="*/ 7218257 w 8126844"/>
                    <a:gd name="connsiteY53" fmla="*/ 1726203 h 5316568"/>
                    <a:gd name="connsiteX54" fmla="*/ 7433410 w 8126844"/>
                    <a:gd name="connsiteY54" fmla="*/ 1551391 h 5316568"/>
                    <a:gd name="connsiteX55" fmla="*/ 7567880 w 8126844"/>
                    <a:gd name="connsiteY55" fmla="*/ 1578285 h 5316568"/>
                    <a:gd name="connsiteX56" fmla="*/ 7514092 w 8126844"/>
                    <a:gd name="connsiteY56" fmla="*/ 1779991 h 5316568"/>
                    <a:gd name="connsiteX57" fmla="*/ 7097233 w 8126844"/>
                    <a:gd name="connsiteY57" fmla="*/ 2210297 h 5316568"/>
                    <a:gd name="connsiteX58" fmla="*/ 6451774 w 8126844"/>
                    <a:gd name="connsiteY58" fmla="*/ 2627156 h 5316568"/>
                    <a:gd name="connsiteX59" fmla="*/ 6088704 w 8126844"/>
                    <a:gd name="connsiteY59" fmla="*/ 2815415 h 5316568"/>
                    <a:gd name="connsiteX60" fmla="*/ 5981127 w 8126844"/>
                    <a:gd name="connsiteY60" fmla="*/ 2949885 h 5316568"/>
                    <a:gd name="connsiteX61" fmla="*/ 6021468 w 8126844"/>
                    <a:gd name="connsiteY61" fmla="*/ 3151591 h 5316568"/>
                    <a:gd name="connsiteX62" fmla="*/ 6115598 w 8126844"/>
                    <a:gd name="connsiteY62" fmla="*/ 3299509 h 5316568"/>
                    <a:gd name="connsiteX63" fmla="*/ 6734163 w 8126844"/>
                    <a:gd name="connsiteY63" fmla="*/ 3124697 h 5316568"/>
                    <a:gd name="connsiteX64" fmla="*/ 7419963 w 8126844"/>
                    <a:gd name="connsiteY64" fmla="*/ 2694391 h 5316568"/>
                    <a:gd name="connsiteX65" fmla="*/ 7850268 w 8126844"/>
                    <a:gd name="connsiteY65" fmla="*/ 2371662 h 5316568"/>
                    <a:gd name="connsiteX66" fmla="*/ 8065421 w 8126844"/>
                    <a:gd name="connsiteY66" fmla="*/ 2264085 h 5316568"/>
                    <a:gd name="connsiteX67" fmla="*/ 8105763 w 8126844"/>
                    <a:gd name="connsiteY67" fmla="*/ 2425450 h 5316568"/>
                    <a:gd name="connsiteX68" fmla="*/ 7769586 w 8126844"/>
                    <a:gd name="connsiteY68" fmla="*/ 2761627 h 5316568"/>
                    <a:gd name="connsiteX69" fmla="*/ 6707268 w 8126844"/>
                    <a:gd name="connsiteY69" fmla="*/ 3339850 h 5316568"/>
                    <a:gd name="connsiteX70" fmla="*/ 6129045 w 8126844"/>
                    <a:gd name="connsiteY70" fmla="*/ 3608791 h 5316568"/>
                    <a:gd name="connsiteX71" fmla="*/ 5833210 w 8126844"/>
                    <a:gd name="connsiteY71" fmla="*/ 3649132 h 5316568"/>
                    <a:gd name="connsiteX72" fmla="*/ 5712186 w 8126844"/>
                    <a:gd name="connsiteY72" fmla="*/ 3689474 h 5316568"/>
                    <a:gd name="connsiteX73" fmla="*/ 5658398 w 8126844"/>
                    <a:gd name="connsiteY73" fmla="*/ 3541556 h 5316568"/>
                    <a:gd name="connsiteX74" fmla="*/ 5779421 w 8126844"/>
                    <a:gd name="connsiteY74" fmla="*/ 3433980 h 5316568"/>
                    <a:gd name="connsiteX75" fmla="*/ 5779421 w 8126844"/>
                    <a:gd name="connsiteY75" fmla="*/ 3339850 h 5316568"/>
                    <a:gd name="connsiteX76" fmla="*/ 5497033 w 8126844"/>
                    <a:gd name="connsiteY76" fmla="*/ 3460874 h 5316568"/>
                    <a:gd name="connsiteX77" fmla="*/ 5039833 w 8126844"/>
                    <a:gd name="connsiteY77" fmla="*/ 3595344 h 5316568"/>
                    <a:gd name="connsiteX78" fmla="*/ 4865021 w 8126844"/>
                    <a:gd name="connsiteY78" fmla="*/ 3676027 h 5316568"/>
                    <a:gd name="connsiteX79" fmla="*/ 4905363 w 8126844"/>
                    <a:gd name="connsiteY79" fmla="*/ 3770156 h 5316568"/>
                    <a:gd name="connsiteX80" fmla="*/ 5160857 w 8126844"/>
                    <a:gd name="connsiteY80" fmla="*/ 3743262 h 5316568"/>
                    <a:gd name="connsiteX81" fmla="*/ 5187751 w 8126844"/>
                    <a:gd name="connsiteY81" fmla="*/ 3877732 h 5316568"/>
                    <a:gd name="connsiteX82" fmla="*/ 4878468 w 8126844"/>
                    <a:gd name="connsiteY82" fmla="*/ 3971862 h 5316568"/>
                    <a:gd name="connsiteX83" fmla="*/ 4891916 w 8126844"/>
                    <a:gd name="connsiteY83" fmla="*/ 4119780 h 5316568"/>
                    <a:gd name="connsiteX84" fmla="*/ 5376010 w 8126844"/>
                    <a:gd name="connsiteY84" fmla="*/ 4012203 h 5316568"/>
                    <a:gd name="connsiteX85" fmla="*/ 5967680 w 8126844"/>
                    <a:gd name="connsiteY85" fmla="*/ 3864285 h 5316568"/>
                    <a:gd name="connsiteX86" fmla="*/ 6344198 w 8126844"/>
                    <a:gd name="connsiteY86" fmla="*/ 3662580 h 5316568"/>
                    <a:gd name="connsiteX87" fmla="*/ 6478668 w 8126844"/>
                    <a:gd name="connsiteY87" fmla="*/ 3662580 h 5316568"/>
                    <a:gd name="connsiteX88" fmla="*/ 6478668 w 8126844"/>
                    <a:gd name="connsiteY88" fmla="*/ 3850838 h 5316568"/>
                    <a:gd name="connsiteX89" fmla="*/ 5900445 w 8126844"/>
                    <a:gd name="connsiteY89" fmla="*/ 4039097 h 5316568"/>
                    <a:gd name="connsiteX90" fmla="*/ 5053280 w 8126844"/>
                    <a:gd name="connsiteY90" fmla="*/ 4281144 h 5316568"/>
                    <a:gd name="connsiteX91" fmla="*/ 4703657 w 8126844"/>
                    <a:gd name="connsiteY91" fmla="*/ 4375274 h 5316568"/>
                    <a:gd name="connsiteX92" fmla="*/ 4313692 w 8126844"/>
                    <a:gd name="connsiteY92" fmla="*/ 4442509 h 5316568"/>
                    <a:gd name="connsiteX93" fmla="*/ 4004410 w 8126844"/>
                    <a:gd name="connsiteY93" fmla="*/ 4482850 h 5316568"/>
                    <a:gd name="connsiteX94" fmla="*/ 3869939 w 8126844"/>
                    <a:gd name="connsiteY94" fmla="*/ 4361827 h 5316568"/>
                    <a:gd name="connsiteX95" fmla="*/ 3950621 w 8126844"/>
                    <a:gd name="connsiteY95" fmla="*/ 4254250 h 5316568"/>
                    <a:gd name="connsiteX96" fmla="*/ 4367480 w 8126844"/>
                    <a:gd name="connsiteY96" fmla="*/ 4173568 h 5316568"/>
                    <a:gd name="connsiteX97" fmla="*/ 4542292 w 8126844"/>
                    <a:gd name="connsiteY97" fmla="*/ 4106332 h 5316568"/>
                    <a:gd name="connsiteX98" fmla="*/ 4542292 w 8126844"/>
                    <a:gd name="connsiteY98" fmla="*/ 3971862 h 5316568"/>
                    <a:gd name="connsiteX99" fmla="*/ 4206116 w 8126844"/>
                    <a:gd name="connsiteY99" fmla="*/ 3971862 h 5316568"/>
                    <a:gd name="connsiteX100" fmla="*/ 3520316 w 8126844"/>
                    <a:gd name="connsiteY100" fmla="*/ 4052544 h 5316568"/>
                    <a:gd name="connsiteX101" fmla="*/ 3157245 w 8126844"/>
                    <a:gd name="connsiteY101" fmla="*/ 4079438 h 5316568"/>
                    <a:gd name="connsiteX102" fmla="*/ 3076563 w 8126844"/>
                    <a:gd name="connsiteY102" fmla="*/ 4200462 h 5316568"/>
                    <a:gd name="connsiteX103" fmla="*/ 3224480 w 8126844"/>
                    <a:gd name="connsiteY103" fmla="*/ 4267697 h 5316568"/>
                    <a:gd name="connsiteX104" fmla="*/ 3453080 w 8126844"/>
                    <a:gd name="connsiteY104" fmla="*/ 4294591 h 5316568"/>
                    <a:gd name="connsiteX105" fmla="*/ 3412739 w 8126844"/>
                    <a:gd name="connsiteY105" fmla="*/ 4402168 h 5316568"/>
                    <a:gd name="connsiteX106" fmla="*/ 2968986 w 8126844"/>
                    <a:gd name="connsiteY106" fmla="*/ 4455956 h 5316568"/>
                    <a:gd name="connsiteX107" fmla="*/ 2767280 w 8126844"/>
                    <a:gd name="connsiteY107" fmla="*/ 4469403 h 5316568"/>
                    <a:gd name="connsiteX108" fmla="*/ 2673151 w 8126844"/>
                    <a:gd name="connsiteY108" fmla="*/ 4671109 h 5316568"/>
                    <a:gd name="connsiteX109" fmla="*/ 2767280 w 8126844"/>
                    <a:gd name="connsiteY109" fmla="*/ 5034180 h 5316568"/>
                    <a:gd name="connsiteX110" fmla="*/ 2700045 w 8126844"/>
                    <a:gd name="connsiteY110" fmla="*/ 5235885 h 5316568"/>
                    <a:gd name="connsiteX111" fmla="*/ 2498339 w 8126844"/>
                    <a:gd name="connsiteY111" fmla="*/ 5316568 h 5316568"/>
                    <a:gd name="connsiteX112" fmla="*/ 2256292 w 8126844"/>
                    <a:gd name="connsiteY112" fmla="*/ 5235885 h 5316568"/>
                    <a:gd name="connsiteX113" fmla="*/ 2175610 w 8126844"/>
                    <a:gd name="connsiteY113" fmla="*/ 4980391 h 5316568"/>
                    <a:gd name="connsiteX114" fmla="*/ 2269739 w 8126844"/>
                    <a:gd name="connsiteY114" fmla="*/ 4751791 h 5316568"/>
                    <a:gd name="connsiteX115" fmla="*/ 2404210 w 8126844"/>
                    <a:gd name="connsiteY115" fmla="*/ 4590427 h 5316568"/>
                    <a:gd name="connsiteX116" fmla="*/ 2390763 w 8126844"/>
                    <a:gd name="connsiteY116" fmla="*/ 4442509 h 5316568"/>
                    <a:gd name="connsiteX117" fmla="*/ 2014245 w 8126844"/>
                    <a:gd name="connsiteY117" fmla="*/ 4308038 h 5316568"/>
                    <a:gd name="connsiteX118" fmla="*/ 2068033 w 8126844"/>
                    <a:gd name="connsiteY118" fmla="*/ 4200462 h 5316568"/>
                    <a:gd name="connsiteX119" fmla="*/ 2390763 w 8126844"/>
                    <a:gd name="connsiteY119" fmla="*/ 4200462 h 5316568"/>
                    <a:gd name="connsiteX120" fmla="*/ 2807621 w 8126844"/>
                    <a:gd name="connsiteY120" fmla="*/ 4200462 h 5316568"/>
                    <a:gd name="connsiteX121" fmla="*/ 2834516 w 8126844"/>
                    <a:gd name="connsiteY121" fmla="*/ 4065991 h 5316568"/>
                    <a:gd name="connsiteX122" fmla="*/ 2686598 w 8126844"/>
                    <a:gd name="connsiteY122" fmla="*/ 4012203 h 5316568"/>
                    <a:gd name="connsiteX123" fmla="*/ 2780727 w 8126844"/>
                    <a:gd name="connsiteY123" fmla="*/ 3864285 h 5316568"/>
                    <a:gd name="connsiteX124" fmla="*/ 3211033 w 8126844"/>
                    <a:gd name="connsiteY124" fmla="*/ 3904627 h 5316568"/>
                    <a:gd name="connsiteX125" fmla="*/ 3775810 w 8126844"/>
                    <a:gd name="connsiteY125" fmla="*/ 3877732 h 5316568"/>
                    <a:gd name="connsiteX126" fmla="*/ 4380927 w 8126844"/>
                    <a:gd name="connsiteY126" fmla="*/ 3783603 h 5316568"/>
                    <a:gd name="connsiteX127" fmla="*/ 4622974 w 8126844"/>
                    <a:gd name="connsiteY127" fmla="*/ 3729815 h 5316568"/>
                    <a:gd name="connsiteX128" fmla="*/ 4555739 w 8126844"/>
                    <a:gd name="connsiteY128" fmla="*/ 3635685 h 5316568"/>
                    <a:gd name="connsiteX129" fmla="*/ 4031304 w 8126844"/>
                    <a:gd name="connsiteY129" fmla="*/ 3676027 h 5316568"/>
                    <a:gd name="connsiteX130" fmla="*/ 3600998 w 8126844"/>
                    <a:gd name="connsiteY130" fmla="*/ 3689474 h 5316568"/>
                    <a:gd name="connsiteX131" fmla="*/ 3278268 w 8126844"/>
                    <a:gd name="connsiteY131" fmla="*/ 3649132 h 5316568"/>
                    <a:gd name="connsiteX132" fmla="*/ 3237927 w 8126844"/>
                    <a:gd name="connsiteY132" fmla="*/ 3581897 h 5316568"/>
                    <a:gd name="connsiteX133" fmla="*/ 3291716 w 8126844"/>
                    <a:gd name="connsiteY133" fmla="*/ 3447427 h 5316568"/>
                    <a:gd name="connsiteX134" fmla="*/ 3587551 w 8126844"/>
                    <a:gd name="connsiteY134" fmla="*/ 3474321 h 5316568"/>
                    <a:gd name="connsiteX135" fmla="*/ 3883386 w 8126844"/>
                    <a:gd name="connsiteY135" fmla="*/ 3474321 h 5316568"/>
                    <a:gd name="connsiteX136" fmla="*/ 3964068 w 8126844"/>
                    <a:gd name="connsiteY136" fmla="*/ 3407085 h 5316568"/>
                    <a:gd name="connsiteX137" fmla="*/ 3883386 w 8126844"/>
                    <a:gd name="connsiteY137" fmla="*/ 3286062 h 5316568"/>
                    <a:gd name="connsiteX138" fmla="*/ 3412739 w 8126844"/>
                    <a:gd name="connsiteY138" fmla="*/ 3259168 h 5316568"/>
                    <a:gd name="connsiteX139" fmla="*/ 3049668 w 8126844"/>
                    <a:gd name="connsiteY139" fmla="*/ 3205380 h 5316568"/>
                    <a:gd name="connsiteX140" fmla="*/ 2740386 w 8126844"/>
                    <a:gd name="connsiteY140" fmla="*/ 3138144 h 5316568"/>
                    <a:gd name="connsiteX141" fmla="*/ 2457998 w 8126844"/>
                    <a:gd name="connsiteY141" fmla="*/ 3057462 h 5316568"/>
                    <a:gd name="connsiteX142" fmla="*/ 2242845 w 8126844"/>
                    <a:gd name="connsiteY142" fmla="*/ 3003674 h 5316568"/>
                    <a:gd name="connsiteX143" fmla="*/ 2162163 w 8126844"/>
                    <a:gd name="connsiteY143" fmla="*/ 3165038 h 5316568"/>
                    <a:gd name="connsiteX144" fmla="*/ 2336974 w 8126844"/>
                    <a:gd name="connsiteY144" fmla="*/ 3339850 h 5316568"/>
                    <a:gd name="connsiteX145" fmla="*/ 2713492 w 8126844"/>
                    <a:gd name="connsiteY145" fmla="*/ 3393638 h 5316568"/>
                    <a:gd name="connsiteX146" fmla="*/ 2874857 w 8126844"/>
                    <a:gd name="connsiteY146" fmla="*/ 3447427 h 5316568"/>
                    <a:gd name="connsiteX147" fmla="*/ 2874857 w 8126844"/>
                    <a:gd name="connsiteY147" fmla="*/ 3595344 h 5316568"/>
                    <a:gd name="connsiteX148" fmla="*/ 2605916 w 8126844"/>
                    <a:gd name="connsiteY148" fmla="*/ 3568450 h 5316568"/>
                    <a:gd name="connsiteX149" fmla="*/ 2000798 w 8126844"/>
                    <a:gd name="connsiteY149" fmla="*/ 3447427 h 5316568"/>
                    <a:gd name="connsiteX150" fmla="*/ 1583939 w 8126844"/>
                    <a:gd name="connsiteY150" fmla="*/ 3299509 h 5316568"/>
                    <a:gd name="connsiteX151" fmla="*/ 1409127 w 8126844"/>
                    <a:gd name="connsiteY151" fmla="*/ 3312956 h 5316568"/>
                    <a:gd name="connsiteX152" fmla="*/ 1368786 w 8126844"/>
                    <a:gd name="connsiteY152" fmla="*/ 3487768 h 5316568"/>
                    <a:gd name="connsiteX153" fmla="*/ 1799092 w 8126844"/>
                    <a:gd name="connsiteY153" fmla="*/ 3622238 h 5316568"/>
                    <a:gd name="connsiteX154" fmla="*/ 2256292 w 8126844"/>
                    <a:gd name="connsiteY154" fmla="*/ 3783603 h 5316568"/>
                    <a:gd name="connsiteX155" fmla="*/ 2390763 w 8126844"/>
                    <a:gd name="connsiteY155" fmla="*/ 3891180 h 5316568"/>
                    <a:gd name="connsiteX156" fmla="*/ 2094927 w 8126844"/>
                    <a:gd name="connsiteY156" fmla="*/ 3958415 h 5316568"/>
                    <a:gd name="connsiteX157" fmla="*/ 1557045 w 8126844"/>
                    <a:gd name="connsiteY157" fmla="*/ 3783603 h 5316568"/>
                    <a:gd name="connsiteX158" fmla="*/ 965374 w 8126844"/>
                    <a:gd name="connsiteY158" fmla="*/ 3555003 h 5316568"/>
                    <a:gd name="connsiteX159" fmla="*/ 481280 w 8126844"/>
                    <a:gd name="connsiteY159" fmla="*/ 3339850 h 5316568"/>
                    <a:gd name="connsiteX160" fmla="*/ 198892 w 8126844"/>
                    <a:gd name="connsiteY160" fmla="*/ 3232274 h 5316568"/>
                    <a:gd name="connsiteX161" fmla="*/ 131657 w 8126844"/>
                    <a:gd name="connsiteY161" fmla="*/ 3138144 h 5316568"/>
                    <a:gd name="connsiteX162" fmla="*/ 279574 w 8126844"/>
                    <a:gd name="connsiteY162" fmla="*/ 3044015 h 5316568"/>
                    <a:gd name="connsiteX163" fmla="*/ 642645 w 8126844"/>
                    <a:gd name="connsiteY163" fmla="*/ 3218827 h 5316568"/>
                    <a:gd name="connsiteX164" fmla="*/ 1113292 w 8126844"/>
                    <a:gd name="connsiteY164" fmla="*/ 3366744 h 5316568"/>
                    <a:gd name="connsiteX165" fmla="*/ 1153633 w 8126844"/>
                    <a:gd name="connsiteY165" fmla="*/ 3191932 h 5316568"/>
                    <a:gd name="connsiteX166" fmla="*/ 1032610 w 8126844"/>
                    <a:gd name="connsiteY166" fmla="*/ 3030568 h 5316568"/>
                    <a:gd name="connsiteX167" fmla="*/ 535068 w 8126844"/>
                    <a:gd name="connsiteY167" fmla="*/ 2882650 h 5316568"/>
                    <a:gd name="connsiteX168" fmla="*/ 198892 w 8126844"/>
                    <a:gd name="connsiteY168" fmla="*/ 2640603 h 5316568"/>
                    <a:gd name="connsiteX169" fmla="*/ 10633 w 8126844"/>
                    <a:gd name="connsiteY169" fmla="*/ 2479238 h 5316568"/>
                    <a:gd name="connsiteX170" fmla="*/ 50974 w 8126844"/>
                    <a:gd name="connsiteY170" fmla="*/ 2344768 h 5316568"/>
                    <a:gd name="connsiteX171" fmla="*/ 279574 w 8126844"/>
                    <a:gd name="connsiteY171" fmla="*/ 2425450 h 5316568"/>
                    <a:gd name="connsiteX172" fmla="*/ 1019163 w 8126844"/>
                    <a:gd name="connsiteY172" fmla="*/ 2828862 h 5316568"/>
                    <a:gd name="connsiteX173" fmla="*/ 1462916 w 8126844"/>
                    <a:gd name="connsiteY173" fmla="*/ 3070909 h 5316568"/>
                    <a:gd name="connsiteX174" fmla="*/ 1799092 w 8126844"/>
                    <a:gd name="connsiteY174" fmla="*/ 3165038 h 5316568"/>
                    <a:gd name="connsiteX175" fmla="*/ 1973904 w 8126844"/>
                    <a:gd name="connsiteY175" fmla="*/ 3097803 h 5316568"/>
                    <a:gd name="connsiteX176" fmla="*/ 1960457 w 8126844"/>
                    <a:gd name="connsiteY176" fmla="*/ 2855756 h 5316568"/>
                    <a:gd name="connsiteX177" fmla="*/ 1624280 w 8126844"/>
                    <a:gd name="connsiteY177" fmla="*/ 2748180 h 5316568"/>
                    <a:gd name="connsiteX178" fmla="*/ 1288104 w 8126844"/>
                    <a:gd name="connsiteY178" fmla="*/ 2600262 h 5316568"/>
                    <a:gd name="connsiteX179" fmla="*/ 1261210 w 8126844"/>
                    <a:gd name="connsiteY179" fmla="*/ 2465791 h 5316568"/>
                    <a:gd name="connsiteX180" fmla="*/ 1462916 w 8126844"/>
                    <a:gd name="connsiteY180" fmla="*/ 2465791 h 5316568"/>
                    <a:gd name="connsiteX181" fmla="*/ 1691516 w 8126844"/>
                    <a:gd name="connsiteY181" fmla="*/ 2546474 h 5316568"/>
                    <a:gd name="connsiteX182" fmla="*/ 1758751 w 8126844"/>
                    <a:gd name="connsiteY182" fmla="*/ 2331321 h 5316568"/>
                    <a:gd name="connsiteX183" fmla="*/ 1597386 w 8126844"/>
                    <a:gd name="connsiteY183" fmla="*/ 2156509 h 5316568"/>
                    <a:gd name="connsiteX184" fmla="*/ 1153633 w 8126844"/>
                    <a:gd name="connsiteY184" fmla="*/ 1968250 h 5316568"/>
                    <a:gd name="connsiteX185" fmla="*/ 871245 w 8126844"/>
                    <a:gd name="connsiteY185" fmla="*/ 1779991 h 5316568"/>
                    <a:gd name="connsiteX186" fmla="*/ 750221 w 8126844"/>
                    <a:gd name="connsiteY186" fmla="*/ 1645521 h 5316568"/>
                    <a:gd name="connsiteX187" fmla="*/ 844351 w 8126844"/>
                    <a:gd name="connsiteY187" fmla="*/ 1524497 h 5316568"/>
                    <a:gd name="connsiteX188" fmla="*/ 1328445 w 8126844"/>
                    <a:gd name="connsiteY188" fmla="*/ 1739650 h 5316568"/>
                    <a:gd name="connsiteX189" fmla="*/ 1606671 w 8126844"/>
                    <a:gd name="connsiteY189" fmla="*/ 1886069 h 5316568"/>
                    <a:gd name="connsiteX190" fmla="*/ 1595914 w 8126844"/>
                    <a:gd name="connsiteY190" fmla="*/ 1511485 h 5316568"/>
                    <a:gd name="connsiteX191" fmla="*/ 1905860 w 8126844"/>
                    <a:gd name="connsiteY191" fmla="*/ 1628679 h 5316568"/>
                    <a:gd name="connsiteX192" fmla="*/ 1900365 w 8126844"/>
                    <a:gd name="connsiteY192" fmla="*/ 1694764 h 5316568"/>
                    <a:gd name="connsiteX193" fmla="*/ 1879774 w 8126844"/>
                    <a:gd name="connsiteY193" fmla="*/ 2022038 h 5316568"/>
                    <a:gd name="connsiteX194" fmla="*/ 2390763 w 8126844"/>
                    <a:gd name="connsiteY194" fmla="*/ 2250638 h 5316568"/>
                    <a:gd name="connsiteX195" fmla="*/ 3157245 w 8126844"/>
                    <a:gd name="connsiteY195" fmla="*/ 2465791 h 5316568"/>
                    <a:gd name="connsiteX196" fmla="*/ 3708574 w 8126844"/>
                    <a:gd name="connsiteY196" fmla="*/ 2600262 h 5316568"/>
                    <a:gd name="connsiteX197" fmla="*/ 4165774 w 8126844"/>
                    <a:gd name="connsiteY197" fmla="*/ 2573368 h 5316568"/>
                    <a:gd name="connsiteX198" fmla="*/ 4394374 w 8126844"/>
                    <a:gd name="connsiteY198" fmla="*/ 2546474 h 5316568"/>
                    <a:gd name="connsiteX199" fmla="*/ 4407821 w 8126844"/>
                    <a:gd name="connsiteY199" fmla="*/ 2358215 h 5316568"/>
                    <a:gd name="connsiteX200" fmla="*/ 4192668 w 8126844"/>
                    <a:gd name="connsiteY200" fmla="*/ 2317874 h 5316568"/>
                    <a:gd name="connsiteX201" fmla="*/ 4031304 w 8126844"/>
                    <a:gd name="connsiteY201" fmla="*/ 2358215 h 5316568"/>
                    <a:gd name="connsiteX202" fmla="*/ 4031304 w 8126844"/>
                    <a:gd name="connsiteY202" fmla="*/ 2183403 h 5316568"/>
                    <a:gd name="connsiteX203" fmla="*/ 4448163 w 8126844"/>
                    <a:gd name="connsiteY203" fmla="*/ 2062380 h 5316568"/>
                    <a:gd name="connsiteX204" fmla="*/ 4703657 w 8126844"/>
                    <a:gd name="connsiteY204" fmla="*/ 1954803 h 5316568"/>
                    <a:gd name="connsiteX205" fmla="*/ 4663316 w 8126844"/>
                    <a:gd name="connsiteY205" fmla="*/ 1699309 h 5316568"/>
                    <a:gd name="connsiteX0" fmla="*/ 5876971 w 8126844"/>
                    <a:gd name="connsiteY0" fmla="*/ 944929 h 5316568"/>
                    <a:gd name="connsiteX1" fmla="*/ 4866197 w 8126844"/>
                    <a:gd name="connsiteY1" fmla="*/ 1652075 h 5316568"/>
                    <a:gd name="connsiteX2" fmla="*/ 4959151 w 8126844"/>
                    <a:gd name="connsiteY2" fmla="*/ 1860674 h 5316568"/>
                    <a:gd name="connsiteX3" fmla="*/ 5402904 w 8126844"/>
                    <a:gd name="connsiteY3" fmla="*/ 1699309 h 5316568"/>
                    <a:gd name="connsiteX4" fmla="*/ 6478668 w 8126844"/>
                    <a:gd name="connsiteY4" fmla="*/ 986615 h 5316568"/>
                    <a:gd name="connsiteX5" fmla="*/ 7177916 w 8126844"/>
                    <a:gd name="connsiteY5" fmla="*/ 139450 h 5316568"/>
                    <a:gd name="connsiteX6" fmla="*/ 7352727 w 8126844"/>
                    <a:gd name="connsiteY6" fmla="*/ 18427 h 5316568"/>
                    <a:gd name="connsiteX7" fmla="*/ 7460304 w 8126844"/>
                    <a:gd name="connsiteY7" fmla="*/ 327709 h 5316568"/>
                    <a:gd name="connsiteX8" fmla="*/ 7137574 w 8126844"/>
                    <a:gd name="connsiteY8" fmla="*/ 758015 h 5316568"/>
                    <a:gd name="connsiteX9" fmla="*/ 7056892 w 8126844"/>
                    <a:gd name="connsiteY9" fmla="*/ 932827 h 5316568"/>
                    <a:gd name="connsiteX10" fmla="*/ 7177916 w 8126844"/>
                    <a:gd name="connsiteY10" fmla="*/ 1040403 h 5316568"/>
                    <a:gd name="connsiteX11" fmla="*/ 7406516 w 8126844"/>
                    <a:gd name="connsiteY11" fmla="*/ 811803 h 5316568"/>
                    <a:gd name="connsiteX12" fmla="*/ 7540986 w 8126844"/>
                    <a:gd name="connsiteY12" fmla="*/ 811803 h 5316568"/>
                    <a:gd name="connsiteX13" fmla="*/ 7554433 w 8126844"/>
                    <a:gd name="connsiteY13" fmla="*/ 1040403 h 5316568"/>
                    <a:gd name="connsiteX14" fmla="*/ 6976210 w 8126844"/>
                    <a:gd name="connsiteY14" fmla="*/ 1632074 h 5316568"/>
                    <a:gd name="connsiteX15" fmla="*/ 6276963 w 8126844"/>
                    <a:gd name="connsiteY15" fmla="*/ 2183403 h 5316568"/>
                    <a:gd name="connsiteX16" fmla="*/ 5860104 w 8126844"/>
                    <a:gd name="connsiteY16" fmla="*/ 2385109 h 5316568"/>
                    <a:gd name="connsiteX17" fmla="*/ 5658398 w 8126844"/>
                    <a:gd name="connsiteY17" fmla="*/ 2452344 h 5316568"/>
                    <a:gd name="connsiteX18" fmla="*/ 5550821 w 8126844"/>
                    <a:gd name="connsiteY18" fmla="*/ 2371662 h 5316568"/>
                    <a:gd name="connsiteX19" fmla="*/ 5644951 w 8126844"/>
                    <a:gd name="connsiteY19" fmla="*/ 2169956 h 5316568"/>
                    <a:gd name="connsiteX20" fmla="*/ 5913892 w 8126844"/>
                    <a:gd name="connsiteY20" fmla="*/ 2116168 h 5316568"/>
                    <a:gd name="connsiteX21" fmla="*/ 5752527 w 8126844"/>
                    <a:gd name="connsiteY21" fmla="*/ 1806885 h 5316568"/>
                    <a:gd name="connsiteX22" fmla="*/ 5362563 w 8126844"/>
                    <a:gd name="connsiteY22" fmla="*/ 1954803 h 5316568"/>
                    <a:gd name="connsiteX23" fmla="*/ 4663316 w 8126844"/>
                    <a:gd name="connsiteY23" fmla="*/ 2237191 h 5316568"/>
                    <a:gd name="connsiteX24" fmla="*/ 4649868 w 8126844"/>
                    <a:gd name="connsiteY24" fmla="*/ 2412003 h 5316568"/>
                    <a:gd name="connsiteX25" fmla="*/ 4703657 w 8126844"/>
                    <a:gd name="connsiteY25" fmla="*/ 2519580 h 5316568"/>
                    <a:gd name="connsiteX26" fmla="*/ 5066727 w 8126844"/>
                    <a:gd name="connsiteY26" fmla="*/ 2385109 h 5316568"/>
                    <a:gd name="connsiteX27" fmla="*/ 5322221 w 8126844"/>
                    <a:gd name="connsiteY27" fmla="*/ 2331321 h 5316568"/>
                    <a:gd name="connsiteX28" fmla="*/ 5349116 w 8126844"/>
                    <a:gd name="connsiteY28" fmla="*/ 2465791 h 5316568"/>
                    <a:gd name="connsiteX29" fmla="*/ 4784339 w 8126844"/>
                    <a:gd name="connsiteY29" fmla="*/ 2680944 h 5316568"/>
                    <a:gd name="connsiteX30" fmla="*/ 4098539 w 8126844"/>
                    <a:gd name="connsiteY30" fmla="*/ 2815415 h 5316568"/>
                    <a:gd name="connsiteX31" fmla="*/ 2740386 w 8126844"/>
                    <a:gd name="connsiteY31" fmla="*/ 2680944 h 5316568"/>
                    <a:gd name="connsiteX32" fmla="*/ 2202504 w 8126844"/>
                    <a:gd name="connsiteY32" fmla="*/ 2479238 h 5316568"/>
                    <a:gd name="connsiteX33" fmla="*/ 2027692 w 8126844"/>
                    <a:gd name="connsiteY33" fmla="*/ 2425450 h 5316568"/>
                    <a:gd name="connsiteX34" fmla="*/ 1960457 w 8126844"/>
                    <a:gd name="connsiteY34" fmla="*/ 2573368 h 5316568"/>
                    <a:gd name="connsiteX35" fmla="*/ 2390763 w 8126844"/>
                    <a:gd name="connsiteY35" fmla="*/ 2801968 h 5316568"/>
                    <a:gd name="connsiteX36" fmla="*/ 3372398 w 8126844"/>
                    <a:gd name="connsiteY36" fmla="*/ 3044015 h 5316568"/>
                    <a:gd name="connsiteX37" fmla="*/ 4125433 w 8126844"/>
                    <a:gd name="connsiteY37" fmla="*/ 3044015 h 5316568"/>
                    <a:gd name="connsiteX38" fmla="*/ 4757445 w 8126844"/>
                    <a:gd name="connsiteY38" fmla="*/ 3017121 h 5316568"/>
                    <a:gd name="connsiteX39" fmla="*/ 4918810 w 8126844"/>
                    <a:gd name="connsiteY39" fmla="*/ 3057462 h 5316568"/>
                    <a:gd name="connsiteX40" fmla="*/ 4811233 w 8126844"/>
                    <a:gd name="connsiteY40" fmla="*/ 3218827 h 5316568"/>
                    <a:gd name="connsiteX41" fmla="*/ 4286798 w 8126844"/>
                    <a:gd name="connsiteY41" fmla="*/ 3286062 h 5316568"/>
                    <a:gd name="connsiteX42" fmla="*/ 4219563 w 8126844"/>
                    <a:gd name="connsiteY42" fmla="*/ 3420532 h 5316568"/>
                    <a:gd name="connsiteX43" fmla="*/ 4555739 w 8126844"/>
                    <a:gd name="connsiteY43" fmla="*/ 3474321 h 5316568"/>
                    <a:gd name="connsiteX44" fmla="*/ 5241539 w 8126844"/>
                    <a:gd name="connsiteY44" fmla="*/ 3286062 h 5316568"/>
                    <a:gd name="connsiteX45" fmla="*/ 5523927 w 8126844"/>
                    <a:gd name="connsiteY45" fmla="*/ 3151591 h 5316568"/>
                    <a:gd name="connsiteX46" fmla="*/ 5618057 w 8126844"/>
                    <a:gd name="connsiteY46" fmla="*/ 3044015 h 5316568"/>
                    <a:gd name="connsiteX47" fmla="*/ 5402904 w 8126844"/>
                    <a:gd name="connsiteY47" fmla="*/ 3030568 h 5316568"/>
                    <a:gd name="connsiteX48" fmla="*/ 5214645 w 8126844"/>
                    <a:gd name="connsiteY48" fmla="*/ 2922991 h 5316568"/>
                    <a:gd name="connsiteX49" fmla="*/ 5241539 w 8126844"/>
                    <a:gd name="connsiteY49" fmla="*/ 2801968 h 5316568"/>
                    <a:gd name="connsiteX50" fmla="*/ 5537374 w 8126844"/>
                    <a:gd name="connsiteY50" fmla="*/ 2761627 h 5316568"/>
                    <a:gd name="connsiteX51" fmla="*/ 6196280 w 8126844"/>
                    <a:gd name="connsiteY51" fmla="*/ 2506132 h 5316568"/>
                    <a:gd name="connsiteX52" fmla="*/ 6747610 w 8126844"/>
                    <a:gd name="connsiteY52" fmla="*/ 2169956 h 5316568"/>
                    <a:gd name="connsiteX53" fmla="*/ 7218257 w 8126844"/>
                    <a:gd name="connsiteY53" fmla="*/ 1726203 h 5316568"/>
                    <a:gd name="connsiteX54" fmla="*/ 7433410 w 8126844"/>
                    <a:gd name="connsiteY54" fmla="*/ 1551391 h 5316568"/>
                    <a:gd name="connsiteX55" fmla="*/ 7567880 w 8126844"/>
                    <a:gd name="connsiteY55" fmla="*/ 1578285 h 5316568"/>
                    <a:gd name="connsiteX56" fmla="*/ 7514092 w 8126844"/>
                    <a:gd name="connsiteY56" fmla="*/ 1779991 h 5316568"/>
                    <a:gd name="connsiteX57" fmla="*/ 7097233 w 8126844"/>
                    <a:gd name="connsiteY57" fmla="*/ 2210297 h 5316568"/>
                    <a:gd name="connsiteX58" fmla="*/ 6451774 w 8126844"/>
                    <a:gd name="connsiteY58" fmla="*/ 2627156 h 5316568"/>
                    <a:gd name="connsiteX59" fmla="*/ 6088704 w 8126844"/>
                    <a:gd name="connsiteY59" fmla="*/ 2815415 h 5316568"/>
                    <a:gd name="connsiteX60" fmla="*/ 5981127 w 8126844"/>
                    <a:gd name="connsiteY60" fmla="*/ 2949885 h 5316568"/>
                    <a:gd name="connsiteX61" fmla="*/ 6021468 w 8126844"/>
                    <a:gd name="connsiteY61" fmla="*/ 3151591 h 5316568"/>
                    <a:gd name="connsiteX62" fmla="*/ 6115598 w 8126844"/>
                    <a:gd name="connsiteY62" fmla="*/ 3299509 h 5316568"/>
                    <a:gd name="connsiteX63" fmla="*/ 6734163 w 8126844"/>
                    <a:gd name="connsiteY63" fmla="*/ 3124697 h 5316568"/>
                    <a:gd name="connsiteX64" fmla="*/ 7419963 w 8126844"/>
                    <a:gd name="connsiteY64" fmla="*/ 2694391 h 5316568"/>
                    <a:gd name="connsiteX65" fmla="*/ 7850268 w 8126844"/>
                    <a:gd name="connsiteY65" fmla="*/ 2371662 h 5316568"/>
                    <a:gd name="connsiteX66" fmla="*/ 8065421 w 8126844"/>
                    <a:gd name="connsiteY66" fmla="*/ 2264085 h 5316568"/>
                    <a:gd name="connsiteX67" fmla="*/ 8105763 w 8126844"/>
                    <a:gd name="connsiteY67" fmla="*/ 2425450 h 5316568"/>
                    <a:gd name="connsiteX68" fmla="*/ 7769586 w 8126844"/>
                    <a:gd name="connsiteY68" fmla="*/ 2761627 h 5316568"/>
                    <a:gd name="connsiteX69" fmla="*/ 6707268 w 8126844"/>
                    <a:gd name="connsiteY69" fmla="*/ 3339850 h 5316568"/>
                    <a:gd name="connsiteX70" fmla="*/ 6129045 w 8126844"/>
                    <a:gd name="connsiteY70" fmla="*/ 3608791 h 5316568"/>
                    <a:gd name="connsiteX71" fmla="*/ 5833210 w 8126844"/>
                    <a:gd name="connsiteY71" fmla="*/ 3649132 h 5316568"/>
                    <a:gd name="connsiteX72" fmla="*/ 5712186 w 8126844"/>
                    <a:gd name="connsiteY72" fmla="*/ 3689474 h 5316568"/>
                    <a:gd name="connsiteX73" fmla="*/ 5658398 w 8126844"/>
                    <a:gd name="connsiteY73" fmla="*/ 3541556 h 5316568"/>
                    <a:gd name="connsiteX74" fmla="*/ 5779421 w 8126844"/>
                    <a:gd name="connsiteY74" fmla="*/ 3433980 h 5316568"/>
                    <a:gd name="connsiteX75" fmla="*/ 5779421 w 8126844"/>
                    <a:gd name="connsiteY75" fmla="*/ 3339850 h 5316568"/>
                    <a:gd name="connsiteX76" fmla="*/ 5497033 w 8126844"/>
                    <a:gd name="connsiteY76" fmla="*/ 3460874 h 5316568"/>
                    <a:gd name="connsiteX77" fmla="*/ 5039833 w 8126844"/>
                    <a:gd name="connsiteY77" fmla="*/ 3595344 h 5316568"/>
                    <a:gd name="connsiteX78" fmla="*/ 4865021 w 8126844"/>
                    <a:gd name="connsiteY78" fmla="*/ 3676027 h 5316568"/>
                    <a:gd name="connsiteX79" fmla="*/ 4905363 w 8126844"/>
                    <a:gd name="connsiteY79" fmla="*/ 3770156 h 5316568"/>
                    <a:gd name="connsiteX80" fmla="*/ 5160857 w 8126844"/>
                    <a:gd name="connsiteY80" fmla="*/ 3743262 h 5316568"/>
                    <a:gd name="connsiteX81" fmla="*/ 5187751 w 8126844"/>
                    <a:gd name="connsiteY81" fmla="*/ 3877732 h 5316568"/>
                    <a:gd name="connsiteX82" fmla="*/ 4878468 w 8126844"/>
                    <a:gd name="connsiteY82" fmla="*/ 3971862 h 5316568"/>
                    <a:gd name="connsiteX83" fmla="*/ 4891916 w 8126844"/>
                    <a:gd name="connsiteY83" fmla="*/ 4119780 h 5316568"/>
                    <a:gd name="connsiteX84" fmla="*/ 5376010 w 8126844"/>
                    <a:gd name="connsiteY84" fmla="*/ 4012203 h 5316568"/>
                    <a:gd name="connsiteX85" fmla="*/ 5967680 w 8126844"/>
                    <a:gd name="connsiteY85" fmla="*/ 3864285 h 5316568"/>
                    <a:gd name="connsiteX86" fmla="*/ 6344198 w 8126844"/>
                    <a:gd name="connsiteY86" fmla="*/ 3662580 h 5316568"/>
                    <a:gd name="connsiteX87" fmla="*/ 6478668 w 8126844"/>
                    <a:gd name="connsiteY87" fmla="*/ 3662580 h 5316568"/>
                    <a:gd name="connsiteX88" fmla="*/ 6478668 w 8126844"/>
                    <a:gd name="connsiteY88" fmla="*/ 3850838 h 5316568"/>
                    <a:gd name="connsiteX89" fmla="*/ 5900445 w 8126844"/>
                    <a:gd name="connsiteY89" fmla="*/ 4039097 h 5316568"/>
                    <a:gd name="connsiteX90" fmla="*/ 5053280 w 8126844"/>
                    <a:gd name="connsiteY90" fmla="*/ 4281144 h 5316568"/>
                    <a:gd name="connsiteX91" fmla="*/ 4703657 w 8126844"/>
                    <a:gd name="connsiteY91" fmla="*/ 4375274 h 5316568"/>
                    <a:gd name="connsiteX92" fmla="*/ 4313692 w 8126844"/>
                    <a:gd name="connsiteY92" fmla="*/ 4442509 h 5316568"/>
                    <a:gd name="connsiteX93" fmla="*/ 4004410 w 8126844"/>
                    <a:gd name="connsiteY93" fmla="*/ 4482850 h 5316568"/>
                    <a:gd name="connsiteX94" fmla="*/ 3869939 w 8126844"/>
                    <a:gd name="connsiteY94" fmla="*/ 4361827 h 5316568"/>
                    <a:gd name="connsiteX95" fmla="*/ 3950621 w 8126844"/>
                    <a:gd name="connsiteY95" fmla="*/ 4254250 h 5316568"/>
                    <a:gd name="connsiteX96" fmla="*/ 4367480 w 8126844"/>
                    <a:gd name="connsiteY96" fmla="*/ 4173568 h 5316568"/>
                    <a:gd name="connsiteX97" fmla="*/ 4542292 w 8126844"/>
                    <a:gd name="connsiteY97" fmla="*/ 4106332 h 5316568"/>
                    <a:gd name="connsiteX98" fmla="*/ 4542292 w 8126844"/>
                    <a:gd name="connsiteY98" fmla="*/ 3971862 h 5316568"/>
                    <a:gd name="connsiteX99" fmla="*/ 4206116 w 8126844"/>
                    <a:gd name="connsiteY99" fmla="*/ 3971862 h 5316568"/>
                    <a:gd name="connsiteX100" fmla="*/ 3520316 w 8126844"/>
                    <a:gd name="connsiteY100" fmla="*/ 4052544 h 5316568"/>
                    <a:gd name="connsiteX101" fmla="*/ 3157245 w 8126844"/>
                    <a:gd name="connsiteY101" fmla="*/ 4079438 h 5316568"/>
                    <a:gd name="connsiteX102" fmla="*/ 3076563 w 8126844"/>
                    <a:gd name="connsiteY102" fmla="*/ 4200462 h 5316568"/>
                    <a:gd name="connsiteX103" fmla="*/ 3224480 w 8126844"/>
                    <a:gd name="connsiteY103" fmla="*/ 4267697 h 5316568"/>
                    <a:gd name="connsiteX104" fmla="*/ 3453080 w 8126844"/>
                    <a:gd name="connsiteY104" fmla="*/ 4294591 h 5316568"/>
                    <a:gd name="connsiteX105" fmla="*/ 3412739 w 8126844"/>
                    <a:gd name="connsiteY105" fmla="*/ 4402168 h 5316568"/>
                    <a:gd name="connsiteX106" fmla="*/ 2968986 w 8126844"/>
                    <a:gd name="connsiteY106" fmla="*/ 4455956 h 5316568"/>
                    <a:gd name="connsiteX107" fmla="*/ 2767280 w 8126844"/>
                    <a:gd name="connsiteY107" fmla="*/ 4469403 h 5316568"/>
                    <a:gd name="connsiteX108" fmla="*/ 2673151 w 8126844"/>
                    <a:gd name="connsiteY108" fmla="*/ 4671109 h 5316568"/>
                    <a:gd name="connsiteX109" fmla="*/ 2767280 w 8126844"/>
                    <a:gd name="connsiteY109" fmla="*/ 5034180 h 5316568"/>
                    <a:gd name="connsiteX110" fmla="*/ 2700045 w 8126844"/>
                    <a:gd name="connsiteY110" fmla="*/ 5235885 h 5316568"/>
                    <a:gd name="connsiteX111" fmla="*/ 2498339 w 8126844"/>
                    <a:gd name="connsiteY111" fmla="*/ 5316568 h 5316568"/>
                    <a:gd name="connsiteX112" fmla="*/ 2256292 w 8126844"/>
                    <a:gd name="connsiteY112" fmla="*/ 5235885 h 5316568"/>
                    <a:gd name="connsiteX113" fmla="*/ 2175610 w 8126844"/>
                    <a:gd name="connsiteY113" fmla="*/ 4980391 h 5316568"/>
                    <a:gd name="connsiteX114" fmla="*/ 2269739 w 8126844"/>
                    <a:gd name="connsiteY114" fmla="*/ 4751791 h 5316568"/>
                    <a:gd name="connsiteX115" fmla="*/ 2404210 w 8126844"/>
                    <a:gd name="connsiteY115" fmla="*/ 4590427 h 5316568"/>
                    <a:gd name="connsiteX116" fmla="*/ 2390763 w 8126844"/>
                    <a:gd name="connsiteY116" fmla="*/ 4442509 h 5316568"/>
                    <a:gd name="connsiteX117" fmla="*/ 2014245 w 8126844"/>
                    <a:gd name="connsiteY117" fmla="*/ 4308038 h 5316568"/>
                    <a:gd name="connsiteX118" fmla="*/ 2068033 w 8126844"/>
                    <a:gd name="connsiteY118" fmla="*/ 4200462 h 5316568"/>
                    <a:gd name="connsiteX119" fmla="*/ 2390763 w 8126844"/>
                    <a:gd name="connsiteY119" fmla="*/ 4200462 h 5316568"/>
                    <a:gd name="connsiteX120" fmla="*/ 2807621 w 8126844"/>
                    <a:gd name="connsiteY120" fmla="*/ 4200462 h 5316568"/>
                    <a:gd name="connsiteX121" fmla="*/ 2834516 w 8126844"/>
                    <a:gd name="connsiteY121" fmla="*/ 4065991 h 5316568"/>
                    <a:gd name="connsiteX122" fmla="*/ 2686598 w 8126844"/>
                    <a:gd name="connsiteY122" fmla="*/ 4012203 h 5316568"/>
                    <a:gd name="connsiteX123" fmla="*/ 2780727 w 8126844"/>
                    <a:gd name="connsiteY123" fmla="*/ 3864285 h 5316568"/>
                    <a:gd name="connsiteX124" fmla="*/ 3211033 w 8126844"/>
                    <a:gd name="connsiteY124" fmla="*/ 3904627 h 5316568"/>
                    <a:gd name="connsiteX125" fmla="*/ 3775810 w 8126844"/>
                    <a:gd name="connsiteY125" fmla="*/ 3877732 h 5316568"/>
                    <a:gd name="connsiteX126" fmla="*/ 4380927 w 8126844"/>
                    <a:gd name="connsiteY126" fmla="*/ 3783603 h 5316568"/>
                    <a:gd name="connsiteX127" fmla="*/ 4622974 w 8126844"/>
                    <a:gd name="connsiteY127" fmla="*/ 3729815 h 5316568"/>
                    <a:gd name="connsiteX128" fmla="*/ 4555739 w 8126844"/>
                    <a:gd name="connsiteY128" fmla="*/ 3635685 h 5316568"/>
                    <a:gd name="connsiteX129" fmla="*/ 4031304 w 8126844"/>
                    <a:gd name="connsiteY129" fmla="*/ 3676027 h 5316568"/>
                    <a:gd name="connsiteX130" fmla="*/ 3600998 w 8126844"/>
                    <a:gd name="connsiteY130" fmla="*/ 3689474 h 5316568"/>
                    <a:gd name="connsiteX131" fmla="*/ 3278268 w 8126844"/>
                    <a:gd name="connsiteY131" fmla="*/ 3649132 h 5316568"/>
                    <a:gd name="connsiteX132" fmla="*/ 3237927 w 8126844"/>
                    <a:gd name="connsiteY132" fmla="*/ 3581897 h 5316568"/>
                    <a:gd name="connsiteX133" fmla="*/ 3291716 w 8126844"/>
                    <a:gd name="connsiteY133" fmla="*/ 3447427 h 5316568"/>
                    <a:gd name="connsiteX134" fmla="*/ 3587551 w 8126844"/>
                    <a:gd name="connsiteY134" fmla="*/ 3474321 h 5316568"/>
                    <a:gd name="connsiteX135" fmla="*/ 3883386 w 8126844"/>
                    <a:gd name="connsiteY135" fmla="*/ 3474321 h 5316568"/>
                    <a:gd name="connsiteX136" fmla="*/ 3964068 w 8126844"/>
                    <a:gd name="connsiteY136" fmla="*/ 3407085 h 5316568"/>
                    <a:gd name="connsiteX137" fmla="*/ 3883386 w 8126844"/>
                    <a:gd name="connsiteY137" fmla="*/ 3286062 h 5316568"/>
                    <a:gd name="connsiteX138" fmla="*/ 3412739 w 8126844"/>
                    <a:gd name="connsiteY138" fmla="*/ 3259168 h 5316568"/>
                    <a:gd name="connsiteX139" fmla="*/ 3049668 w 8126844"/>
                    <a:gd name="connsiteY139" fmla="*/ 3205380 h 5316568"/>
                    <a:gd name="connsiteX140" fmla="*/ 2740386 w 8126844"/>
                    <a:gd name="connsiteY140" fmla="*/ 3138144 h 5316568"/>
                    <a:gd name="connsiteX141" fmla="*/ 2457998 w 8126844"/>
                    <a:gd name="connsiteY141" fmla="*/ 3057462 h 5316568"/>
                    <a:gd name="connsiteX142" fmla="*/ 2242845 w 8126844"/>
                    <a:gd name="connsiteY142" fmla="*/ 3003674 h 5316568"/>
                    <a:gd name="connsiteX143" fmla="*/ 2162163 w 8126844"/>
                    <a:gd name="connsiteY143" fmla="*/ 3165038 h 5316568"/>
                    <a:gd name="connsiteX144" fmla="*/ 2336974 w 8126844"/>
                    <a:gd name="connsiteY144" fmla="*/ 3339850 h 5316568"/>
                    <a:gd name="connsiteX145" fmla="*/ 2713492 w 8126844"/>
                    <a:gd name="connsiteY145" fmla="*/ 3393638 h 5316568"/>
                    <a:gd name="connsiteX146" fmla="*/ 2874857 w 8126844"/>
                    <a:gd name="connsiteY146" fmla="*/ 3447427 h 5316568"/>
                    <a:gd name="connsiteX147" fmla="*/ 2874857 w 8126844"/>
                    <a:gd name="connsiteY147" fmla="*/ 3595344 h 5316568"/>
                    <a:gd name="connsiteX148" fmla="*/ 2605916 w 8126844"/>
                    <a:gd name="connsiteY148" fmla="*/ 3568450 h 5316568"/>
                    <a:gd name="connsiteX149" fmla="*/ 2000798 w 8126844"/>
                    <a:gd name="connsiteY149" fmla="*/ 3447427 h 5316568"/>
                    <a:gd name="connsiteX150" fmla="*/ 1583939 w 8126844"/>
                    <a:gd name="connsiteY150" fmla="*/ 3299509 h 5316568"/>
                    <a:gd name="connsiteX151" fmla="*/ 1409127 w 8126844"/>
                    <a:gd name="connsiteY151" fmla="*/ 3312956 h 5316568"/>
                    <a:gd name="connsiteX152" fmla="*/ 1368786 w 8126844"/>
                    <a:gd name="connsiteY152" fmla="*/ 3487768 h 5316568"/>
                    <a:gd name="connsiteX153" fmla="*/ 1799092 w 8126844"/>
                    <a:gd name="connsiteY153" fmla="*/ 3622238 h 5316568"/>
                    <a:gd name="connsiteX154" fmla="*/ 2256292 w 8126844"/>
                    <a:gd name="connsiteY154" fmla="*/ 3783603 h 5316568"/>
                    <a:gd name="connsiteX155" fmla="*/ 2390763 w 8126844"/>
                    <a:gd name="connsiteY155" fmla="*/ 3891180 h 5316568"/>
                    <a:gd name="connsiteX156" fmla="*/ 2094927 w 8126844"/>
                    <a:gd name="connsiteY156" fmla="*/ 3958415 h 5316568"/>
                    <a:gd name="connsiteX157" fmla="*/ 1557045 w 8126844"/>
                    <a:gd name="connsiteY157" fmla="*/ 3783603 h 5316568"/>
                    <a:gd name="connsiteX158" fmla="*/ 965374 w 8126844"/>
                    <a:gd name="connsiteY158" fmla="*/ 3555003 h 5316568"/>
                    <a:gd name="connsiteX159" fmla="*/ 481280 w 8126844"/>
                    <a:gd name="connsiteY159" fmla="*/ 3339850 h 5316568"/>
                    <a:gd name="connsiteX160" fmla="*/ 198892 w 8126844"/>
                    <a:gd name="connsiteY160" fmla="*/ 3232274 h 5316568"/>
                    <a:gd name="connsiteX161" fmla="*/ 131657 w 8126844"/>
                    <a:gd name="connsiteY161" fmla="*/ 3138144 h 5316568"/>
                    <a:gd name="connsiteX162" fmla="*/ 279574 w 8126844"/>
                    <a:gd name="connsiteY162" fmla="*/ 3044015 h 5316568"/>
                    <a:gd name="connsiteX163" fmla="*/ 642645 w 8126844"/>
                    <a:gd name="connsiteY163" fmla="*/ 3218827 h 5316568"/>
                    <a:gd name="connsiteX164" fmla="*/ 1113292 w 8126844"/>
                    <a:gd name="connsiteY164" fmla="*/ 3366744 h 5316568"/>
                    <a:gd name="connsiteX165" fmla="*/ 1153633 w 8126844"/>
                    <a:gd name="connsiteY165" fmla="*/ 3191932 h 5316568"/>
                    <a:gd name="connsiteX166" fmla="*/ 1032610 w 8126844"/>
                    <a:gd name="connsiteY166" fmla="*/ 3030568 h 5316568"/>
                    <a:gd name="connsiteX167" fmla="*/ 535068 w 8126844"/>
                    <a:gd name="connsiteY167" fmla="*/ 2882650 h 5316568"/>
                    <a:gd name="connsiteX168" fmla="*/ 198892 w 8126844"/>
                    <a:gd name="connsiteY168" fmla="*/ 2640603 h 5316568"/>
                    <a:gd name="connsiteX169" fmla="*/ 10633 w 8126844"/>
                    <a:gd name="connsiteY169" fmla="*/ 2479238 h 5316568"/>
                    <a:gd name="connsiteX170" fmla="*/ 50974 w 8126844"/>
                    <a:gd name="connsiteY170" fmla="*/ 2344768 h 5316568"/>
                    <a:gd name="connsiteX171" fmla="*/ 279574 w 8126844"/>
                    <a:gd name="connsiteY171" fmla="*/ 2425450 h 5316568"/>
                    <a:gd name="connsiteX172" fmla="*/ 1019163 w 8126844"/>
                    <a:gd name="connsiteY172" fmla="*/ 2828862 h 5316568"/>
                    <a:gd name="connsiteX173" fmla="*/ 1462916 w 8126844"/>
                    <a:gd name="connsiteY173" fmla="*/ 3070909 h 5316568"/>
                    <a:gd name="connsiteX174" fmla="*/ 1799092 w 8126844"/>
                    <a:gd name="connsiteY174" fmla="*/ 3165038 h 5316568"/>
                    <a:gd name="connsiteX175" fmla="*/ 1973904 w 8126844"/>
                    <a:gd name="connsiteY175" fmla="*/ 3097803 h 5316568"/>
                    <a:gd name="connsiteX176" fmla="*/ 1960457 w 8126844"/>
                    <a:gd name="connsiteY176" fmla="*/ 2855756 h 5316568"/>
                    <a:gd name="connsiteX177" fmla="*/ 1624280 w 8126844"/>
                    <a:gd name="connsiteY177" fmla="*/ 2748180 h 5316568"/>
                    <a:gd name="connsiteX178" fmla="*/ 1288104 w 8126844"/>
                    <a:gd name="connsiteY178" fmla="*/ 2600262 h 5316568"/>
                    <a:gd name="connsiteX179" fmla="*/ 1261210 w 8126844"/>
                    <a:gd name="connsiteY179" fmla="*/ 2465791 h 5316568"/>
                    <a:gd name="connsiteX180" fmla="*/ 1462916 w 8126844"/>
                    <a:gd name="connsiteY180" fmla="*/ 2465791 h 5316568"/>
                    <a:gd name="connsiteX181" fmla="*/ 1691516 w 8126844"/>
                    <a:gd name="connsiteY181" fmla="*/ 2546474 h 5316568"/>
                    <a:gd name="connsiteX182" fmla="*/ 1758751 w 8126844"/>
                    <a:gd name="connsiteY182" fmla="*/ 2331321 h 5316568"/>
                    <a:gd name="connsiteX183" fmla="*/ 1597386 w 8126844"/>
                    <a:gd name="connsiteY183" fmla="*/ 2156509 h 5316568"/>
                    <a:gd name="connsiteX184" fmla="*/ 1153633 w 8126844"/>
                    <a:gd name="connsiteY184" fmla="*/ 1968250 h 5316568"/>
                    <a:gd name="connsiteX185" fmla="*/ 871245 w 8126844"/>
                    <a:gd name="connsiteY185" fmla="*/ 1779991 h 5316568"/>
                    <a:gd name="connsiteX186" fmla="*/ 750221 w 8126844"/>
                    <a:gd name="connsiteY186" fmla="*/ 1645521 h 5316568"/>
                    <a:gd name="connsiteX187" fmla="*/ 844351 w 8126844"/>
                    <a:gd name="connsiteY187" fmla="*/ 1524497 h 5316568"/>
                    <a:gd name="connsiteX188" fmla="*/ 1328445 w 8126844"/>
                    <a:gd name="connsiteY188" fmla="*/ 1739650 h 5316568"/>
                    <a:gd name="connsiteX189" fmla="*/ 1606671 w 8126844"/>
                    <a:gd name="connsiteY189" fmla="*/ 1886069 h 5316568"/>
                    <a:gd name="connsiteX190" fmla="*/ 1595914 w 8126844"/>
                    <a:gd name="connsiteY190" fmla="*/ 1511485 h 5316568"/>
                    <a:gd name="connsiteX191" fmla="*/ 1905860 w 8126844"/>
                    <a:gd name="connsiteY191" fmla="*/ 1628679 h 5316568"/>
                    <a:gd name="connsiteX192" fmla="*/ 1900365 w 8126844"/>
                    <a:gd name="connsiteY192" fmla="*/ 1694764 h 5316568"/>
                    <a:gd name="connsiteX193" fmla="*/ 1879774 w 8126844"/>
                    <a:gd name="connsiteY193" fmla="*/ 2022038 h 5316568"/>
                    <a:gd name="connsiteX194" fmla="*/ 2390763 w 8126844"/>
                    <a:gd name="connsiteY194" fmla="*/ 2250638 h 5316568"/>
                    <a:gd name="connsiteX195" fmla="*/ 3157245 w 8126844"/>
                    <a:gd name="connsiteY195" fmla="*/ 2465791 h 5316568"/>
                    <a:gd name="connsiteX196" fmla="*/ 3708574 w 8126844"/>
                    <a:gd name="connsiteY196" fmla="*/ 2600262 h 5316568"/>
                    <a:gd name="connsiteX197" fmla="*/ 4165774 w 8126844"/>
                    <a:gd name="connsiteY197" fmla="*/ 2573368 h 5316568"/>
                    <a:gd name="connsiteX198" fmla="*/ 4394374 w 8126844"/>
                    <a:gd name="connsiteY198" fmla="*/ 2546474 h 5316568"/>
                    <a:gd name="connsiteX199" fmla="*/ 4407821 w 8126844"/>
                    <a:gd name="connsiteY199" fmla="*/ 2358215 h 5316568"/>
                    <a:gd name="connsiteX200" fmla="*/ 4192668 w 8126844"/>
                    <a:gd name="connsiteY200" fmla="*/ 2317874 h 5316568"/>
                    <a:gd name="connsiteX201" fmla="*/ 4031304 w 8126844"/>
                    <a:gd name="connsiteY201" fmla="*/ 2358215 h 5316568"/>
                    <a:gd name="connsiteX202" fmla="*/ 4031304 w 8126844"/>
                    <a:gd name="connsiteY202" fmla="*/ 2183403 h 5316568"/>
                    <a:gd name="connsiteX203" fmla="*/ 4448163 w 8126844"/>
                    <a:gd name="connsiteY203" fmla="*/ 2062380 h 5316568"/>
                    <a:gd name="connsiteX204" fmla="*/ 4703657 w 8126844"/>
                    <a:gd name="connsiteY204" fmla="*/ 1954803 h 5316568"/>
                    <a:gd name="connsiteX205" fmla="*/ 4663316 w 8126844"/>
                    <a:gd name="connsiteY205" fmla="*/ 1699309 h 5316568"/>
                    <a:gd name="connsiteX0" fmla="*/ 5876971 w 8126844"/>
                    <a:gd name="connsiteY0" fmla="*/ 944929 h 5316568"/>
                    <a:gd name="connsiteX1" fmla="*/ 5847702 w 8126844"/>
                    <a:gd name="connsiteY1" fmla="*/ 1092193 h 5316568"/>
                    <a:gd name="connsiteX2" fmla="*/ 4866197 w 8126844"/>
                    <a:gd name="connsiteY2" fmla="*/ 1652075 h 5316568"/>
                    <a:gd name="connsiteX3" fmla="*/ 4959151 w 8126844"/>
                    <a:gd name="connsiteY3" fmla="*/ 1860674 h 5316568"/>
                    <a:gd name="connsiteX4" fmla="*/ 5402904 w 8126844"/>
                    <a:gd name="connsiteY4" fmla="*/ 1699309 h 5316568"/>
                    <a:gd name="connsiteX5" fmla="*/ 6478668 w 8126844"/>
                    <a:gd name="connsiteY5" fmla="*/ 986615 h 5316568"/>
                    <a:gd name="connsiteX6" fmla="*/ 7177916 w 8126844"/>
                    <a:gd name="connsiteY6" fmla="*/ 139450 h 5316568"/>
                    <a:gd name="connsiteX7" fmla="*/ 7352727 w 8126844"/>
                    <a:gd name="connsiteY7" fmla="*/ 18427 h 5316568"/>
                    <a:gd name="connsiteX8" fmla="*/ 7460304 w 8126844"/>
                    <a:gd name="connsiteY8" fmla="*/ 327709 h 5316568"/>
                    <a:gd name="connsiteX9" fmla="*/ 7137574 w 8126844"/>
                    <a:gd name="connsiteY9" fmla="*/ 758015 h 5316568"/>
                    <a:gd name="connsiteX10" fmla="*/ 7056892 w 8126844"/>
                    <a:gd name="connsiteY10" fmla="*/ 932827 h 5316568"/>
                    <a:gd name="connsiteX11" fmla="*/ 7177916 w 8126844"/>
                    <a:gd name="connsiteY11" fmla="*/ 1040403 h 5316568"/>
                    <a:gd name="connsiteX12" fmla="*/ 7406516 w 8126844"/>
                    <a:gd name="connsiteY12" fmla="*/ 811803 h 5316568"/>
                    <a:gd name="connsiteX13" fmla="*/ 7540986 w 8126844"/>
                    <a:gd name="connsiteY13" fmla="*/ 811803 h 5316568"/>
                    <a:gd name="connsiteX14" fmla="*/ 7554433 w 8126844"/>
                    <a:gd name="connsiteY14" fmla="*/ 1040403 h 5316568"/>
                    <a:gd name="connsiteX15" fmla="*/ 6976210 w 8126844"/>
                    <a:gd name="connsiteY15" fmla="*/ 1632074 h 5316568"/>
                    <a:gd name="connsiteX16" fmla="*/ 6276963 w 8126844"/>
                    <a:gd name="connsiteY16" fmla="*/ 2183403 h 5316568"/>
                    <a:gd name="connsiteX17" fmla="*/ 5860104 w 8126844"/>
                    <a:gd name="connsiteY17" fmla="*/ 2385109 h 5316568"/>
                    <a:gd name="connsiteX18" fmla="*/ 5658398 w 8126844"/>
                    <a:gd name="connsiteY18" fmla="*/ 2452344 h 5316568"/>
                    <a:gd name="connsiteX19" fmla="*/ 5550821 w 8126844"/>
                    <a:gd name="connsiteY19" fmla="*/ 2371662 h 5316568"/>
                    <a:gd name="connsiteX20" fmla="*/ 5644951 w 8126844"/>
                    <a:gd name="connsiteY20" fmla="*/ 2169956 h 5316568"/>
                    <a:gd name="connsiteX21" fmla="*/ 5913892 w 8126844"/>
                    <a:gd name="connsiteY21" fmla="*/ 2116168 h 5316568"/>
                    <a:gd name="connsiteX22" fmla="*/ 5752527 w 8126844"/>
                    <a:gd name="connsiteY22" fmla="*/ 1806885 h 5316568"/>
                    <a:gd name="connsiteX23" fmla="*/ 5362563 w 8126844"/>
                    <a:gd name="connsiteY23" fmla="*/ 1954803 h 5316568"/>
                    <a:gd name="connsiteX24" fmla="*/ 4663316 w 8126844"/>
                    <a:gd name="connsiteY24" fmla="*/ 2237191 h 5316568"/>
                    <a:gd name="connsiteX25" fmla="*/ 4649868 w 8126844"/>
                    <a:gd name="connsiteY25" fmla="*/ 2412003 h 5316568"/>
                    <a:gd name="connsiteX26" fmla="*/ 4703657 w 8126844"/>
                    <a:gd name="connsiteY26" fmla="*/ 2519580 h 5316568"/>
                    <a:gd name="connsiteX27" fmla="*/ 5066727 w 8126844"/>
                    <a:gd name="connsiteY27" fmla="*/ 2385109 h 5316568"/>
                    <a:gd name="connsiteX28" fmla="*/ 5322221 w 8126844"/>
                    <a:gd name="connsiteY28" fmla="*/ 2331321 h 5316568"/>
                    <a:gd name="connsiteX29" fmla="*/ 5349116 w 8126844"/>
                    <a:gd name="connsiteY29" fmla="*/ 2465791 h 5316568"/>
                    <a:gd name="connsiteX30" fmla="*/ 4784339 w 8126844"/>
                    <a:gd name="connsiteY30" fmla="*/ 2680944 h 5316568"/>
                    <a:gd name="connsiteX31" fmla="*/ 4098539 w 8126844"/>
                    <a:gd name="connsiteY31" fmla="*/ 2815415 h 5316568"/>
                    <a:gd name="connsiteX32" fmla="*/ 2740386 w 8126844"/>
                    <a:gd name="connsiteY32" fmla="*/ 2680944 h 5316568"/>
                    <a:gd name="connsiteX33" fmla="*/ 2202504 w 8126844"/>
                    <a:gd name="connsiteY33" fmla="*/ 2479238 h 5316568"/>
                    <a:gd name="connsiteX34" fmla="*/ 2027692 w 8126844"/>
                    <a:gd name="connsiteY34" fmla="*/ 2425450 h 5316568"/>
                    <a:gd name="connsiteX35" fmla="*/ 1960457 w 8126844"/>
                    <a:gd name="connsiteY35" fmla="*/ 2573368 h 5316568"/>
                    <a:gd name="connsiteX36" fmla="*/ 2390763 w 8126844"/>
                    <a:gd name="connsiteY36" fmla="*/ 2801968 h 5316568"/>
                    <a:gd name="connsiteX37" fmla="*/ 3372398 w 8126844"/>
                    <a:gd name="connsiteY37" fmla="*/ 3044015 h 5316568"/>
                    <a:gd name="connsiteX38" fmla="*/ 4125433 w 8126844"/>
                    <a:gd name="connsiteY38" fmla="*/ 3044015 h 5316568"/>
                    <a:gd name="connsiteX39" fmla="*/ 4757445 w 8126844"/>
                    <a:gd name="connsiteY39" fmla="*/ 3017121 h 5316568"/>
                    <a:gd name="connsiteX40" fmla="*/ 4918810 w 8126844"/>
                    <a:gd name="connsiteY40" fmla="*/ 3057462 h 5316568"/>
                    <a:gd name="connsiteX41" fmla="*/ 4811233 w 8126844"/>
                    <a:gd name="connsiteY41" fmla="*/ 3218827 h 5316568"/>
                    <a:gd name="connsiteX42" fmla="*/ 4286798 w 8126844"/>
                    <a:gd name="connsiteY42" fmla="*/ 3286062 h 5316568"/>
                    <a:gd name="connsiteX43" fmla="*/ 4219563 w 8126844"/>
                    <a:gd name="connsiteY43" fmla="*/ 3420532 h 5316568"/>
                    <a:gd name="connsiteX44" fmla="*/ 4555739 w 8126844"/>
                    <a:gd name="connsiteY44" fmla="*/ 3474321 h 5316568"/>
                    <a:gd name="connsiteX45" fmla="*/ 5241539 w 8126844"/>
                    <a:gd name="connsiteY45" fmla="*/ 3286062 h 5316568"/>
                    <a:gd name="connsiteX46" fmla="*/ 5523927 w 8126844"/>
                    <a:gd name="connsiteY46" fmla="*/ 3151591 h 5316568"/>
                    <a:gd name="connsiteX47" fmla="*/ 5618057 w 8126844"/>
                    <a:gd name="connsiteY47" fmla="*/ 3044015 h 5316568"/>
                    <a:gd name="connsiteX48" fmla="*/ 5402904 w 8126844"/>
                    <a:gd name="connsiteY48" fmla="*/ 3030568 h 5316568"/>
                    <a:gd name="connsiteX49" fmla="*/ 5214645 w 8126844"/>
                    <a:gd name="connsiteY49" fmla="*/ 2922991 h 5316568"/>
                    <a:gd name="connsiteX50" fmla="*/ 5241539 w 8126844"/>
                    <a:gd name="connsiteY50" fmla="*/ 2801968 h 5316568"/>
                    <a:gd name="connsiteX51" fmla="*/ 5537374 w 8126844"/>
                    <a:gd name="connsiteY51" fmla="*/ 2761627 h 5316568"/>
                    <a:gd name="connsiteX52" fmla="*/ 6196280 w 8126844"/>
                    <a:gd name="connsiteY52" fmla="*/ 2506132 h 5316568"/>
                    <a:gd name="connsiteX53" fmla="*/ 6747610 w 8126844"/>
                    <a:gd name="connsiteY53" fmla="*/ 2169956 h 5316568"/>
                    <a:gd name="connsiteX54" fmla="*/ 7218257 w 8126844"/>
                    <a:gd name="connsiteY54" fmla="*/ 1726203 h 5316568"/>
                    <a:gd name="connsiteX55" fmla="*/ 7433410 w 8126844"/>
                    <a:gd name="connsiteY55" fmla="*/ 1551391 h 5316568"/>
                    <a:gd name="connsiteX56" fmla="*/ 7567880 w 8126844"/>
                    <a:gd name="connsiteY56" fmla="*/ 1578285 h 5316568"/>
                    <a:gd name="connsiteX57" fmla="*/ 7514092 w 8126844"/>
                    <a:gd name="connsiteY57" fmla="*/ 1779991 h 5316568"/>
                    <a:gd name="connsiteX58" fmla="*/ 7097233 w 8126844"/>
                    <a:gd name="connsiteY58" fmla="*/ 2210297 h 5316568"/>
                    <a:gd name="connsiteX59" fmla="*/ 6451774 w 8126844"/>
                    <a:gd name="connsiteY59" fmla="*/ 2627156 h 5316568"/>
                    <a:gd name="connsiteX60" fmla="*/ 6088704 w 8126844"/>
                    <a:gd name="connsiteY60" fmla="*/ 2815415 h 5316568"/>
                    <a:gd name="connsiteX61" fmla="*/ 5981127 w 8126844"/>
                    <a:gd name="connsiteY61" fmla="*/ 2949885 h 5316568"/>
                    <a:gd name="connsiteX62" fmla="*/ 6021468 w 8126844"/>
                    <a:gd name="connsiteY62" fmla="*/ 3151591 h 5316568"/>
                    <a:gd name="connsiteX63" fmla="*/ 6115598 w 8126844"/>
                    <a:gd name="connsiteY63" fmla="*/ 3299509 h 5316568"/>
                    <a:gd name="connsiteX64" fmla="*/ 6734163 w 8126844"/>
                    <a:gd name="connsiteY64" fmla="*/ 3124697 h 5316568"/>
                    <a:gd name="connsiteX65" fmla="*/ 7419963 w 8126844"/>
                    <a:gd name="connsiteY65" fmla="*/ 2694391 h 5316568"/>
                    <a:gd name="connsiteX66" fmla="*/ 7850268 w 8126844"/>
                    <a:gd name="connsiteY66" fmla="*/ 2371662 h 5316568"/>
                    <a:gd name="connsiteX67" fmla="*/ 8065421 w 8126844"/>
                    <a:gd name="connsiteY67" fmla="*/ 2264085 h 5316568"/>
                    <a:gd name="connsiteX68" fmla="*/ 8105763 w 8126844"/>
                    <a:gd name="connsiteY68" fmla="*/ 2425450 h 5316568"/>
                    <a:gd name="connsiteX69" fmla="*/ 7769586 w 8126844"/>
                    <a:gd name="connsiteY69" fmla="*/ 2761627 h 5316568"/>
                    <a:gd name="connsiteX70" fmla="*/ 6707268 w 8126844"/>
                    <a:gd name="connsiteY70" fmla="*/ 3339850 h 5316568"/>
                    <a:gd name="connsiteX71" fmla="*/ 6129045 w 8126844"/>
                    <a:gd name="connsiteY71" fmla="*/ 3608791 h 5316568"/>
                    <a:gd name="connsiteX72" fmla="*/ 5833210 w 8126844"/>
                    <a:gd name="connsiteY72" fmla="*/ 3649132 h 5316568"/>
                    <a:gd name="connsiteX73" fmla="*/ 5712186 w 8126844"/>
                    <a:gd name="connsiteY73" fmla="*/ 3689474 h 5316568"/>
                    <a:gd name="connsiteX74" fmla="*/ 5658398 w 8126844"/>
                    <a:gd name="connsiteY74" fmla="*/ 3541556 h 5316568"/>
                    <a:gd name="connsiteX75" fmla="*/ 5779421 w 8126844"/>
                    <a:gd name="connsiteY75" fmla="*/ 3433980 h 5316568"/>
                    <a:gd name="connsiteX76" fmla="*/ 5779421 w 8126844"/>
                    <a:gd name="connsiteY76" fmla="*/ 3339850 h 5316568"/>
                    <a:gd name="connsiteX77" fmla="*/ 5497033 w 8126844"/>
                    <a:gd name="connsiteY77" fmla="*/ 3460874 h 5316568"/>
                    <a:gd name="connsiteX78" fmla="*/ 5039833 w 8126844"/>
                    <a:gd name="connsiteY78" fmla="*/ 3595344 h 5316568"/>
                    <a:gd name="connsiteX79" fmla="*/ 4865021 w 8126844"/>
                    <a:gd name="connsiteY79" fmla="*/ 3676027 h 5316568"/>
                    <a:gd name="connsiteX80" fmla="*/ 4905363 w 8126844"/>
                    <a:gd name="connsiteY80" fmla="*/ 3770156 h 5316568"/>
                    <a:gd name="connsiteX81" fmla="*/ 5160857 w 8126844"/>
                    <a:gd name="connsiteY81" fmla="*/ 3743262 h 5316568"/>
                    <a:gd name="connsiteX82" fmla="*/ 5187751 w 8126844"/>
                    <a:gd name="connsiteY82" fmla="*/ 3877732 h 5316568"/>
                    <a:gd name="connsiteX83" fmla="*/ 4878468 w 8126844"/>
                    <a:gd name="connsiteY83" fmla="*/ 3971862 h 5316568"/>
                    <a:gd name="connsiteX84" fmla="*/ 4891916 w 8126844"/>
                    <a:gd name="connsiteY84" fmla="*/ 4119780 h 5316568"/>
                    <a:gd name="connsiteX85" fmla="*/ 5376010 w 8126844"/>
                    <a:gd name="connsiteY85" fmla="*/ 4012203 h 5316568"/>
                    <a:gd name="connsiteX86" fmla="*/ 5967680 w 8126844"/>
                    <a:gd name="connsiteY86" fmla="*/ 3864285 h 5316568"/>
                    <a:gd name="connsiteX87" fmla="*/ 6344198 w 8126844"/>
                    <a:gd name="connsiteY87" fmla="*/ 3662580 h 5316568"/>
                    <a:gd name="connsiteX88" fmla="*/ 6478668 w 8126844"/>
                    <a:gd name="connsiteY88" fmla="*/ 3662580 h 5316568"/>
                    <a:gd name="connsiteX89" fmla="*/ 6478668 w 8126844"/>
                    <a:gd name="connsiteY89" fmla="*/ 3850838 h 5316568"/>
                    <a:gd name="connsiteX90" fmla="*/ 5900445 w 8126844"/>
                    <a:gd name="connsiteY90" fmla="*/ 4039097 h 5316568"/>
                    <a:gd name="connsiteX91" fmla="*/ 5053280 w 8126844"/>
                    <a:gd name="connsiteY91" fmla="*/ 4281144 h 5316568"/>
                    <a:gd name="connsiteX92" fmla="*/ 4703657 w 8126844"/>
                    <a:gd name="connsiteY92" fmla="*/ 4375274 h 5316568"/>
                    <a:gd name="connsiteX93" fmla="*/ 4313692 w 8126844"/>
                    <a:gd name="connsiteY93" fmla="*/ 4442509 h 5316568"/>
                    <a:gd name="connsiteX94" fmla="*/ 4004410 w 8126844"/>
                    <a:gd name="connsiteY94" fmla="*/ 4482850 h 5316568"/>
                    <a:gd name="connsiteX95" fmla="*/ 3869939 w 8126844"/>
                    <a:gd name="connsiteY95" fmla="*/ 4361827 h 5316568"/>
                    <a:gd name="connsiteX96" fmla="*/ 3950621 w 8126844"/>
                    <a:gd name="connsiteY96" fmla="*/ 4254250 h 5316568"/>
                    <a:gd name="connsiteX97" fmla="*/ 4367480 w 8126844"/>
                    <a:gd name="connsiteY97" fmla="*/ 4173568 h 5316568"/>
                    <a:gd name="connsiteX98" fmla="*/ 4542292 w 8126844"/>
                    <a:gd name="connsiteY98" fmla="*/ 4106332 h 5316568"/>
                    <a:gd name="connsiteX99" fmla="*/ 4542292 w 8126844"/>
                    <a:gd name="connsiteY99" fmla="*/ 3971862 h 5316568"/>
                    <a:gd name="connsiteX100" fmla="*/ 4206116 w 8126844"/>
                    <a:gd name="connsiteY100" fmla="*/ 3971862 h 5316568"/>
                    <a:gd name="connsiteX101" fmla="*/ 3520316 w 8126844"/>
                    <a:gd name="connsiteY101" fmla="*/ 4052544 h 5316568"/>
                    <a:gd name="connsiteX102" fmla="*/ 3157245 w 8126844"/>
                    <a:gd name="connsiteY102" fmla="*/ 4079438 h 5316568"/>
                    <a:gd name="connsiteX103" fmla="*/ 3076563 w 8126844"/>
                    <a:gd name="connsiteY103" fmla="*/ 4200462 h 5316568"/>
                    <a:gd name="connsiteX104" fmla="*/ 3224480 w 8126844"/>
                    <a:gd name="connsiteY104" fmla="*/ 4267697 h 5316568"/>
                    <a:gd name="connsiteX105" fmla="*/ 3453080 w 8126844"/>
                    <a:gd name="connsiteY105" fmla="*/ 4294591 h 5316568"/>
                    <a:gd name="connsiteX106" fmla="*/ 3412739 w 8126844"/>
                    <a:gd name="connsiteY106" fmla="*/ 4402168 h 5316568"/>
                    <a:gd name="connsiteX107" fmla="*/ 2968986 w 8126844"/>
                    <a:gd name="connsiteY107" fmla="*/ 4455956 h 5316568"/>
                    <a:gd name="connsiteX108" fmla="*/ 2767280 w 8126844"/>
                    <a:gd name="connsiteY108" fmla="*/ 4469403 h 5316568"/>
                    <a:gd name="connsiteX109" fmla="*/ 2673151 w 8126844"/>
                    <a:gd name="connsiteY109" fmla="*/ 4671109 h 5316568"/>
                    <a:gd name="connsiteX110" fmla="*/ 2767280 w 8126844"/>
                    <a:gd name="connsiteY110" fmla="*/ 5034180 h 5316568"/>
                    <a:gd name="connsiteX111" fmla="*/ 2700045 w 8126844"/>
                    <a:gd name="connsiteY111" fmla="*/ 5235885 h 5316568"/>
                    <a:gd name="connsiteX112" fmla="*/ 2498339 w 8126844"/>
                    <a:gd name="connsiteY112" fmla="*/ 5316568 h 5316568"/>
                    <a:gd name="connsiteX113" fmla="*/ 2256292 w 8126844"/>
                    <a:gd name="connsiteY113" fmla="*/ 5235885 h 5316568"/>
                    <a:gd name="connsiteX114" fmla="*/ 2175610 w 8126844"/>
                    <a:gd name="connsiteY114" fmla="*/ 4980391 h 5316568"/>
                    <a:gd name="connsiteX115" fmla="*/ 2269739 w 8126844"/>
                    <a:gd name="connsiteY115" fmla="*/ 4751791 h 5316568"/>
                    <a:gd name="connsiteX116" fmla="*/ 2404210 w 8126844"/>
                    <a:gd name="connsiteY116" fmla="*/ 4590427 h 5316568"/>
                    <a:gd name="connsiteX117" fmla="*/ 2390763 w 8126844"/>
                    <a:gd name="connsiteY117" fmla="*/ 4442509 h 5316568"/>
                    <a:gd name="connsiteX118" fmla="*/ 2014245 w 8126844"/>
                    <a:gd name="connsiteY118" fmla="*/ 4308038 h 5316568"/>
                    <a:gd name="connsiteX119" fmla="*/ 2068033 w 8126844"/>
                    <a:gd name="connsiteY119" fmla="*/ 4200462 h 5316568"/>
                    <a:gd name="connsiteX120" fmla="*/ 2390763 w 8126844"/>
                    <a:gd name="connsiteY120" fmla="*/ 4200462 h 5316568"/>
                    <a:gd name="connsiteX121" fmla="*/ 2807621 w 8126844"/>
                    <a:gd name="connsiteY121" fmla="*/ 4200462 h 5316568"/>
                    <a:gd name="connsiteX122" fmla="*/ 2834516 w 8126844"/>
                    <a:gd name="connsiteY122" fmla="*/ 4065991 h 5316568"/>
                    <a:gd name="connsiteX123" fmla="*/ 2686598 w 8126844"/>
                    <a:gd name="connsiteY123" fmla="*/ 4012203 h 5316568"/>
                    <a:gd name="connsiteX124" fmla="*/ 2780727 w 8126844"/>
                    <a:gd name="connsiteY124" fmla="*/ 3864285 h 5316568"/>
                    <a:gd name="connsiteX125" fmla="*/ 3211033 w 8126844"/>
                    <a:gd name="connsiteY125" fmla="*/ 3904627 h 5316568"/>
                    <a:gd name="connsiteX126" fmla="*/ 3775810 w 8126844"/>
                    <a:gd name="connsiteY126" fmla="*/ 3877732 h 5316568"/>
                    <a:gd name="connsiteX127" fmla="*/ 4380927 w 8126844"/>
                    <a:gd name="connsiteY127" fmla="*/ 3783603 h 5316568"/>
                    <a:gd name="connsiteX128" fmla="*/ 4622974 w 8126844"/>
                    <a:gd name="connsiteY128" fmla="*/ 3729815 h 5316568"/>
                    <a:gd name="connsiteX129" fmla="*/ 4555739 w 8126844"/>
                    <a:gd name="connsiteY129" fmla="*/ 3635685 h 5316568"/>
                    <a:gd name="connsiteX130" fmla="*/ 4031304 w 8126844"/>
                    <a:gd name="connsiteY130" fmla="*/ 3676027 h 5316568"/>
                    <a:gd name="connsiteX131" fmla="*/ 3600998 w 8126844"/>
                    <a:gd name="connsiteY131" fmla="*/ 3689474 h 5316568"/>
                    <a:gd name="connsiteX132" fmla="*/ 3278268 w 8126844"/>
                    <a:gd name="connsiteY132" fmla="*/ 3649132 h 5316568"/>
                    <a:gd name="connsiteX133" fmla="*/ 3237927 w 8126844"/>
                    <a:gd name="connsiteY133" fmla="*/ 3581897 h 5316568"/>
                    <a:gd name="connsiteX134" fmla="*/ 3291716 w 8126844"/>
                    <a:gd name="connsiteY134" fmla="*/ 3447427 h 5316568"/>
                    <a:gd name="connsiteX135" fmla="*/ 3587551 w 8126844"/>
                    <a:gd name="connsiteY135" fmla="*/ 3474321 h 5316568"/>
                    <a:gd name="connsiteX136" fmla="*/ 3883386 w 8126844"/>
                    <a:gd name="connsiteY136" fmla="*/ 3474321 h 5316568"/>
                    <a:gd name="connsiteX137" fmla="*/ 3964068 w 8126844"/>
                    <a:gd name="connsiteY137" fmla="*/ 3407085 h 5316568"/>
                    <a:gd name="connsiteX138" fmla="*/ 3883386 w 8126844"/>
                    <a:gd name="connsiteY138" fmla="*/ 3286062 h 5316568"/>
                    <a:gd name="connsiteX139" fmla="*/ 3412739 w 8126844"/>
                    <a:gd name="connsiteY139" fmla="*/ 3259168 h 5316568"/>
                    <a:gd name="connsiteX140" fmla="*/ 3049668 w 8126844"/>
                    <a:gd name="connsiteY140" fmla="*/ 3205380 h 5316568"/>
                    <a:gd name="connsiteX141" fmla="*/ 2740386 w 8126844"/>
                    <a:gd name="connsiteY141" fmla="*/ 3138144 h 5316568"/>
                    <a:gd name="connsiteX142" fmla="*/ 2457998 w 8126844"/>
                    <a:gd name="connsiteY142" fmla="*/ 3057462 h 5316568"/>
                    <a:gd name="connsiteX143" fmla="*/ 2242845 w 8126844"/>
                    <a:gd name="connsiteY143" fmla="*/ 3003674 h 5316568"/>
                    <a:gd name="connsiteX144" fmla="*/ 2162163 w 8126844"/>
                    <a:gd name="connsiteY144" fmla="*/ 3165038 h 5316568"/>
                    <a:gd name="connsiteX145" fmla="*/ 2336974 w 8126844"/>
                    <a:gd name="connsiteY145" fmla="*/ 3339850 h 5316568"/>
                    <a:gd name="connsiteX146" fmla="*/ 2713492 w 8126844"/>
                    <a:gd name="connsiteY146" fmla="*/ 3393638 h 5316568"/>
                    <a:gd name="connsiteX147" fmla="*/ 2874857 w 8126844"/>
                    <a:gd name="connsiteY147" fmla="*/ 3447427 h 5316568"/>
                    <a:gd name="connsiteX148" fmla="*/ 2874857 w 8126844"/>
                    <a:gd name="connsiteY148" fmla="*/ 3595344 h 5316568"/>
                    <a:gd name="connsiteX149" fmla="*/ 2605916 w 8126844"/>
                    <a:gd name="connsiteY149" fmla="*/ 3568450 h 5316568"/>
                    <a:gd name="connsiteX150" fmla="*/ 2000798 w 8126844"/>
                    <a:gd name="connsiteY150" fmla="*/ 3447427 h 5316568"/>
                    <a:gd name="connsiteX151" fmla="*/ 1583939 w 8126844"/>
                    <a:gd name="connsiteY151" fmla="*/ 3299509 h 5316568"/>
                    <a:gd name="connsiteX152" fmla="*/ 1409127 w 8126844"/>
                    <a:gd name="connsiteY152" fmla="*/ 3312956 h 5316568"/>
                    <a:gd name="connsiteX153" fmla="*/ 1368786 w 8126844"/>
                    <a:gd name="connsiteY153" fmla="*/ 3487768 h 5316568"/>
                    <a:gd name="connsiteX154" fmla="*/ 1799092 w 8126844"/>
                    <a:gd name="connsiteY154" fmla="*/ 3622238 h 5316568"/>
                    <a:gd name="connsiteX155" fmla="*/ 2256292 w 8126844"/>
                    <a:gd name="connsiteY155" fmla="*/ 3783603 h 5316568"/>
                    <a:gd name="connsiteX156" fmla="*/ 2390763 w 8126844"/>
                    <a:gd name="connsiteY156" fmla="*/ 3891180 h 5316568"/>
                    <a:gd name="connsiteX157" fmla="*/ 2094927 w 8126844"/>
                    <a:gd name="connsiteY157" fmla="*/ 3958415 h 5316568"/>
                    <a:gd name="connsiteX158" fmla="*/ 1557045 w 8126844"/>
                    <a:gd name="connsiteY158" fmla="*/ 3783603 h 5316568"/>
                    <a:gd name="connsiteX159" fmla="*/ 965374 w 8126844"/>
                    <a:gd name="connsiteY159" fmla="*/ 3555003 h 5316568"/>
                    <a:gd name="connsiteX160" fmla="*/ 481280 w 8126844"/>
                    <a:gd name="connsiteY160" fmla="*/ 3339850 h 5316568"/>
                    <a:gd name="connsiteX161" fmla="*/ 198892 w 8126844"/>
                    <a:gd name="connsiteY161" fmla="*/ 3232274 h 5316568"/>
                    <a:gd name="connsiteX162" fmla="*/ 131657 w 8126844"/>
                    <a:gd name="connsiteY162" fmla="*/ 3138144 h 5316568"/>
                    <a:gd name="connsiteX163" fmla="*/ 279574 w 8126844"/>
                    <a:gd name="connsiteY163" fmla="*/ 3044015 h 5316568"/>
                    <a:gd name="connsiteX164" fmla="*/ 642645 w 8126844"/>
                    <a:gd name="connsiteY164" fmla="*/ 3218827 h 5316568"/>
                    <a:gd name="connsiteX165" fmla="*/ 1113292 w 8126844"/>
                    <a:gd name="connsiteY165" fmla="*/ 3366744 h 5316568"/>
                    <a:gd name="connsiteX166" fmla="*/ 1153633 w 8126844"/>
                    <a:gd name="connsiteY166" fmla="*/ 3191932 h 5316568"/>
                    <a:gd name="connsiteX167" fmla="*/ 1032610 w 8126844"/>
                    <a:gd name="connsiteY167" fmla="*/ 3030568 h 5316568"/>
                    <a:gd name="connsiteX168" fmla="*/ 535068 w 8126844"/>
                    <a:gd name="connsiteY168" fmla="*/ 2882650 h 5316568"/>
                    <a:gd name="connsiteX169" fmla="*/ 198892 w 8126844"/>
                    <a:gd name="connsiteY169" fmla="*/ 2640603 h 5316568"/>
                    <a:gd name="connsiteX170" fmla="*/ 10633 w 8126844"/>
                    <a:gd name="connsiteY170" fmla="*/ 2479238 h 5316568"/>
                    <a:gd name="connsiteX171" fmla="*/ 50974 w 8126844"/>
                    <a:gd name="connsiteY171" fmla="*/ 2344768 h 5316568"/>
                    <a:gd name="connsiteX172" fmla="*/ 279574 w 8126844"/>
                    <a:gd name="connsiteY172" fmla="*/ 2425450 h 5316568"/>
                    <a:gd name="connsiteX173" fmla="*/ 1019163 w 8126844"/>
                    <a:gd name="connsiteY173" fmla="*/ 2828862 h 5316568"/>
                    <a:gd name="connsiteX174" fmla="*/ 1462916 w 8126844"/>
                    <a:gd name="connsiteY174" fmla="*/ 3070909 h 5316568"/>
                    <a:gd name="connsiteX175" fmla="*/ 1799092 w 8126844"/>
                    <a:gd name="connsiteY175" fmla="*/ 3165038 h 5316568"/>
                    <a:gd name="connsiteX176" fmla="*/ 1973904 w 8126844"/>
                    <a:gd name="connsiteY176" fmla="*/ 3097803 h 5316568"/>
                    <a:gd name="connsiteX177" fmla="*/ 1960457 w 8126844"/>
                    <a:gd name="connsiteY177" fmla="*/ 2855756 h 5316568"/>
                    <a:gd name="connsiteX178" fmla="*/ 1624280 w 8126844"/>
                    <a:gd name="connsiteY178" fmla="*/ 2748180 h 5316568"/>
                    <a:gd name="connsiteX179" fmla="*/ 1288104 w 8126844"/>
                    <a:gd name="connsiteY179" fmla="*/ 2600262 h 5316568"/>
                    <a:gd name="connsiteX180" fmla="*/ 1261210 w 8126844"/>
                    <a:gd name="connsiteY180" fmla="*/ 2465791 h 5316568"/>
                    <a:gd name="connsiteX181" fmla="*/ 1462916 w 8126844"/>
                    <a:gd name="connsiteY181" fmla="*/ 2465791 h 5316568"/>
                    <a:gd name="connsiteX182" fmla="*/ 1691516 w 8126844"/>
                    <a:gd name="connsiteY182" fmla="*/ 2546474 h 5316568"/>
                    <a:gd name="connsiteX183" fmla="*/ 1758751 w 8126844"/>
                    <a:gd name="connsiteY183" fmla="*/ 2331321 h 5316568"/>
                    <a:gd name="connsiteX184" fmla="*/ 1597386 w 8126844"/>
                    <a:gd name="connsiteY184" fmla="*/ 2156509 h 5316568"/>
                    <a:gd name="connsiteX185" fmla="*/ 1153633 w 8126844"/>
                    <a:gd name="connsiteY185" fmla="*/ 1968250 h 5316568"/>
                    <a:gd name="connsiteX186" fmla="*/ 871245 w 8126844"/>
                    <a:gd name="connsiteY186" fmla="*/ 1779991 h 5316568"/>
                    <a:gd name="connsiteX187" fmla="*/ 750221 w 8126844"/>
                    <a:gd name="connsiteY187" fmla="*/ 1645521 h 5316568"/>
                    <a:gd name="connsiteX188" fmla="*/ 844351 w 8126844"/>
                    <a:gd name="connsiteY188" fmla="*/ 1524497 h 5316568"/>
                    <a:gd name="connsiteX189" fmla="*/ 1328445 w 8126844"/>
                    <a:gd name="connsiteY189" fmla="*/ 1739650 h 5316568"/>
                    <a:gd name="connsiteX190" fmla="*/ 1606671 w 8126844"/>
                    <a:gd name="connsiteY190" fmla="*/ 1886069 h 5316568"/>
                    <a:gd name="connsiteX191" fmla="*/ 1595914 w 8126844"/>
                    <a:gd name="connsiteY191" fmla="*/ 1511485 h 5316568"/>
                    <a:gd name="connsiteX192" fmla="*/ 1905860 w 8126844"/>
                    <a:gd name="connsiteY192" fmla="*/ 1628679 h 5316568"/>
                    <a:gd name="connsiteX193" fmla="*/ 1900365 w 8126844"/>
                    <a:gd name="connsiteY193" fmla="*/ 1694764 h 5316568"/>
                    <a:gd name="connsiteX194" fmla="*/ 1879774 w 8126844"/>
                    <a:gd name="connsiteY194" fmla="*/ 2022038 h 5316568"/>
                    <a:gd name="connsiteX195" fmla="*/ 2390763 w 8126844"/>
                    <a:gd name="connsiteY195" fmla="*/ 2250638 h 5316568"/>
                    <a:gd name="connsiteX196" fmla="*/ 3157245 w 8126844"/>
                    <a:gd name="connsiteY196" fmla="*/ 2465791 h 5316568"/>
                    <a:gd name="connsiteX197" fmla="*/ 3708574 w 8126844"/>
                    <a:gd name="connsiteY197" fmla="*/ 2600262 h 5316568"/>
                    <a:gd name="connsiteX198" fmla="*/ 4165774 w 8126844"/>
                    <a:gd name="connsiteY198" fmla="*/ 2573368 h 5316568"/>
                    <a:gd name="connsiteX199" fmla="*/ 4394374 w 8126844"/>
                    <a:gd name="connsiteY199" fmla="*/ 2546474 h 5316568"/>
                    <a:gd name="connsiteX200" fmla="*/ 4407821 w 8126844"/>
                    <a:gd name="connsiteY200" fmla="*/ 2358215 h 5316568"/>
                    <a:gd name="connsiteX201" fmla="*/ 4192668 w 8126844"/>
                    <a:gd name="connsiteY201" fmla="*/ 2317874 h 5316568"/>
                    <a:gd name="connsiteX202" fmla="*/ 4031304 w 8126844"/>
                    <a:gd name="connsiteY202" fmla="*/ 2358215 h 5316568"/>
                    <a:gd name="connsiteX203" fmla="*/ 4031304 w 8126844"/>
                    <a:gd name="connsiteY203" fmla="*/ 2183403 h 5316568"/>
                    <a:gd name="connsiteX204" fmla="*/ 4448163 w 8126844"/>
                    <a:gd name="connsiteY204" fmla="*/ 2062380 h 5316568"/>
                    <a:gd name="connsiteX205" fmla="*/ 4703657 w 8126844"/>
                    <a:gd name="connsiteY205" fmla="*/ 1954803 h 5316568"/>
                    <a:gd name="connsiteX206" fmla="*/ 4663316 w 8126844"/>
                    <a:gd name="connsiteY206" fmla="*/ 1699309 h 5316568"/>
                    <a:gd name="connsiteX0" fmla="*/ 5876971 w 8126844"/>
                    <a:gd name="connsiteY0" fmla="*/ 944929 h 5316568"/>
                    <a:gd name="connsiteX1" fmla="*/ 5847702 w 8126844"/>
                    <a:gd name="connsiteY1" fmla="*/ 1092193 h 5316568"/>
                    <a:gd name="connsiteX2" fmla="*/ 5330626 w 8126844"/>
                    <a:gd name="connsiteY2" fmla="*/ 1426660 h 5316568"/>
                    <a:gd name="connsiteX3" fmla="*/ 4866197 w 8126844"/>
                    <a:gd name="connsiteY3" fmla="*/ 1652075 h 5316568"/>
                    <a:gd name="connsiteX4" fmla="*/ 4959151 w 8126844"/>
                    <a:gd name="connsiteY4" fmla="*/ 1860674 h 5316568"/>
                    <a:gd name="connsiteX5" fmla="*/ 5402904 w 8126844"/>
                    <a:gd name="connsiteY5" fmla="*/ 1699309 h 5316568"/>
                    <a:gd name="connsiteX6" fmla="*/ 6478668 w 8126844"/>
                    <a:gd name="connsiteY6" fmla="*/ 986615 h 5316568"/>
                    <a:gd name="connsiteX7" fmla="*/ 7177916 w 8126844"/>
                    <a:gd name="connsiteY7" fmla="*/ 139450 h 5316568"/>
                    <a:gd name="connsiteX8" fmla="*/ 7352727 w 8126844"/>
                    <a:gd name="connsiteY8" fmla="*/ 18427 h 5316568"/>
                    <a:gd name="connsiteX9" fmla="*/ 7460304 w 8126844"/>
                    <a:gd name="connsiteY9" fmla="*/ 327709 h 5316568"/>
                    <a:gd name="connsiteX10" fmla="*/ 7137574 w 8126844"/>
                    <a:gd name="connsiteY10" fmla="*/ 758015 h 5316568"/>
                    <a:gd name="connsiteX11" fmla="*/ 7056892 w 8126844"/>
                    <a:gd name="connsiteY11" fmla="*/ 932827 h 5316568"/>
                    <a:gd name="connsiteX12" fmla="*/ 7177916 w 8126844"/>
                    <a:gd name="connsiteY12" fmla="*/ 1040403 h 5316568"/>
                    <a:gd name="connsiteX13" fmla="*/ 7406516 w 8126844"/>
                    <a:gd name="connsiteY13" fmla="*/ 811803 h 5316568"/>
                    <a:gd name="connsiteX14" fmla="*/ 7540986 w 8126844"/>
                    <a:gd name="connsiteY14" fmla="*/ 811803 h 5316568"/>
                    <a:gd name="connsiteX15" fmla="*/ 7554433 w 8126844"/>
                    <a:gd name="connsiteY15" fmla="*/ 1040403 h 5316568"/>
                    <a:gd name="connsiteX16" fmla="*/ 6976210 w 8126844"/>
                    <a:gd name="connsiteY16" fmla="*/ 1632074 h 5316568"/>
                    <a:gd name="connsiteX17" fmla="*/ 6276963 w 8126844"/>
                    <a:gd name="connsiteY17" fmla="*/ 2183403 h 5316568"/>
                    <a:gd name="connsiteX18" fmla="*/ 5860104 w 8126844"/>
                    <a:gd name="connsiteY18" fmla="*/ 2385109 h 5316568"/>
                    <a:gd name="connsiteX19" fmla="*/ 5658398 w 8126844"/>
                    <a:gd name="connsiteY19" fmla="*/ 2452344 h 5316568"/>
                    <a:gd name="connsiteX20" fmla="*/ 5550821 w 8126844"/>
                    <a:gd name="connsiteY20" fmla="*/ 2371662 h 5316568"/>
                    <a:gd name="connsiteX21" fmla="*/ 5644951 w 8126844"/>
                    <a:gd name="connsiteY21" fmla="*/ 2169956 h 5316568"/>
                    <a:gd name="connsiteX22" fmla="*/ 5913892 w 8126844"/>
                    <a:gd name="connsiteY22" fmla="*/ 2116168 h 5316568"/>
                    <a:gd name="connsiteX23" fmla="*/ 5752527 w 8126844"/>
                    <a:gd name="connsiteY23" fmla="*/ 1806885 h 5316568"/>
                    <a:gd name="connsiteX24" fmla="*/ 5362563 w 8126844"/>
                    <a:gd name="connsiteY24" fmla="*/ 1954803 h 5316568"/>
                    <a:gd name="connsiteX25" fmla="*/ 4663316 w 8126844"/>
                    <a:gd name="connsiteY25" fmla="*/ 2237191 h 5316568"/>
                    <a:gd name="connsiteX26" fmla="*/ 4649868 w 8126844"/>
                    <a:gd name="connsiteY26" fmla="*/ 2412003 h 5316568"/>
                    <a:gd name="connsiteX27" fmla="*/ 4703657 w 8126844"/>
                    <a:gd name="connsiteY27" fmla="*/ 2519580 h 5316568"/>
                    <a:gd name="connsiteX28" fmla="*/ 5066727 w 8126844"/>
                    <a:gd name="connsiteY28" fmla="*/ 2385109 h 5316568"/>
                    <a:gd name="connsiteX29" fmla="*/ 5322221 w 8126844"/>
                    <a:gd name="connsiteY29" fmla="*/ 2331321 h 5316568"/>
                    <a:gd name="connsiteX30" fmla="*/ 5349116 w 8126844"/>
                    <a:gd name="connsiteY30" fmla="*/ 2465791 h 5316568"/>
                    <a:gd name="connsiteX31" fmla="*/ 4784339 w 8126844"/>
                    <a:gd name="connsiteY31" fmla="*/ 2680944 h 5316568"/>
                    <a:gd name="connsiteX32" fmla="*/ 4098539 w 8126844"/>
                    <a:gd name="connsiteY32" fmla="*/ 2815415 h 5316568"/>
                    <a:gd name="connsiteX33" fmla="*/ 2740386 w 8126844"/>
                    <a:gd name="connsiteY33" fmla="*/ 2680944 h 5316568"/>
                    <a:gd name="connsiteX34" fmla="*/ 2202504 w 8126844"/>
                    <a:gd name="connsiteY34" fmla="*/ 2479238 h 5316568"/>
                    <a:gd name="connsiteX35" fmla="*/ 2027692 w 8126844"/>
                    <a:gd name="connsiteY35" fmla="*/ 2425450 h 5316568"/>
                    <a:gd name="connsiteX36" fmla="*/ 1960457 w 8126844"/>
                    <a:gd name="connsiteY36" fmla="*/ 2573368 h 5316568"/>
                    <a:gd name="connsiteX37" fmla="*/ 2390763 w 8126844"/>
                    <a:gd name="connsiteY37" fmla="*/ 2801968 h 5316568"/>
                    <a:gd name="connsiteX38" fmla="*/ 3372398 w 8126844"/>
                    <a:gd name="connsiteY38" fmla="*/ 3044015 h 5316568"/>
                    <a:gd name="connsiteX39" fmla="*/ 4125433 w 8126844"/>
                    <a:gd name="connsiteY39" fmla="*/ 3044015 h 5316568"/>
                    <a:gd name="connsiteX40" fmla="*/ 4757445 w 8126844"/>
                    <a:gd name="connsiteY40" fmla="*/ 3017121 h 5316568"/>
                    <a:gd name="connsiteX41" fmla="*/ 4918810 w 8126844"/>
                    <a:gd name="connsiteY41" fmla="*/ 3057462 h 5316568"/>
                    <a:gd name="connsiteX42" fmla="*/ 4811233 w 8126844"/>
                    <a:gd name="connsiteY42" fmla="*/ 3218827 h 5316568"/>
                    <a:gd name="connsiteX43" fmla="*/ 4286798 w 8126844"/>
                    <a:gd name="connsiteY43" fmla="*/ 3286062 h 5316568"/>
                    <a:gd name="connsiteX44" fmla="*/ 4219563 w 8126844"/>
                    <a:gd name="connsiteY44" fmla="*/ 3420532 h 5316568"/>
                    <a:gd name="connsiteX45" fmla="*/ 4555739 w 8126844"/>
                    <a:gd name="connsiteY45" fmla="*/ 3474321 h 5316568"/>
                    <a:gd name="connsiteX46" fmla="*/ 5241539 w 8126844"/>
                    <a:gd name="connsiteY46" fmla="*/ 3286062 h 5316568"/>
                    <a:gd name="connsiteX47" fmla="*/ 5523927 w 8126844"/>
                    <a:gd name="connsiteY47" fmla="*/ 3151591 h 5316568"/>
                    <a:gd name="connsiteX48" fmla="*/ 5618057 w 8126844"/>
                    <a:gd name="connsiteY48" fmla="*/ 3044015 h 5316568"/>
                    <a:gd name="connsiteX49" fmla="*/ 5402904 w 8126844"/>
                    <a:gd name="connsiteY49" fmla="*/ 3030568 h 5316568"/>
                    <a:gd name="connsiteX50" fmla="*/ 5214645 w 8126844"/>
                    <a:gd name="connsiteY50" fmla="*/ 2922991 h 5316568"/>
                    <a:gd name="connsiteX51" fmla="*/ 5241539 w 8126844"/>
                    <a:gd name="connsiteY51" fmla="*/ 2801968 h 5316568"/>
                    <a:gd name="connsiteX52" fmla="*/ 5537374 w 8126844"/>
                    <a:gd name="connsiteY52" fmla="*/ 2761627 h 5316568"/>
                    <a:gd name="connsiteX53" fmla="*/ 6196280 w 8126844"/>
                    <a:gd name="connsiteY53" fmla="*/ 2506132 h 5316568"/>
                    <a:gd name="connsiteX54" fmla="*/ 6747610 w 8126844"/>
                    <a:gd name="connsiteY54" fmla="*/ 2169956 h 5316568"/>
                    <a:gd name="connsiteX55" fmla="*/ 7218257 w 8126844"/>
                    <a:gd name="connsiteY55" fmla="*/ 1726203 h 5316568"/>
                    <a:gd name="connsiteX56" fmla="*/ 7433410 w 8126844"/>
                    <a:gd name="connsiteY56" fmla="*/ 1551391 h 5316568"/>
                    <a:gd name="connsiteX57" fmla="*/ 7567880 w 8126844"/>
                    <a:gd name="connsiteY57" fmla="*/ 1578285 h 5316568"/>
                    <a:gd name="connsiteX58" fmla="*/ 7514092 w 8126844"/>
                    <a:gd name="connsiteY58" fmla="*/ 1779991 h 5316568"/>
                    <a:gd name="connsiteX59" fmla="*/ 7097233 w 8126844"/>
                    <a:gd name="connsiteY59" fmla="*/ 2210297 h 5316568"/>
                    <a:gd name="connsiteX60" fmla="*/ 6451774 w 8126844"/>
                    <a:gd name="connsiteY60" fmla="*/ 2627156 h 5316568"/>
                    <a:gd name="connsiteX61" fmla="*/ 6088704 w 8126844"/>
                    <a:gd name="connsiteY61" fmla="*/ 2815415 h 5316568"/>
                    <a:gd name="connsiteX62" fmla="*/ 5981127 w 8126844"/>
                    <a:gd name="connsiteY62" fmla="*/ 2949885 h 5316568"/>
                    <a:gd name="connsiteX63" fmla="*/ 6021468 w 8126844"/>
                    <a:gd name="connsiteY63" fmla="*/ 3151591 h 5316568"/>
                    <a:gd name="connsiteX64" fmla="*/ 6115598 w 8126844"/>
                    <a:gd name="connsiteY64" fmla="*/ 3299509 h 5316568"/>
                    <a:gd name="connsiteX65" fmla="*/ 6734163 w 8126844"/>
                    <a:gd name="connsiteY65" fmla="*/ 3124697 h 5316568"/>
                    <a:gd name="connsiteX66" fmla="*/ 7419963 w 8126844"/>
                    <a:gd name="connsiteY66" fmla="*/ 2694391 h 5316568"/>
                    <a:gd name="connsiteX67" fmla="*/ 7850268 w 8126844"/>
                    <a:gd name="connsiteY67" fmla="*/ 2371662 h 5316568"/>
                    <a:gd name="connsiteX68" fmla="*/ 8065421 w 8126844"/>
                    <a:gd name="connsiteY68" fmla="*/ 2264085 h 5316568"/>
                    <a:gd name="connsiteX69" fmla="*/ 8105763 w 8126844"/>
                    <a:gd name="connsiteY69" fmla="*/ 2425450 h 5316568"/>
                    <a:gd name="connsiteX70" fmla="*/ 7769586 w 8126844"/>
                    <a:gd name="connsiteY70" fmla="*/ 2761627 h 5316568"/>
                    <a:gd name="connsiteX71" fmla="*/ 6707268 w 8126844"/>
                    <a:gd name="connsiteY71" fmla="*/ 3339850 h 5316568"/>
                    <a:gd name="connsiteX72" fmla="*/ 6129045 w 8126844"/>
                    <a:gd name="connsiteY72" fmla="*/ 3608791 h 5316568"/>
                    <a:gd name="connsiteX73" fmla="*/ 5833210 w 8126844"/>
                    <a:gd name="connsiteY73" fmla="*/ 3649132 h 5316568"/>
                    <a:gd name="connsiteX74" fmla="*/ 5712186 w 8126844"/>
                    <a:gd name="connsiteY74" fmla="*/ 3689474 h 5316568"/>
                    <a:gd name="connsiteX75" fmla="*/ 5658398 w 8126844"/>
                    <a:gd name="connsiteY75" fmla="*/ 3541556 h 5316568"/>
                    <a:gd name="connsiteX76" fmla="*/ 5779421 w 8126844"/>
                    <a:gd name="connsiteY76" fmla="*/ 3433980 h 5316568"/>
                    <a:gd name="connsiteX77" fmla="*/ 5779421 w 8126844"/>
                    <a:gd name="connsiteY77" fmla="*/ 3339850 h 5316568"/>
                    <a:gd name="connsiteX78" fmla="*/ 5497033 w 8126844"/>
                    <a:gd name="connsiteY78" fmla="*/ 3460874 h 5316568"/>
                    <a:gd name="connsiteX79" fmla="*/ 5039833 w 8126844"/>
                    <a:gd name="connsiteY79" fmla="*/ 3595344 h 5316568"/>
                    <a:gd name="connsiteX80" fmla="*/ 4865021 w 8126844"/>
                    <a:gd name="connsiteY80" fmla="*/ 3676027 h 5316568"/>
                    <a:gd name="connsiteX81" fmla="*/ 4905363 w 8126844"/>
                    <a:gd name="connsiteY81" fmla="*/ 3770156 h 5316568"/>
                    <a:gd name="connsiteX82" fmla="*/ 5160857 w 8126844"/>
                    <a:gd name="connsiteY82" fmla="*/ 3743262 h 5316568"/>
                    <a:gd name="connsiteX83" fmla="*/ 5187751 w 8126844"/>
                    <a:gd name="connsiteY83" fmla="*/ 3877732 h 5316568"/>
                    <a:gd name="connsiteX84" fmla="*/ 4878468 w 8126844"/>
                    <a:gd name="connsiteY84" fmla="*/ 3971862 h 5316568"/>
                    <a:gd name="connsiteX85" fmla="*/ 4891916 w 8126844"/>
                    <a:gd name="connsiteY85" fmla="*/ 4119780 h 5316568"/>
                    <a:gd name="connsiteX86" fmla="*/ 5376010 w 8126844"/>
                    <a:gd name="connsiteY86" fmla="*/ 4012203 h 5316568"/>
                    <a:gd name="connsiteX87" fmla="*/ 5967680 w 8126844"/>
                    <a:gd name="connsiteY87" fmla="*/ 3864285 h 5316568"/>
                    <a:gd name="connsiteX88" fmla="*/ 6344198 w 8126844"/>
                    <a:gd name="connsiteY88" fmla="*/ 3662580 h 5316568"/>
                    <a:gd name="connsiteX89" fmla="*/ 6478668 w 8126844"/>
                    <a:gd name="connsiteY89" fmla="*/ 3662580 h 5316568"/>
                    <a:gd name="connsiteX90" fmla="*/ 6478668 w 8126844"/>
                    <a:gd name="connsiteY90" fmla="*/ 3850838 h 5316568"/>
                    <a:gd name="connsiteX91" fmla="*/ 5900445 w 8126844"/>
                    <a:gd name="connsiteY91" fmla="*/ 4039097 h 5316568"/>
                    <a:gd name="connsiteX92" fmla="*/ 5053280 w 8126844"/>
                    <a:gd name="connsiteY92" fmla="*/ 4281144 h 5316568"/>
                    <a:gd name="connsiteX93" fmla="*/ 4703657 w 8126844"/>
                    <a:gd name="connsiteY93" fmla="*/ 4375274 h 5316568"/>
                    <a:gd name="connsiteX94" fmla="*/ 4313692 w 8126844"/>
                    <a:gd name="connsiteY94" fmla="*/ 4442509 h 5316568"/>
                    <a:gd name="connsiteX95" fmla="*/ 4004410 w 8126844"/>
                    <a:gd name="connsiteY95" fmla="*/ 4482850 h 5316568"/>
                    <a:gd name="connsiteX96" fmla="*/ 3869939 w 8126844"/>
                    <a:gd name="connsiteY96" fmla="*/ 4361827 h 5316568"/>
                    <a:gd name="connsiteX97" fmla="*/ 3950621 w 8126844"/>
                    <a:gd name="connsiteY97" fmla="*/ 4254250 h 5316568"/>
                    <a:gd name="connsiteX98" fmla="*/ 4367480 w 8126844"/>
                    <a:gd name="connsiteY98" fmla="*/ 4173568 h 5316568"/>
                    <a:gd name="connsiteX99" fmla="*/ 4542292 w 8126844"/>
                    <a:gd name="connsiteY99" fmla="*/ 4106332 h 5316568"/>
                    <a:gd name="connsiteX100" fmla="*/ 4542292 w 8126844"/>
                    <a:gd name="connsiteY100" fmla="*/ 3971862 h 5316568"/>
                    <a:gd name="connsiteX101" fmla="*/ 4206116 w 8126844"/>
                    <a:gd name="connsiteY101" fmla="*/ 3971862 h 5316568"/>
                    <a:gd name="connsiteX102" fmla="*/ 3520316 w 8126844"/>
                    <a:gd name="connsiteY102" fmla="*/ 4052544 h 5316568"/>
                    <a:gd name="connsiteX103" fmla="*/ 3157245 w 8126844"/>
                    <a:gd name="connsiteY103" fmla="*/ 4079438 h 5316568"/>
                    <a:gd name="connsiteX104" fmla="*/ 3076563 w 8126844"/>
                    <a:gd name="connsiteY104" fmla="*/ 4200462 h 5316568"/>
                    <a:gd name="connsiteX105" fmla="*/ 3224480 w 8126844"/>
                    <a:gd name="connsiteY105" fmla="*/ 4267697 h 5316568"/>
                    <a:gd name="connsiteX106" fmla="*/ 3453080 w 8126844"/>
                    <a:gd name="connsiteY106" fmla="*/ 4294591 h 5316568"/>
                    <a:gd name="connsiteX107" fmla="*/ 3412739 w 8126844"/>
                    <a:gd name="connsiteY107" fmla="*/ 4402168 h 5316568"/>
                    <a:gd name="connsiteX108" fmla="*/ 2968986 w 8126844"/>
                    <a:gd name="connsiteY108" fmla="*/ 4455956 h 5316568"/>
                    <a:gd name="connsiteX109" fmla="*/ 2767280 w 8126844"/>
                    <a:gd name="connsiteY109" fmla="*/ 4469403 h 5316568"/>
                    <a:gd name="connsiteX110" fmla="*/ 2673151 w 8126844"/>
                    <a:gd name="connsiteY110" fmla="*/ 4671109 h 5316568"/>
                    <a:gd name="connsiteX111" fmla="*/ 2767280 w 8126844"/>
                    <a:gd name="connsiteY111" fmla="*/ 5034180 h 5316568"/>
                    <a:gd name="connsiteX112" fmla="*/ 2700045 w 8126844"/>
                    <a:gd name="connsiteY112" fmla="*/ 5235885 h 5316568"/>
                    <a:gd name="connsiteX113" fmla="*/ 2498339 w 8126844"/>
                    <a:gd name="connsiteY113" fmla="*/ 5316568 h 5316568"/>
                    <a:gd name="connsiteX114" fmla="*/ 2256292 w 8126844"/>
                    <a:gd name="connsiteY114" fmla="*/ 5235885 h 5316568"/>
                    <a:gd name="connsiteX115" fmla="*/ 2175610 w 8126844"/>
                    <a:gd name="connsiteY115" fmla="*/ 4980391 h 5316568"/>
                    <a:gd name="connsiteX116" fmla="*/ 2269739 w 8126844"/>
                    <a:gd name="connsiteY116" fmla="*/ 4751791 h 5316568"/>
                    <a:gd name="connsiteX117" fmla="*/ 2404210 w 8126844"/>
                    <a:gd name="connsiteY117" fmla="*/ 4590427 h 5316568"/>
                    <a:gd name="connsiteX118" fmla="*/ 2390763 w 8126844"/>
                    <a:gd name="connsiteY118" fmla="*/ 4442509 h 5316568"/>
                    <a:gd name="connsiteX119" fmla="*/ 2014245 w 8126844"/>
                    <a:gd name="connsiteY119" fmla="*/ 4308038 h 5316568"/>
                    <a:gd name="connsiteX120" fmla="*/ 2068033 w 8126844"/>
                    <a:gd name="connsiteY120" fmla="*/ 4200462 h 5316568"/>
                    <a:gd name="connsiteX121" fmla="*/ 2390763 w 8126844"/>
                    <a:gd name="connsiteY121" fmla="*/ 4200462 h 5316568"/>
                    <a:gd name="connsiteX122" fmla="*/ 2807621 w 8126844"/>
                    <a:gd name="connsiteY122" fmla="*/ 4200462 h 5316568"/>
                    <a:gd name="connsiteX123" fmla="*/ 2834516 w 8126844"/>
                    <a:gd name="connsiteY123" fmla="*/ 4065991 h 5316568"/>
                    <a:gd name="connsiteX124" fmla="*/ 2686598 w 8126844"/>
                    <a:gd name="connsiteY124" fmla="*/ 4012203 h 5316568"/>
                    <a:gd name="connsiteX125" fmla="*/ 2780727 w 8126844"/>
                    <a:gd name="connsiteY125" fmla="*/ 3864285 h 5316568"/>
                    <a:gd name="connsiteX126" fmla="*/ 3211033 w 8126844"/>
                    <a:gd name="connsiteY126" fmla="*/ 3904627 h 5316568"/>
                    <a:gd name="connsiteX127" fmla="*/ 3775810 w 8126844"/>
                    <a:gd name="connsiteY127" fmla="*/ 3877732 h 5316568"/>
                    <a:gd name="connsiteX128" fmla="*/ 4380927 w 8126844"/>
                    <a:gd name="connsiteY128" fmla="*/ 3783603 h 5316568"/>
                    <a:gd name="connsiteX129" fmla="*/ 4622974 w 8126844"/>
                    <a:gd name="connsiteY129" fmla="*/ 3729815 h 5316568"/>
                    <a:gd name="connsiteX130" fmla="*/ 4555739 w 8126844"/>
                    <a:gd name="connsiteY130" fmla="*/ 3635685 h 5316568"/>
                    <a:gd name="connsiteX131" fmla="*/ 4031304 w 8126844"/>
                    <a:gd name="connsiteY131" fmla="*/ 3676027 h 5316568"/>
                    <a:gd name="connsiteX132" fmla="*/ 3600998 w 8126844"/>
                    <a:gd name="connsiteY132" fmla="*/ 3689474 h 5316568"/>
                    <a:gd name="connsiteX133" fmla="*/ 3278268 w 8126844"/>
                    <a:gd name="connsiteY133" fmla="*/ 3649132 h 5316568"/>
                    <a:gd name="connsiteX134" fmla="*/ 3237927 w 8126844"/>
                    <a:gd name="connsiteY134" fmla="*/ 3581897 h 5316568"/>
                    <a:gd name="connsiteX135" fmla="*/ 3291716 w 8126844"/>
                    <a:gd name="connsiteY135" fmla="*/ 3447427 h 5316568"/>
                    <a:gd name="connsiteX136" fmla="*/ 3587551 w 8126844"/>
                    <a:gd name="connsiteY136" fmla="*/ 3474321 h 5316568"/>
                    <a:gd name="connsiteX137" fmla="*/ 3883386 w 8126844"/>
                    <a:gd name="connsiteY137" fmla="*/ 3474321 h 5316568"/>
                    <a:gd name="connsiteX138" fmla="*/ 3964068 w 8126844"/>
                    <a:gd name="connsiteY138" fmla="*/ 3407085 h 5316568"/>
                    <a:gd name="connsiteX139" fmla="*/ 3883386 w 8126844"/>
                    <a:gd name="connsiteY139" fmla="*/ 3286062 h 5316568"/>
                    <a:gd name="connsiteX140" fmla="*/ 3412739 w 8126844"/>
                    <a:gd name="connsiteY140" fmla="*/ 3259168 h 5316568"/>
                    <a:gd name="connsiteX141" fmla="*/ 3049668 w 8126844"/>
                    <a:gd name="connsiteY141" fmla="*/ 3205380 h 5316568"/>
                    <a:gd name="connsiteX142" fmla="*/ 2740386 w 8126844"/>
                    <a:gd name="connsiteY142" fmla="*/ 3138144 h 5316568"/>
                    <a:gd name="connsiteX143" fmla="*/ 2457998 w 8126844"/>
                    <a:gd name="connsiteY143" fmla="*/ 3057462 h 5316568"/>
                    <a:gd name="connsiteX144" fmla="*/ 2242845 w 8126844"/>
                    <a:gd name="connsiteY144" fmla="*/ 3003674 h 5316568"/>
                    <a:gd name="connsiteX145" fmla="*/ 2162163 w 8126844"/>
                    <a:gd name="connsiteY145" fmla="*/ 3165038 h 5316568"/>
                    <a:gd name="connsiteX146" fmla="*/ 2336974 w 8126844"/>
                    <a:gd name="connsiteY146" fmla="*/ 3339850 h 5316568"/>
                    <a:gd name="connsiteX147" fmla="*/ 2713492 w 8126844"/>
                    <a:gd name="connsiteY147" fmla="*/ 3393638 h 5316568"/>
                    <a:gd name="connsiteX148" fmla="*/ 2874857 w 8126844"/>
                    <a:gd name="connsiteY148" fmla="*/ 3447427 h 5316568"/>
                    <a:gd name="connsiteX149" fmla="*/ 2874857 w 8126844"/>
                    <a:gd name="connsiteY149" fmla="*/ 3595344 h 5316568"/>
                    <a:gd name="connsiteX150" fmla="*/ 2605916 w 8126844"/>
                    <a:gd name="connsiteY150" fmla="*/ 3568450 h 5316568"/>
                    <a:gd name="connsiteX151" fmla="*/ 2000798 w 8126844"/>
                    <a:gd name="connsiteY151" fmla="*/ 3447427 h 5316568"/>
                    <a:gd name="connsiteX152" fmla="*/ 1583939 w 8126844"/>
                    <a:gd name="connsiteY152" fmla="*/ 3299509 h 5316568"/>
                    <a:gd name="connsiteX153" fmla="*/ 1409127 w 8126844"/>
                    <a:gd name="connsiteY153" fmla="*/ 3312956 h 5316568"/>
                    <a:gd name="connsiteX154" fmla="*/ 1368786 w 8126844"/>
                    <a:gd name="connsiteY154" fmla="*/ 3487768 h 5316568"/>
                    <a:gd name="connsiteX155" fmla="*/ 1799092 w 8126844"/>
                    <a:gd name="connsiteY155" fmla="*/ 3622238 h 5316568"/>
                    <a:gd name="connsiteX156" fmla="*/ 2256292 w 8126844"/>
                    <a:gd name="connsiteY156" fmla="*/ 3783603 h 5316568"/>
                    <a:gd name="connsiteX157" fmla="*/ 2390763 w 8126844"/>
                    <a:gd name="connsiteY157" fmla="*/ 3891180 h 5316568"/>
                    <a:gd name="connsiteX158" fmla="*/ 2094927 w 8126844"/>
                    <a:gd name="connsiteY158" fmla="*/ 3958415 h 5316568"/>
                    <a:gd name="connsiteX159" fmla="*/ 1557045 w 8126844"/>
                    <a:gd name="connsiteY159" fmla="*/ 3783603 h 5316568"/>
                    <a:gd name="connsiteX160" fmla="*/ 965374 w 8126844"/>
                    <a:gd name="connsiteY160" fmla="*/ 3555003 h 5316568"/>
                    <a:gd name="connsiteX161" fmla="*/ 481280 w 8126844"/>
                    <a:gd name="connsiteY161" fmla="*/ 3339850 h 5316568"/>
                    <a:gd name="connsiteX162" fmla="*/ 198892 w 8126844"/>
                    <a:gd name="connsiteY162" fmla="*/ 3232274 h 5316568"/>
                    <a:gd name="connsiteX163" fmla="*/ 131657 w 8126844"/>
                    <a:gd name="connsiteY163" fmla="*/ 3138144 h 5316568"/>
                    <a:gd name="connsiteX164" fmla="*/ 279574 w 8126844"/>
                    <a:gd name="connsiteY164" fmla="*/ 3044015 h 5316568"/>
                    <a:gd name="connsiteX165" fmla="*/ 642645 w 8126844"/>
                    <a:gd name="connsiteY165" fmla="*/ 3218827 h 5316568"/>
                    <a:gd name="connsiteX166" fmla="*/ 1113292 w 8126844"/>
                    <a:gd name="connsiteY166" fmla="*/ 3366744 h 5316568"/>
                    <a:gd name="connsiteX167" fmla="*/ 1153633 w 8126844"/>
                    <a:gd name="connsiteY167" fmla="*/ 3191932 h 5316568"/>
                    <a:gd name="connsiteX168" fmla="*/ 1032610 w 8126844"/>
                    <a:gd name="connsiteY168" fmla="*/ 3030568 h 5316568"/>
                    <a:gd name="connsiteX169" fmla="*/ 535068 w 8126844"/>
                    <a:gd name="connsiteY169" fmla="*/ 2882650 h 5316568"/>
                    <a:gd name="connsiteX170" fmla="*/ 198892 w 8126844"/>
                    <a:gd name="connsiteY170" fmla="*/ 2640603 h 5316568"/>
                    <a:gd name="connsiteX171" fmla="*/ 10633 w 8126844"/>
                    <a:gd name="connsiteY171" fmla="*/ 2479238 h 5316568"/>
                    <a:gd name="connsiteX172" fmla="*/ 50974 w 8126844"/>
                    <a:gd name="connsiteY172" fmla="*/ 2344768 h 5316568"/>
                    <a:gd name="connsiteX173" fmla="*/ 279574 w 8126844"/>
                    <a:gd name="connsiteY173" fmla="*/ 2425450 h 5316568"/>
                    <a:gd name="connsiteX174" fmla="*/ 1019163 w 8126844"/>
                    <a:gd name="connsiteY174" fmla="*/ 2828862 h 5316568"/>
                    <a:gd name="connsiteX175" fmla="*/ 1462916 w 8126844"/>
                    <a:gd name="connsiteY175" fmla="*/ 3070909 h 5316568"/>
                    <a:gd name="connsiteX176" fmla="*/ 1799092 w 8126844"/>
                    <a:gd name="connsiteY176" fmla="*/ 3165038 h 5316568"/>
                    <a:gd name="connsiteX177" fmla="*/ 1973904 w 8126844"/>
                    <a:gd name="connsiteY177" fmla="*/ 3097803 h 5316568"/>
                    <a:gd name="connsiteX178" fmla="*/ 1960457 w 8126844"/>
                    <a:gd name="connsiteY178" fmla="*/ 2855756 h 5316568"/>
                    <a:gd name="connsiteX179" fmla="*/ 1624280 w 8126844"/>
                    <a:gd name="connsiteY179" fmla="*/ 2748180 h 5316568"/>
                    <a:gd name="connsiteX180" fmla="*/ 1288104 w 8126844"/>
                    <a:gd name="connsiteY180" fmla="*/ 2600262 h 5316568"/>
                    <a:gd name="connsiteX181" fmla="*/ 1261210 w 8126844"/>
                    <a:gd name="connsiteY181" fmla="*/ 2465791 h 5316568"/>
                    <a:gd name="connsiteX182" fmla="*/ 1462916 w 8126844"/>
                    <a:gd name="connsiteY182" fmla="*/ 2465791 h 5316568"/>
                    <a:gd name="connsiteX183" fmla="*/ 1691516 w 8126844"/>
                    <a:gd name="connsiteY183" fmla="*/ 2546474 h 5316568"/>
                    <a:gd name="connsiteX184" fmla="*/ 1758751 w 8126844"/>
                    <a:gd name="connsiteY184" fmla="*/ 2331321 h 5316568"/>
                    <a:gd name="connsiteX185" fmla="*/ 1597386 w 8126844"/>
                    <a:gd name="connsiteY185" fmla="*/ 2156509 h 5316568"/>
                    <a:gd name="connsiteX186" fmla="*/ 1153633 w 8126844"/>
                    <a:gd name="connsiteY186" fmla="*/ 1968250 h 5316568"/>
                    <a:gd name="connsiteX187" fmla="*/ 871245 w 8126844"/>
                    <a:gd name="connsiteY187" fmla="*/ 1779991 h 5316568"/>
                    <a:gd name="connsiteX188" fmla="*/ 750221 w 8126844"/>
                    <a:gd name="connsiteY188" fmla="*/ 1645521 h 5316568"/>
                    <a:gd name="connsiteX189" fmla="*/ 844351 w 8126844"/>
                    <a:gd name="connsiteY189" fmla="*/ 1524497 h 5316568"/>
                    <a:gd name="connsiteX190" fmla="*/ 1328445 w 8126844"/>
                    <a:gd name="connsiteY190" fmla="*/ 1739650 h 5316568"/>
                    <a:gd name="connsiteX191" fmla="*/ 1606671 w 8126844"/>
                    <a:gd name="connsiteY191" fmla="*/ 1886069 h 5316568"/>
                    <a:gd name="connsiteX192" fmla="*/ 1595914 w 8126844"/>
                    <a:gd name="connsiteY192" fmla="*/ 1511485 h 5316568"/>
                    <a:gd name="connsiteX193" fmla="*/ 1905860 w 8126844"/>
                    <a:gd name="connsiteY193" fmla="*/ 1628679 h 5316568"/>
                    <a:gd name="connsiteX194" fmla="*/ 1900365 w 8126844"/>
                    <a:gd name="connsiteY194" fmla="*/ 1694764 h 5316568"/>
                    <a:gd name="connsiteX195" fmla="*/ 1879774 w 8126844"/>
                    <a:gd name="connsiteY195" fmla="*/ 2022038 h 5316568"/>
                    <a:gd name="connsiteX196" fmla="*/ 2390763 w 8126844"/>
                    <a:gd name="connsiteY196" fmla="*/ 2250638 h 5316568"/>
                    <a:gd name="connsiteX197" fmla="*/ 3157245 w 8126844"/>
                    <a:gd name="connsiteY197" fmla="*/ 2465791 h 5316568"/>
                    <a:gd name="connsiteX198" fmla="*/ 3708574 w 8126844"/>
                    <a:gd name="connsiteY198" fmla="*/ 2600262 h 5316568"/>
                    <a:gd name="connsiteX199" fmla="*/ 4165774 w 8126844"/>
                    <a:gd name="connsiteY199" fmla="*/ 2573368 h 5316568"/>
                    <a:gd name="connsiteX200" fmla="*/ 4394374 w 8126844"/>
                    <a:gd name="connsiteY200" fmla="*/ 2546474 h 5316568"/>
                    <a:gd name="connsiteX201" fmla="*/ 4407821 w 8126844"/>
                    <a:gd name="connsiteY201" fmla="*/ 2358215 h 5316568"/>
                    <a:gd name="connsiteX202" fmla="*/ 4192668 w 8126844"/>
                    <a:gd name="connsiteY202" fmla="*/ 2317874 h 5316568"/>
                    <a:gd name="connsiteX203" fmla="*/ 4031304 w 8126844"/>
                    <a:gd name="connsiteY203" fmla="*/ 2358215 h 5316568"/>
                    <a:gd name="connsiteX204" fmla="*/ 4031304 w 8126844"/>
                    <a:gd name="connsiteY204" fmla="*/ 2183403 h 5316568"/>
                    <a:gd name="connsiteX205" fmla="*/ 4448163 w 8126844"/>
                    <a:gd name="connsiteY205" fmla="*/ 2062380 h 5316568"/>
                    <a:gd name="connsiteX206" fmla="*/ 4703657 w 8126844"/>
                    <a:gd name="connsiteY206" fmla="*/ 1954803 h 5316568"/>
                    <a:gd name="connsiteX207" fmla="*/ 4663316 w 8126844"/>
                    <a:gd name="connsiteY207" fmla="*/ 1699309 h 5316568"/>
                    <a:gd name="connsiteX0" fmla="*/ 5876971 w 8126844"/>
                    <a:gd name="connsiteY0" fmla="*/ 944929 h 5316568"/>
                    <a:gd name="connsiteX1" fmla="*/ 5847702 w 8126844"/>
                    <a:gd name="connsiteY1" fmla="*/ 1092193 h 5316568"/>
                    <a:gd name="connsiteX2" fmla="*/ 5330626 w 8126844"/>
                    <a:gd name="connsiteY2" fmla="*/ 1426660 h 5316568"/>
                    <a:gd name="connsiteX3" fmla="*/ 4866197 w 8126844"/>
                    <a:gd name="connsiteY3" fmla="*/ 1652075 h 5316568"/>
                    <a:gd name="connsiteX4" fmla="*/ 4959151 w 8126844"/>
                    <a:gd name="connsiteY4" fmla="*/ 1860674 h 5316568"/>
                    <a:gd name="connsiteX5" fmla="*/ 5402904 w 8126844"/>
                    <a:gd name="connsiteY5" fmla="*/ 1699309 h 5316568"/>
                    <a:gd name="connsiteX6" fmla="*/ 6478668 w 8126844"/>
                    <a:gd name="connsiteY6" fmla="*/ 986615 h 5316568"/>
                    <a:gd name="connsiteX7" fmla="*/ 7177916 w 8126844"/>
                    <a:gd name="connsiteY7" fmla="*/ 139450 h 5316568"/>
                    <a:gd name="connsiteX8" fmla="*/ 7352727 w 8126844"/>
                    <a:gd name="connsiteY8" fmla="*/ 18427 h 5316568"/>
                    <a:gd name="connsiteX9" fmla="*/ 7460304 w 8126844"/>
                    <a:gd name="connsiteY9" fmla="*/ 327709 h 5316568"/>
                    <a:gd name="connsiteX10" fmla="*/ 7137574 w 8126844"/>
                    <a:gd name="connsiteY10" fmla="*/ 758015 h 5316568"/>
                    <a:gd name="connsiteX11" fmla="*/ 7056892 w 8126844"/>
                    <a:gd name="connsiteY11" fmla="*/ 932827 h 5316568"/>
                    <a:gd name="connsiteX12" fmla="*/ 7177916 w 8126844"/>
                    <a:gd name="connsiteY12" fmla="*/ 1040403 h 5316568"/>
                    <a:gd name="connsiteX13" fmla="*/ 7406516 w 8126844"/>
                    <a:gd name="connsiteY13" fmla="*/ 811803 h 5316568"/>
                    <a:gd name="connsiteX14" fmla="*/ 7540986 w 8126844"/>
                    <a:gd name="connsiteY14" fmla="*/ 811803 h 5316568"/>
                    <a:gd name="connsiteX15" fmla="*/ 7554433 w 8126844"/>
                    <a:gd name="connsiteY15" fmla="*/ 1040403 h 5316568"/>
                    <a:gd name="connsiteX16" fmla="*/ 6976210 w 8126844"/>
                    <a:gd name="connsiteY16" fmla="*/ 1632074 h 5316568"/>
                    <a:gd name="connsiteX17" fmla="*/ 6276963 w 8126844"/>
                    <a:gd name="connsiteY17" fmla="*/ 2183403 h 5316568"/>
                    <a:gd name="connsiteX18" fmla="*/ 5860104 w 8126844"/>
                    <a:gd name="connsiteY18" fmla="*/ 2385109 h 5316568"/>
                    <a:gd name="connsiteX19" fmla="*/ 5658398 w 8126844"/>
                    <a:gd name="connsiteY19" fmla="*/ 2452344 h 5316568"/>
                    <a:gd name="connsiteX20" fmla="*/ 5550821 w 8126844"/>
                    <a:gd name="connsiteY20" fmla="*/ 2371662 h 5316568"/>
                    <a:gd name="connsiteX21" fmla="*/ 5644951 w 8126844"/>
                    <a:gd name="connsiteY21" fmla="*/ 2169956 h 5316568"/>
                    <a:gd name="connsiteX22" fmla="*/ 5913892 w 8126844"/>
                    <a:gd name="connsiteY22" fmla="*/ 2116168 h 5316568"/>
                    <a:gd name="connsiteX23" fmla="*/ 5752527 w 8126844"/>
                    <a:gd name="connsiteY23" fmla="*/ 1806885 h 5316568"/>
                    <a:gd name="connsiteX24" fmla="*/ 5362563 w 8126844"/>
                    <a:gd name="connsiteY24" fmla="*/ 1954803 h 5316568"/>
                    <a:gd name="connsiteX25" fmla="*/ 4663316 w 8126844"/>
                    <a:gd name="connsiteY25" fmla="*/ 2237191 h 5316568"/>
                    <a:gd name="connsiteX26" fmla="*/ 4649868 w 8126844"/>
                    <a:gd name="connsiteY26" fmla="*/ 2412003 h 5316568"/>
                    <a:gd name="connsiteX27" fmla="*/ 4703657 w 8126844"/>
                    <a:gd name="connsiteY27" fmla="*/ 2519580 h 5316568"/>
                    <a:gd name="connsiteX28" fmla="*/ 5066727 w 8126844"/>
                    <a:gd name="connsiteY28" fmla="*/ 2385109 h 5316568"/>
                    <a:gd name="connsiteX29" fmla="*/ 5322221 w 8126844"/>
                    <a:gd name="connsiteY29" fmla="*/ 2331321 h 5316568"/>
                    <a:gd name="connsiteX30" fmla="*/ 5349116 w 8126844"/>
                    <a:gd name="connsiteY30" fmla="*/ 2465791 h 5316568"/>
                    <a:gd name="connsiteX31" fmla="*/ 4784339 w 8126844"/>
                    <a:gd name="connsiteY31" fmla="*/ 2680944 h 5316568"/>
                    <a:gd name="connsiteX32" fmla="*/ 4098539 w 8126844"/>
                    <a:gd name="connsiteY32" fmla="*/ 2815415 h 5316568"/>
                    <a:gd name="connsiteX33" fmla="*/ 2740386 w 8126844"/>
                    <a:gd name="connsiteY33" fmla="*/ 2680944 h 5316568"/>
                    <a:gd name="connsiteX34" fmla="*/ 2202504 w 8126844"/>
                    <a:gd name="connsiteY34" fmla="*/ 2479238 h 5316568"/>
                    <a:gd name="connsiteX35" fmla="*/ 2027692 w 8126844"/>
                    <a:gd name="connsiteY35" fmla="*/ 2425450 h 5316568"/>
                    <a:gd name="connsiteX36" fmla="*/ 1960457 w 8126844"/>
                    <a:gd name="connsiteY36" fmla="*/ 2573368 h 5316568"/>
                    <a:gd name="connsiteX37" fmla="*/ 2390763 w 8126844"/>
                    <a:gd name="connsiteY37" fmla="*/ 2801968 h 5316568"/>
                    <a:gd name="connsiteX38" fmla="*/ 3372398 w 8126844"/>
                    <a:gd name="connsiteY38" fmla="*/ 3044015 h 5316568"/>
                    <a:gd name="connsiteX39" fmla="*/ 4125433 w 8126844"/>
                    <a:gd name="connsiteY39" fmla="*/ 3044015 h 5316568"/>
                    <a:gd name="connsiteX40" fmla="*/ 4757445 w 8126844"/>
                    <a:gd name="connsiteY40" fmla="*/ 3017121 h 5316568"/>
                    <a:gd name="connsiteX41" fmla="*/ 4918810 w 8126844"/>
                    <a:gd name="connsiteY41" fmla="*/ 3057462 h 5316568"/>
                    <a:gd name="connsiteX42" fmla="*/ 4811233 w 8126844"/>
                    <a:gd name="connsiteY42" fmla="*/ 3218827 h 5316568"/>
                    <a:gd name="connsiteX43" fmla="*/ 4286798 w 8126844"/>
                    <a:gd name="connsiteY43" fmla="*/ 3286062 h 5316568"/>
                    <a:gd name="connsiteX44" fmla="*/ 4219563 w 8126844"/>
                    <a:gd name="connsiteY44" fmla="*/ 3420532 h 5316568"/>
                    <a:gd name="connsiteX45" fmla="*/ 4555739 w 8126844"/>
                    <a:gd name="connsiteY45" fmla="*/ 3474321 h 5316568"/>
                    <a:gd name="connsiteX46" fmla="*/ 5241539 w 8126844"/>
                    <a:gd name="connsiteY46" fmla="*/ 3286062 h 5316568"/>
                    <a:gd name="connsiteX47" fmla="*/ 5523927 w 8126844"/>
                    <a:gd name="connsiteY47" fmla="*/ 3151591 h 5316568"/>
                    <a:gd name="connsiteX48" fmla="*/ 5618057 w 8126844"/>
                    <a:gd name="connsiteY48" fmla="*/ 3044015 h 5316568"/>
                    <a:gd name="connsiteX49" fmla="*/ 5402904 w 8126844"/>
                    <a:gd name="connsiteY49" fmla="*/ 3030568 h 5316568"/>
                    <a:gd name="connsiteX50" fmla="*/ 5214645 w 8126844"/>
                    <a:gd name="connsiteY50" fmla="*/ 2922991 h 5316568"/>
                    <a:gd name="connsiteX51" fmla="*/ 5241539 w 8126844"/>
                    <a:gd name="connsiteY51" fmla="*/ 2801968 h 5316568"/>
                    <a:gd name="connsiteX52" fmla="*/ 5537374 w 8126844"/>
                    <a:gd name="connsiteY52" fmla="*/ 2761627 h 5316568"/>
                    <a:gd name="connsiteX53" fmla="*/ 6196280 w 8126844"/>
                    <a:gd name="connsiteY53" fmla="*/ 2506132 h 5316568"/>
                    <a:gd name="connsiteX54" fmla="*/ 6747610 w 8126844"/>
                    <a:gd name="connsiteY54" fmla="*/ 2169956 h 5316568"/>
                    <a:gd name="connsiteX55" fmla="*/ 7218257 w 8126844"/>
                    <a:gd name="connsiteY55" fmla="*/ 1726203 h 5316568"/>
                    <a:gd name="connsiteX56" fmla="*/ 7433410 w 8126844"/>
                    <a:gd name="connsiteY56" fmla="*/ 1551391 h 5316568"/>
                    <a:gd name="connsiteX57" fmla="*/ 7567880 w 8126844"/>
                    <a:gd name="connsiteY57" fmla="*/ 1578285 h 5316568"/>
                    <a:gd name="connsiteX58" fmla="*/ 7514092 w 8126844"/>
                    <a:gd name="connsiteY58" fmla="*/ 1779991 h 5316568"/>
                    <a:gd name="connsiteX59" fmla="*/ 7097233 w 8126844"/>
                    <a:gd name="connsiteY59" fmla="*/ 2210297 h 5316568"/>
                    <a:gd name="connsiteX60" fmla="*/ 6451774 w 8126844"/>
                    <a:gd name="connsiteY60" fmla="*/ 2627156 h 5316568"/>
                    <a:gd name="connsiteX61" fmla="*/ 6088704 w 8126844"/>
                    <a:gd name="connsiteY61" fmla="*/ 2815415 h 5316568"/>
                    <a:gd name="connsiteX62" fmla="*/ 5981127 w 8126844"/>
                    <a:gd name="connsiteY62" fmla="*/ 2949885 h 5316568"/>
                    <a:gd name="connsiteX63" fmla="*/ 6021468 w 8126844"/>
                    <a:gd name="connsiteY63" fmla="*/ 3151591 h 5316568"/>
                    <a:gd name="connsiteX64" fmla="*/ 6115598 w 8126844"/>
                    <a:gd name="connsiteY64" fmla="*/ 3299509 h 5316568"/>
                    <a:gd name="connsiteX65" fmla="*/ 6734163 w 8126844"/>
                    <a:gd name="connsiteY65" fmla="*/ 3124697 h 5316568"/>
                    <a:gd name="connsiteX66" fmla="*/ 7419963 w 8126844"/>
                    <a:gd name="connsiteY66" fmla="*/ 2694391 h 5316568"/>
                    <a:gd name="connsiteX67" fmla="*/ 7850268 w 8126844"/>
                    <a:gd name="connsiteY67" fmla="*/ 2371662 h 5316568"/>
                    <a:gd name="connsiteX68" fmla="*/ 8065421 w 8126844"/>
                    <a:gd name="connsiteY68" fmla="*/ 2264085 h 5316568"/>
                    <a:gd name="connsiteX69" fmla="*/ 8105763 w 8126844"/>
                    <a:gd name="connsiteY69" fmla="*/ 2425450 h 5316568"/>
                    <a:gd name="connsiteX70" fmla="*/ 7769586 w 8126844"/>
                    <a:gd name="connsiteY70" fmla="*/ 2761627 h 5316568"/>
                    <a:gd name="connsiteX71" fmla="*/ 6707268 w 8126844"/>
                    <a:gd name="connsiteY71" fmla="*/ 3339850 h 5316568"/>
                    <a:gd name="connsiteX72" fmla="*/ 6129045 w 8126844"/>
                    <a:gd name="connsiteY72" fmla="*/ 3608791 h 5316568"/>
                    <a:gd name="connsiteX73" fmla="*/ 5833210 w 8126844"/>
                    <a:gd name="connsiteY73" fmla="*/ 3649132 h 5316568"/>
                    <a:gd name="connsiteX74" fmla="*/ 5712186 w 8126844"/>
                    <a:gd name="connsiteY74" fmla="*/ 3689474 h 5316568"/>
                    <a:gd name="connsiteX75" fmla="*/ 5658398 w 8126844"/>
                    <a:gd name="connsiteY75" fmla="*/ 3541556 h 5316568"/>
                    <a:gd name="connsiteX76" fmla="*/ 5779421 w 8126844"/>
                    <a:gd name="connsiteY76" fmla="*/ 3433980 h 5316568"/>
                    <a:gd name="connsiteX77" fmla="*/ 5779421 w 8126844"/>
                    <a:gd name="connsiteY77" fmla="*/ 3339850 h 5316568"/>
                    <a:gd name="connsiteX78" fmla="*/ 5497033 w 8126844"/>
                    <a:gd name="connsiteY78" fmla="*/ 3460874 h 5316568"/>
                    <a:gd name="connsiteX79" fmla="*/ 5039833 w 8126844"/>
                    <a:gd name="connsiteY79" fmla="*/ 3595344 h 5316568"/>
                    <a:gd name="connsiteX80" fmla="*/ 4865021 w 8126844"/>
                    <a:gd name="connsiteY80" fmla="*/ 3676027 h 5316568"/>
                    <a:gd name="connsiteX81" fmla="*/ 4905363 w 8126844"/>
                    <a:gd name="connsiteY81" fmla="*/ 3770156 h 5316568"/>
                    <a:gd name="connsiteX82" fmla="*/ 5160857 w 8126844"/>
                    <a:gd name="connsiteY82" fmla="*/ 3743262 h 5316568"/>
                    <a:gd name="connsiteX83" fmla="*/ 5187751 w 8126844"/>
                    <a:gd name="connsiteY83" fmla="*/ 3877732 h 5316568"/>
                    <a:gd name="connsiteX84" fmla="*/ 4878468 w 8126844"/>
                    <a:gd name="connsiteY84" fmla="*/ 3971862 h 5316568"/>
                    <a:gd name="connsiteX85" fmla="*/ 4891916 w 8126844"/>
                    <a:gd name="connsiteY85" fmla="*/ 4119780 h 5316568"/>
                    <a:gd name="connsiteX86" fmla="*/ 5376010 w 8126844"/>
                    <a:gd name="connsiteY86" fmla="*/ 4012203 h 5316568"/>
                    <a:gd name="connsiteX87" fmla="*/ 5967680 w 8126844"/>
                    <a:gd name="connsiteY87" fmla="*/ 3864285 h 5316568"/>
                    <a:gd name="connsiteX88" fmla="*/ 6344198 w 8126844"/>
                    <a:gd name="connsiteY88" fmla="*/ 3662580 h 5316568"/>
                    <a:gd name="connsiteX89" fmla="*/ 6478668 w 8126844"/>
                    <a:gd name="connsiteY89" fmla="*/ 3662580 h 5316568"/>
                    <a:gd name="connsiteX90" fmla="*/ 6478668 w 8126844"/>
                    <a:gd name="connsiteY90" fmla="*/ 3850838 h 5316568"/>
                    <a:gd name="connsiteX91" fmla="*/ 5900445 w 8126844"/>
                    <a:gd name="connsiteY91" fmla="*/ 4039097 h 5316568"/>
                    <a:gd name="connsiteX92" fmla="*/ 5053280 w 8126844"/>
                    <a:gd name="connsiteY92" fmla="*/ 4281144 h 5316568"/>
                    <a:gd name="connsiteX93" fmla="*/ 4703657 w 8126844"/>
                    <a:gd name="connsiteY93" fmla="*/ 4375274 h 5316568"/>
                    <a:gd name="connsiteX94" fmla="*/ 4313692 w 8126844"/>
                    <a:gd name="connsiteY94" fmla="*/ 4442509 h 5316568"/>
                    <a:gd name="connsiteX95" fmla="*/ 4004410 w 8126844"/>
                    <a:gd name="connsiteY95" fmla="*/ 4482850 h 5316568"/>
                    <a:gd name="connsiteX96" fmla="*/ 3869939 w 8126844"/>
                    <a:gd name="connsiteY96" fmla="*/ 4361827 h 5316568"/>
                    <a:gd name="connsiteX97" fmla="*/ 3950621 w 8126844"/>
                    <a:gd name="connsiteY97" fmla="*/ 4254250 h 5316568"/>
                    <a:gd name="connsiteX98" fmla="*/ 4367480 w 8126844"/>
                    <a:gd name="connsiteY98" fmla="*/ 4173568 h 5316568"/>
                    <a:gd name="connsiteX99" fmla="*/ 4542292 w 8126844"/>
                    <a:gd name="connsiteY99" fmla="*/ 4106332 h 5316568"/>
                    <a:gd name="connsiteX100" fmla="*/ 4542292 w 8126844"/>
                    <a:gd name="connsiteY100" fmla="*/ 3971862 h 5316568"/>
                    <a:gd name="connsiteX101" fmla="*/ 4206116 w 8126844"/>
                    <a:gd name="connsiteY101" fmla="*/ 3971862 h 5316568"/>
                    <a:gd name="connsiteX102" fmla="*/ 3520316 w 8126844"/>
                    <a:gd name="connsiteY102" fmla="*/ 4052544 h 5316568"/>
                    <a:gd name="connsiteX103" fmla="*/ 3157245 w 8126844"/>
                    <a:gd name="connsiteY103" fmla="*/ 4079438 h 5316568"/>
                    <a:gd name="connsiteX104" fmla="*/ 3076563 w 8126844"/>
                    <a:gd name="connsiteY104" fmla="*/ 4200462 h 5316568"/>
                    <a:gd name="connsiteX105" fmla="*/ 3224480 w 8126844"/>
                    <a:gd name="connsiteY105" fmla="*/ 4267697 h 5316568"/>
                    <a:gd name="connsiteX106" fmla="*/ 3453080 w 8126844"/>
                    <a:gd name="connsiteY106" fmla="*/ 4294591 h 5316568"/>
                    <a:gd name="connsiteX107" fmla="*/ 3412739 w 8126844"/>
                    <a:gd name="connsiteY107" fmla="*/ 4402168 h 5316568"/>
                    <a:gd name="connsiteX108" fmla="*/ 2968986 w 8126844"/>
                    <a:gd name="connsiteY108" fmla="*/ 4455956 h 5316568"/>
                    <a:gd name="connsiteX109" fmla="*/ 2767280 w 8126844"/>
                    <a:gd name="connsiteY109" fmla="*/ 4469403 h 5316568"/>
                    <a:gd name="connsiteX110" fmla="*/ 2673151 w 8126844"/>
                    <a:gd name="connsiteY110" fmla="*/ 4671109 h 5316568"/>
                    <a:gd name="connsiteX111" fmla="*/ 2767280 w 8126844"/>
                    <a:gd name="connsiteY111" fmla="*/ 5034180 h 5316568"/>
                    <a:gd name="connsiteX112" fmla="*/ 2700045 w 8126844"/>
                    <a:gd name="connsiteY112" fmla="*/ 5235885 h 5316568"/>
                    <a:gd name="connsiteX113" fmla="*/ 2498339 w 8126844"/>
                    <a:gd name="connsiteY113" fmla="*/ 5316568 h 5316568"/>
                    <a:gd name="connsiteX114" fmla="*/ 2256292 w 8126844"/>
                    <a:gd name="connsiteY114" fmla="*/ 5235885 h 5316568"/>
                    <a:gd name="connsiteX115" fmla="*/ 2175610 w 8126844"/>
                    <a:gd name="connsiteY115" fmla="*/ 4980391 h 5316568"/>
                    <a:gd name="connsiteX116" fmla="*/ 2269739 w 8126844"/>
                    <a:gd name="connsiteY116" fmla="*/ 4751791 h 5316568"/>
                    <a:gd name="connsiteX117" fmla="*/ 2404210 w 8126844"/>
                    <a:gd name="connsiteY117" fmla="*/ 4590427 h 5316568"/>
                    <a:gd name="connsiteX118" fmla="*/ 2390763 w 8126844"/>
                    <a:gd name="connsiteY118" fmla="*/ 4442509 h 5316568"/>
                    <a:gd name="connsiteX119" fmla="*/ 2014245 w 8126844"/>
                    <a:gd name="connsiteY119" fmla="*/ 4308038 h 5316568"/>
                    <a:gd name="connsiteX120" fmla="*/ 2068033 w 8126844"/>
                    <a:gd name="connsiteY120" fmla="*/ 4200462 h 5316568"/>
                    <a:gd name="connsiteX121" fmla="*/ 2390763 w 8126844"/>
                    <a:gd name="connsiteY121" fmla="*/ 4200462 h 5316568"/>
                    <a:gd name="connsiteX122" fmla="*/ 2807621 w 8126844"/>
                    <a:gd name="connsiteY122" fmla="*/ 4200462 h 5316568"/>
                    <a:gd name="connsiteX123" fmla="*/ 2834516 w 8126844"/>
                    <a:gd name="connsiteY123" fmla="*/ 4065991 h 5316568"/>
                    <a:gd name="connsiteX124" fmla="*/ 2686598 w 8126844"/>
                    <a:gd name="connsiteY124" fmla="*/ 4012203 h 5316568"/>
                    <a:gd name="connsiteX125" fmla="*/ 2780727 w 8126844"/>
                    <a:gd name="connsiteY125" fmla="*/ 3864285 h 5316568"/>
                    <a:gd name="connsiteX126" fmla="*/ 3211033 w 8126844"/>
                    <a:gd name="connsiteY126" fmla="*/ 3904627 h 5316568"/>
                    <a:gd name="connsiteX127" fmla="*/ 3775810 w 8126844"/>
                    <a:gd name="connsiteY127" fmla="*/ 3877732 h 5316568"/>
                    <a:gd name="connsiteX128" fmla="*/ 4380927 w 8126844"/>
                    <a:gd name="connsiteY128" fmla="*/ 3783603 h 5316568"/>
                    <a:gd name="connsiteX129" fmla="*/ 4622974 w 8126844"/>
                    <a:gd name="connsiteY129" fmla="*/ 3729815 h 5316568"/>
                    <a:gd name="connsiteX130" fmla="*/ 4555739 w 8126844"/>
                    <a:gd name="connsiteY130" fmla="*/ 3635685 h 5316568"/>
                    <a:gd name="connsiteX131" fmla="*/ 4031304 w 8126844"/>
                    <a:gd name="connsiteY131" fmla="*/ 3676027 h 5316568"/>
                    <a:gd name="connsiteX132" fmla="*/ 3600998 w 8126844"/>
                    <a:gd name="connsiteY132" fmla="*/ 3689474 h 5316568"/>
                    <a:gd name="connsiteX133" fmla="*/ 3278268 w 8126844"/>
                    <a:gd name="connsiteY133" fmla="*/ 3649132 h 5316568"/>
                    <a:gd name="connsiteX134" fmla="*/ 3237927 w 8126844"/>
                    <a:gd name="connsiteY134" fmla="*/ 3581897 h 5316568"/>
                    <a:gd name="connsiteX135" fmla="*/ 3291716 w 8126844"/>
                    <a:gd name="connsiteY135" fmla="*/ 3447427 h 5316568"/>
                    <a:gd name="connsiteX136" fmla="*/ 3587551 w 8126844"/>
                    <a:gd name="connsiteY136" fmla="*/ 3474321 h 5316568"/>
                    <a:gd name="connsiteX137" fmla="*/ 3883386 w 8126844"/>
                    <a:gd name="connsiteY137" fmla="*/ 3474321 h 5316568"/>
                    <a:gd name="connsiteX138" fmla="*/ 3964068 w 8126844"/>
                    <a:gd name="connsiteY138" fmla="*/ 3407085 h 5316568"/>
                    <a:gd name="connsiteX139" fmla="*/ 3883386 w 8126844"/>
                    <a:gd name="connsiteY139" fmla="*/ 3286062 h 5316568"/>
                    <a:gd name="connsiteX140" fmla="*/ 3412739 w 8126844"/>
                    <a:gd name="connsiteY140" fmla="*/ 3259168 h 5316568"/>
                    <a:gd name="connsiteX141" fmla="*/ 3049668 w 8126844"/>
                    <a:gd name="connsiteY141" fmla="*/ 3205380 h 5316568"/>
                    <a:gd name="connsiteX142" fmla="*/ 2740386 w 8126844"/>
                    <a:gd name="connsiteY142" fmla="*/ 3138144 h 5316568"/>
                    <a:gd name="connsiteX143" fmla="*/ 2457998 w 8126844"/>
                    <a:gd name="connsiteY143" fmla="*/ 3057462 h 5316568"/>
                    <a:gd name="connsiteX144" fmla="*/ 2242845 w 8126844"/>
                    <a:gd name="connsiteY144" fmla="*/ 3003674 h 5316568"/>
                    <a:gd name="connsiteX145" fmla="*/ 2162163 w 8126844"/>
                    <a:gd name="connsiteY145" fmla="*/ 3165038 h 5316568"/>
                    <a:gd name="connsiteX146" fmla="*/ 2336974 w 8126844"/>
                    <a:gd name="connsiteY146" fmla="*/ 3339850 h 5316568"/>
                    <a:gd name="connsiteX147" fmla="*/ 2713492 w 8126844"/>
                    <a:gd name="connsiteY147" fmla="*/ 3393638 h 5316568"/>
                    <a:gd name="connsiteX148" fmla="*/ 2874857 w 8126844"/>
                    <a:gd name="connsiteY148" fmla="*/ 3447427 h 5316568"/>
                    <a:gd name="connsiteX149" fmla="*/ 2874857 w 8126844"/>
                    <a:gd name="connsiteY149" fmla="*/ 3595344 h 5316568"/>
                    <a:gd name="connsiteX150" fmla="*/ 2605916 w 8126844"/>
                    <a:gd name="connsiteY150" fmla="*/ 3568450 h 5316568"/>
                    <a:gd name="connsiteX151" fmla="*/ 2000798 w 8126844"/>
                    <a:gd name="connsiteY151" fmla="*/ 3447427 h 5316568"/>
                    <a:gd name="connsiteX152" fmla="*/ 1583939 w 8126844"/>
                    <a:gd name="connsiteY152" fmla="*/ 3299509 h 5316568"/>
                    <a:gd name="connsiteX153" fmla="*/ 1409127 w 8126844"/>
                    <a:gd name="connsiteY153" fmla="*/ 3312956 h 5316568"/>
                    <a:gd name="connsiteX154" fmla="*/ 1368786 w 8126844"/>
                    <a:gd name="connsiteY154" fmla="*/ 3487768 h 5316568"/>
                    <a:gd name="connsiteX155" fmla="*/ 1799092 w 8126844"/>
                    <a:gd name="connsiteY155" fmla="*/ 3622238 h 5316568"/>
                    <a:gd name="connsiteX156" fmla="*/ 2256292 w 8126844"/>
                    <a:gd name="connsiteY156" fmla="*/ 3783603 h 5316568"/>
                    <a:gd name="connsiteX157" fmla="*/ 2390763 w 8126844"/>
                    <a:gd name="connsiteY157" fmla="*/ 3891180 h 5316568"/>
                    <a:gd name="connsiteX158" fmla="*/ 2094927 w 8126844"/>
                    <a:gd name="connsiteY158" fmla="*/ 3958415 h 5316568"/>
                    <a:gd name="connsiteX159" fmla="*/ 1557045 w 8126844"/>
                    <a:gd name="connsiteY159" fmla="*/ 3783603 h 5316568"/>
                    <a:gd name="connsiteX160" fmla="*/ 965374 w 8126844"/>
                    <a:gd name="connsiteY160" fmla="*/ 3555003 h 5316568"/>
                    <a:gd name="connsiteX161" fmla="*/ 481280 w 8126844"/>
                    <a:gd name="connsiteY161" fmla="*/ 3339850 h 5316568"/>
                    <a:gd name="connsiteX162" fmla="*/ 198892 w 8126844"/>
                    <a:gd name="connsiteY162" fmla="*/ 3232274 h 5316568"/>
                    <a:gd name="connsiteX163" fmla="*/ 131657 w 8126844"/>
                    <a:gd name="connsiteY163" fmla="*/ 3138144 h 5316568"/>
                    <a:gd name="connsiteX164" fmla="*/ 279574 w 8126844"/>
                    <a:gd name="connsiteY164" fmla="*/ 3044015 h 5316568"/>
                    <a:gd name="connsiteX165" fmla="*/ 642645 w 8126844"/>
                    <a:gd name="connsiteY165" fmla="*/ 3218827 h 5316568"/>
                    <a:gd name="connsiteX166" fmla="*/ 1113292 w 8126844"/>
                    <a:gd name="connsiteY166" fmla="*/ 3366744 h 5316568"/>
                    <a:gd name="connsiteX167" fmla="*/ 1153633 w 8126844"/>
                    <a:gd name="connsiteY167" fmla="*/ 3191932 h 5316568"/>
                    <a:gd name="connsiteX168" fmla="*/ 1032610 w 8126844"/>
                    <a:gd name="connsiteY168" fmla="*/ 3030568 h 5316568"/>
                    <a:gd name="connsiteX169" fmla="*/ 535068 w 8126844"/>
                    <a:gd name="connsiteY169" fmla="*/ 2882650 h 5316568"/>
                    <a:gd name="connsiteX170" fmla="*/ 198892 w 8126844"/>
                    <a:gd name="connsiteY170" fmla="*/ 2640603 h 5316568"/>
                    <a:gd name="connsiteX171" fmla="*/ 10633 w 8126844"/>
                    <a:gd name="connsiteY171" fmla="*/ 2479238 h 5316568"/>
                    <a:gd name="connsiteX172" fmla="*/ 50974 w 8126844"/>
                    <a:gd name="connsiteY172" fmla="*/ 2344768 h 5316568"/>
                    <a:gd name="connsiteX173" fmla="*/ 279574 w 8126844"/>
                    <a:gd name="connsiteY173" fmla="*/ 2425450 h 5316568"/>
                    <a:gd name="connsiteX174" fmla="*/ 1019163 w 8126844"/>
                    <a:gd name="connsiteY174" fmla="*/ 2828862 h 5316568"/>
                    <a:gd name="connsiteX175" fmla="*/ 1462916 w 8126844"/>
                    <a:gd name="connsiteY175" fmla="*/ 3070909 h 5316568"/>
                    <a:gd name="connsiteX176" fmla="*/ 1799092 w 8126844"/>
                    <a:gd name="connsiteY176" fmla="*/ 3165038 h 5316568"/>
                    <a:gd name="connsiteX177" fmla="*/ 1973904 w 8126844"/>
                    <a:gd name="connsiteY177" fmla="*/ 3097803 h 5316568"/>
                    <a:gd name="connsiteX178" fmla="*/ 1960457 w 8126844"/>
                    <a:gd name="connsiteY178" fmla="*/ 2855756 h 5316568"/>
                    <a:gd name="connsiteX179" fmla="*/ 1624280 w 8126844"/>
                    <a:gd name="connsiteY179" fmla="*/ 2748180 h 5316568"/>
                    <a:gd name="connsiteX180" fmla="*/ 1288104 w 8126844"/>
                    <a:gd name="connsiteY180" fmla="*/ 2600262 h 5316568"/>
                    <a:gd name="connsiteX181" fmla="*/ 1261210 w 8126844"/>
                    <a:gd name="connsiteY181" fmla="*/ 2465791 h 5316568"/>
                    <a:gd name="connsiteX182" fmla="*/ 1462916 w 8126844"/>
                    <a:gd name="connsiteY182" fmla="*/ 2465791 h 5316568"/>
                    <a:gd name="connsiteX183" fmla="*/ 1691516 w 8126844"/>
                    <a:gd name="connsiteY183" fmla="*/ 2546474 h 5316568"/>
                    <a:gd name="connsiteX184" fmla="*/ 1758751 w 8126844"/>
                    <a:gd name="connsiteY184" fmla="*/ 2331321 h 5316568"/>
                    <a:gd name="connsiteX185" fmla="*/ 1597386 w 8126844"/>
                    <a:gd name="connsiteY185" fmla="*/ 2156509 h 5316568"/>
                    <a:gd name="connsiteX186" fmla="*/ 1153633 w 8126844"/>
                    <a:gd name="connsiteY186" fmla="*/ 1968250 h 5316568"/>
                    <a:gd name="connsiteX187" fmla="*/ 871245 w 8126844"/>
                    <a:gd name="connsiteY187" fmla="*/ 1779991 h 5316568"/>
                    <a:gd name="connsiteX188" fmla="*/ 750221 w 8126844"/>
                    <a:gd name="connsiteY188" fmla="*/ 1645521 h 5316568"/>
                    <a:gd name="connsiteX189" fmla="*/ 844351 w 8126844"/>
                    <a:gd name="connsiteY189" fmla="*/ 1524497 h 5316568"/>
                    <a:gd name="connsiteX190" fmla="*/ 1328445 w 8126844"/>
                    <a:gd name="connsiteY190" fmla="*/ 1739650 h 5316568"/>
                    <a:gd name="connsiteX191" fmla="*/ 1606671 w 8126844"/>
                    <a:gd name="connsiteY191" fmla="*/ 1886069 h 5316568"/>
                    <a:gd name="connsiteX192" fmla="*/ 1595914 w 8126844"/>
                    <a:gd name="connsiteY192" fmla="*/ 1511485 h 5316568"/>
                    <a:gd name="connsiteX193" fmla="*/ 1905860 w 8126844"/>
                    <a:gd name="connsiteY193" fmla="*/ 1628679 h 5316568"/>
                    <a:gd name="connsiteX194" fmla="*/ 1900365 w 8126844"/>
                    <a:gd name="connsiteY194" fmla="*/ 1694764 h 5316568"/>
                    <a:gd name="connsiteX195" fmla="*/ 1879774 w 8126844"/>
                    <a:gd name="connsiteY195" fmla="*/ 2022038 h 5316568"/>
                    <a:gd name="connsiteX196" fmla="*/ 2390763 w 8126844"/>
                    <a:gd name="connsiteY196" fmla="*/ 2250638 h 5316568"/>
                    <a:gd name="connsiteX197" fmla="*/ 3157245 w 8126844"/>
                    <a:gd name="connsiteY197" fmla="*/ 2465791 h 5316568"/>
                    <a:gd name="connsiteX198" fmla="*/ 3708574 w 8126844"/>
                    <a:gd name="connsiteY198" fmla="*/ 2600262 h 5316568"/>
                    <a:gd name="connsiteX199" fmla="*/ 4165774 w 8126844"/>
                    <a:gd name="connsiteY199" fmla="*/ 2573368 h 5316568"/>
                    <a:gd name="connsiteX200" fmla="*/ 4394374 w 8126844"/>
                    <a:gd name="connsiteY200" fmla="*/ 2546474 h 5316568"/>
                    <a:gd name="connsiteX201" fmla="*/ 4407821 w 8126844"/>
                    <a:gd name="connsiteY201" fmla="*/ 2358215 h 5316568"/>
                    <a:gd name="connsiteX202" fmla="*/ 4192668 w 8126844"/>
                    <a:gd name="connsiteY202" fmla="*/ 2317874 h 5316568"/>
                    <a:gd name="connsiteX203" fmla="*/ 4031304 w 8126844"/>
                    <a:gd name="connsiteY203" fmla="*/ 2358215 h 5316568"/>
                    <a:gd name="connsiteX204" fmla="*/ 4031304 w 8126844"/>
                    <a:gd name="connsiteY204" fmla="*/ 2183403 h 5316568"/>
                    <a:gd name="connsiteX205" fmla="*/ 4448163 w 8126844"/>
                    <a:gd name="connsiteY205" fmla="*/ 2062380 h 5316568"/>
                    <a:gd name="connsiteX206" fmla="*/ 4703657 w 8126844"/>
                    <a:gd name="connsiteY206" fmla="*/ 1954803 h 5316568"/>
                    <a:gd name="connsiteX207" fmla="*/ 3506224 w 8126844"/>
                    <a:gd name="connsiteY207" fmla="*/ 1836324 h 5316568"/>
                    <a:gd name="connsiteX0" fmla="*/ 5876971 w 8126844"/>
                    <a:gd name="connsiteY0" fmla="*/ 944929 h 5316568"/>
                    <a:gd name="connsiteX1" fmla="*/ 5847702 w 8126844"/>
                    <a:gd name="connsiteY1" fmla="*/ 1092193 h 5316568"/>
                    <a:gd name="connsiteX2" fmla="*/ 5330626 w 8126844"/>
                    <a:gd name="connsiteY2" fmla="*/ 1426660 h 5316568"/>
                    <a:gd name="connsiteX3" fmla="*/ 4866197 w 8126844"/>
                    <a:gd name="connsiteY3" fmla="*/ 1652075 h 5316568"/>
                    <a:gd name="connsiteX4" fmla="*/ 4959151 w 8126844"/>
                    <a:gd name="connsiteY4" fmla="*/ 1860674 h 5316568"/>
                    <a:gd name="connsiteX5" fmla="*/ 5402904 w 8126844"/>
                    <a:gd name="connsiteY5" fmla="*/ 1699309 h 5316568"/>
                    <a:gd name="connsiteX6" fmla="*/ 6478668 w 8126844"/>
                    <a:gd name="connsiteY6" fmla="*/ 986615 h 5316568"/>
                    <a:gd name="connsiteX7" fmla="*/ 7177916 w 8126844"/>
                    <a:gd name="connsiteY7" fmla="*/ 139450 h 5316568"/>
                    <a:gd name="connsiteX8" fmla="*/ 7352727 w 8126844"/>
                    <a:gd name="connsiteY8" fmla="*/ 18427 h 5316568"/>
                    <a:gd name="connsiteX9" fmla="*/ 7460304 w 8126844"/>
                    <a:gd name="connsiteY9" fmla="*/ 327709 h 5316568"/>
                    <a:gd name="connsiteX10" fmla="*/ 7137574 w 8126844"/>
                    <a:gd name="connsiteY10" fmla="*/ 758015 h 5316568"/>
                    <a:gd name="connsiteX11" fmla="*/ 7056892 w 8126844"/>
                    <a:gd name="connsiteY11" fmla="*/ 932827 h 5316568"/>
                    <a:gd name="connsiteX12" fmla="*/ 7177916 w 8126844"/>
                    <a:gd name="connsiteY12" fmla="*/ 1040403 h 5316568"/>
                    <a:gd name="connsiteX13" fmla="*/ 7406516 w 8126844"/>
                    <a:gd name="connsiteY13" fmla="*/ 811803 h 5316568"/>
                    <a:gd name="connsiteX14" fmla="*/ 7540986 w 8126844"/>
                    <a:gd name="connsiteY14" fmla="*/ 811803 h 5316568"/>
                    <a:gd name="connsiteX15" fmla="*/ 7554433 w 8126844"/>
                    <a:gd name="connsiteY15" fmla="*/ 1040403 h 5316568"/>
                    <a:gd name="connsiteX16" fmla="*/ 6976210 w 8126844"/>
                    <a:gd name="connsiteY16" fmla="*/ 1632074 h 5316568"/>
                    <a:gd name="connsiteX17" fmla="*/ 6276963 w 8126844"/>
                    <a:gd name="connsiteY17" fmla="*/ 2183403 h 5316568"/>
                    <a:gd name="connsiteX18" fmla="*/ 5860104 w 8126844"/>
                    <a:gd name="connsiteY18" fmla="*/ 2385109 h 5316568"/>
                    <a:gd name="connsiteX19" fmla="*/ 5658398 w 8126844"/>
                    <a:gd name="connsiteY19" fmla="*/ 2452344 h 5316568"/>
                    <a:gd name="connsiteX20" fmla="*/ 5550821 w 8126844"/>
                    <a:gd name="connsiteY20" fmla="*/ 2371662 h 5316568"/>
                    <a:gd name="connsiteX21" fmla="*/ 5644951 w 8126844"/>
                    <a:gd name="connsiteY21" fmla="*/ 2169956 h 5316568"/>
                    <a:gd name="connsiteX22" fmla="*/ 5913892 w 8126844"/>
                    <a:gd name="connsiteY22" fmla="*/ 2116168 h 5316568"/>
                    <a:gd name="connsiteX23" fmla="*/ 5752527 w 8126844"/>
                    <a:gd name="connsiteY23" fmla="*/ 1806885 h 5316568"/>
                    <a:gd name="connsiteX24" fmla="*/ 5362563 w 8126844"/>
                    <a:gd name="connsiteY24" fmla="*/ 1954803 h 5316568"/>
                    <a:gd name="connsiteX25" fmla="*/ 4663316 w 8126844"/>
                    <a:gd name="connsiteY25" fmla="*/ 2237191 h 5316568"/>
                    <a:gd name="connsiteX26" fmla="*/ 4649868 w 8126844"/>
                    <a:gd name="connsiteY26" fmla="*/ 2412003 h 5316568"/>
                    <a:gd name="connsiteX27" fmla="*/ 4703657 w 8126844"/>
                    <a:gd name="connsiteY27" fmla="*/ 2519580 h 5316568"/>
                    <a:gd name="connsiteX28" fmla="*/ 5066727 w 8126844"/>
                    <a:gd name="connsiteY28" fmla="*/ 2385109 h 5316568"/>
                    <a:gd name="connsiteX29" fmla="*/ 5322221 w 8126844"/>
                    <a:gd name="connsiteY29" fmla="*/ 2331321 h 5316568"/>
                    <a:gd name="connsiteX30" fmla="*/ 5349116 w 8126844"/>
                    <a:gd name="connsiteY30" fmla="*/ 2465791 h 5316568"/>
                    <a:gd name="connsiteX31" fmla="*/ 4784339 w 8126844"/>
                    <a:gd name="connsiteY31" fmla="*/ 2680944 h 5316568"/>
                    <a:gd name="connsiteX32" fmla="*/ 4098539 w 8126844"/>
                    <a:gd name="connsiteY32" fmla="*/ 2815415 h 5316568"/>
                    <a:gd name="connsiteX33" fmla="*/ 2740386 w 8126844"/>
                    <a:gd name="connsiteY33" fmla="*/ 2680944 h 5316568"/>
                    <a:gd name="connsiteX34" fmla="*/ 2202504 w 8126844"/>
                    <a:gd name="connsiteY34" fmla="*/ 2479238 h 5316568"/>
                    <a:gd name="connsiteX35" fmla="*/ 2027692 w 8126844"/>
                    <a:gd name="connsiteY35" fmla="*/ 2425450 h 5316568"/>
                    <a:gd name="connsiteX36" fmla="*/ 1960457 w 8126844"/>
                    <a:gd name="connsiteY36" fmla="*/ 2573368 h 5316568"/>
                    <a:gd name="connsiteX37" fmla="*/ 2390763 w 8126844"/>
                    <a:gd name="connsiteY37" fmla="*/ 2801968 h 5316568"/>
                    <a:gd name="connsiteX38" fmla="*/ 3372398 w 8126844"/>
                    <a:gd name="connsiteY38" fmla="*/ 3044015 h 5316568"/>
                    <a:gd name="connsiteX39" fmla="*/ 4125433 w 8126844"/>
                    <a:gd name="connsiteY39" fmla="*/ 3044015 h 5316568"/>
                    <a:gd name="connsiteX40" fmla="*/ 4757445 w 8126844"/>
                    <a:gd name="connsiteY40" fmla="*/ 3017121 h 5316568"/>
                    <a:gd name="connsiteX41" fmla="*/ 4918810 w 8126844"/>
                    <a:gd name="connsiteY41" fmla="*/ 3057462 h 5316568"/>
                    <a:gd name="connsiteX42" fmla="*/ 4811233 w 8126844"/>
                    <a:gd name="connsiteY42" fmla="*/ 3218827 h 5316568"/>
                    <a:gd name="connsiteX43" fmla="*/ 4286798 w 8126844"/>
                    <a:gd name="connsiteY43" fmla="*/ 3286062 h 5316568"/>
                    <a:gd name="connsiteX44" fmla="*/ 4219563 w 8126844"/>
                    <a:gd name="connsiteY44" fmla="*/ 3420532 h 5316568"/>
                    <a:gd name="connsiteX45" fmla="*/ 4555739 w 8126844"/>
                    <a:gd name="connsiteY45" fmla="*/ 3474321 h 5316568"/>
                    <a:gd name="connsiteX46" fmla="*/ 5241539 w 8126844"/>
                    <a:gd name="connsiteY46" fmla="*/ 3286062 h 5316568"/>
                    <a:gd name="connsiteX47" fmla="*/ 5523927 w 8126844"/>
                    <a:gd name="connsiteY47" fmla="*/ 3151591 h 5316568"/>
                    <a:gd name="connsiteX48" fmla="*/ 5618057 w 8126844"/>
                    <a:gd name="connsiteY48" fmla="*/ 3044015 h 5316568"/>
                    <a:gd name="connsiteX49" fmla="*/ 5402904 w 8126844"/>
                    <a:gd name="connsiteY49" fmla="*/ 3030568 h 5316568"/>
                    <a:gd name="connsiteX50" fmla="*/ 5214645 w 8126844"/>
                    <a:gd name="connsiteY50" fmla="*/ 2922991 h 5316568"/>
                    <a:gd name="connsiteX51" fmla="*/ 5241539 w 8126844"/>
                    <a:gd name="connsiteY51" fmla="*/ 2801968 h 5316568"/>
                    <a:gd name="connsiteX52" fmla="*/ 5537374 w 8126844"/>
                    <a:gd name="connsiteY52" fmla="*/ 2761627 h 5316568"/>
                    <a:gd name="connsiteX53" fmla="*/ 6196280 w 8126844"/>
                    <a:gd name="connsiteY53" fmla="*/ 2506132 h 5316568"/>
                    <a:gd name="connsiteX54" fmla="*/ 6747610 w 8126844"/>
                    <a:gd name="connsiteY54" fmla="*/ 2169956 h 5316568"/>
                    <a:gd name="connsiteX55" fmla="*/ 7218257 w 8126844"/>
                    <a:gd name="connsiteY55" fmla="*/ 1726203 h 5316568"/>
                    <a:gd name="connsiteX56" fmla="*/ 7433410 w 8126844"/>
                    <a:gd name="connsiteY56" fmla="*/ 1551391 h 5316568"/>
                    <a:gd name="connsiteX57" fmla="*/ 7567880 w 8126844"/>
                    <a:gd name="connsiteY57" fmla="*/ 1578285 h 5316568"/>
                    <a:gd name="connsiteX58" fmla="*/ 7514092 w 8126844"/>
                    <a:gd name="connsiteY58" fmla="*/ 1779991 h 5316568"/>
                    <a:gd name="connsiteX59" fmla="*/ 7097233 w 8126844"/>
                    <a:gd name="connsiteY59" fmla="*/ 2210297 h 5316568"/>
                    <a:gd name="connsiteX60" fmla="*/ 6451774 w 8126844"/>
                    <a:gd name="connsiteY60" fmla="*/ 2627156 h 5316568"/>
                    <a:gd name="connsiteX61" fmla="*/ 6088704 w 8126844"/>
                    <a:gd name="connsiteY61" fmla="*/ 2815415 h 5316568"/>
                    <a:gd name="connsiteX62" fmla="*/ 5981127 w 8126844"/>
                    <a:gd name="connsiteY62" fmla="*/ 2949885 h 5316568"/>
                    <a:gd name="connsiteX63" fmla="*/ 6021468 w 8126844"/>
                    <a:gd name="connsiteY63" fmla="*/ 3151591 h 5316568"/>
                    <a:gd name="connsiteX64" fmla="*/ 6115598 w 8126844"/>
                    <a:gd name="connsiteY64" fmla="*/ 3299509 h 5316568"/>
                    <a:gd name="connsiteX65" fmla="*/ 6734163 w 8126844"/>
                    <a:gd name="connsiteY65" fmla="*/ 3124697 h 5316568"/>
                    <a:gd name="connsiteX66" fmla="*/ 7419963 w 8126844"/>
                    <a:gd name="connsiteY66" fmla="*/ 2694391 h 5316568"/>
                    <a:gd name="connsiteX67" fmla="*/ 7850268 w 8126844"/>
                    <a:gd name="connsiteY67" fmla="*/ 2371662 h 5316568"/>
                    <a:gd name="connsiteX68" fmla="*/ 8065421 w 8126844"/>
                    <a:gd name="connsiteY68" fmla="*/ 2264085 h 5316568"/>
                    <a:gd name="connsiteX69" fmla="*/ 8105763 w 8126844"/>
                    <a:gd name="connsiteY69" fmla="*/ 2425450 h 5316568"/>
                    <a:gd name="connsiteX70" fmla="*/ 7769586 w 8126844"/>
                    <a:gd name="connsiteY70" fmla="*/ 2761627 h 5316568"/>
                    <a:gd name="connsiteX71" fmla="*/ 6707268 w 8126844"/>
                    <a:gd name="connsiteY71" fmla="*/ 3339850 h 5316568"/>
                    <a:gd name="connsiteX72" fmla="*/ 6129045 w 8126844"/>
                    <a:gd name="connsiteY72" fmla="*/ 3608791 h 5316568"/>
                    <a:gd name="connsiteX73" fmla="*/ 5833210 w 8126844"/>
                    <a:gd name="connsiteY73" fmla="*/ 3649132 h 5316568"/>
                    <a:gd name="connsiteX74" fmla="*/ 5712186 w 8126844"/>
                    <a:gd name="connsiteY74" fmla="*/ 3689474 h 5316568"/>
                    <a:gd name="connsiteX75" fmla="*/ 5658398 w 8126844"/>
                    <a:gd name="connsiteY75" fmla="*/ 3541556 h 5316568"/>
                    <a:gd name="connsiteX76" fmla="*/ 5779421 w 8126844"/>
                    <a:gd name="connsiteY76" fmla="*/ 3433980 h 5316568"/>
                    <a:gd name="connsiteX77" fmla="*/ 5779421 w 8126844"/>
                    <a:gd name="connsiteY77" fmla="*/ 3339850 h 5316568"/>
                    <a:gd name="connsiteX78" fmla="*/ 5497033 w 8126844"/>
                    <a:gd name="connsiteY78" fmla="*/ 3460874 h 5316568"/>
                    <a:gd name="connsiteX79" fmla="*/ 5039833 w 8126844"/>
                    <a:gd name="connsiteY79" fmla="*/ 3595344 h 5316568"/>
                    <a:gd name="connsiteX80" fmla="*/ 4865021 w 8126844"/>
                    <a:gd name="connsiteY80" fmla="*/ 3676027 h 5316568"/>
                    <a:gd name="connsiteX81" fmla="*/ 4905363 w 8126844"/>
                    <a:gd name="connsiteY81" fmla="*/ 3770156 h 5316568"/>
                    <a:gd name="connsiteX82" fmla="*/ 5160857 w 8126844"/>
                    <a:gd name="connsiteY82" fmla="*/ 3743262 h 5316568"/>
                    <a:gd name="connsiteX83" fmla="*/ 5187751 w 8126844"/>
                    <a:gd name="connsiteY83" fmla="*/ 3877732 h 5316568"/>
                    <a:gd name="connsiteX84" fmla="*/ 4878468 w 8126844"/>
                    <a:gd name="connsiteY84" fmla="*/ 3971862 h 5316568"/>
                    <a:gd name="connsiteX85" fmla="*/ 4891916 w 8126844"/>
                    <a:gd name="connsiteY85" fmla="*/ 4119780 h 5316568"/>
                    <a:gd name="connsiteX86" fmla="*/ 5376010 w 8126844"/>
                    <a:gd name="connsiteY86" fmla="*/ 4012203 h 5316568"/>
                    <a:gd name="connsiteX87" fmla="*/ 5967680 w 8126844"/>
                    <a:gd name="connsiteY87" fmla="*/ 3864285 h 5316568"/>
                    <a:gd name="connsiteX88" fmla="*/ 6344198 w 8126844"/>
                    <a:gd name="connsiteY88" fmla="*/ 3662580 h 5316568"/>
                    <a:gd name="connsiteX89" fmla="*/ 6478668 w 8126844"/>
                    <a:gd name="connsiteY89" fmla="*/ 3662580 h 5316568"/>
                    <a:gd name="connsiteX90" fmla="*/ 6478668 w 8126844"/>
                    <a:gd name="connsiteY90" fmla="*/ 3850838 h 5316568"/>
                    <a:gd name="connsiteX91" fmla="*/ 5900445 w 8126844"/>
                    <a:gd name="connsiteY91" fmla="*/ 4039097 h 5316568"/>
                    <a:gd name="connsiteX92" fmla="*/ 5053280 w 8126844"/>
                    <a:gd name="connsiteY92" fmla="*/ 4281144 h 5316568"/>
                    <a:gd name="connsiteX93" fmla="*/ 4703657 w 8126844"/>
                    <a:gd name="connsiteY93" fmla="*/ 4375274 h 5316568"/>
                    <a:gd name="connsiteX94" fmla="*/ 4313692 w 8126844"/>
                    <a:gd name="connsiteY94" fmla="*/ 4442509 h 5316568"/>
                    <a:gd name="connsiteX95" fmla="*/ 4004410 w 8126844"/>
                    <a:gd name="connsiteY95" fmla="*/ 4482850 h 5316568"/>
                    <a:gd name="connsiteX96" fmla="*/ 3869939 w 8126844"/>
                    <a:gd name="connsiteY96" fmla="*/ 4361827 h 5316568"/>
                    <a:gd name="connsiteX97" fmla="*/ 3950621 w 8126844"/>
                    <a:gd name="connsiteY97" fmla="*/ 4254250 h 5316568"/>
                    <a:gd name="connsiteX98" fmla="*/ 4367480 w 8126844"/>
                    <a:gd name="connsiteY98" fmla="*/ 4173568 h 5316568"/>
                    <a:gd name="connsiteX99" fmla="*/ 4542292 w 8126844"/>
                    <a:gd name="connsiteY99" fmla="*/ 4106332 h 5316568"/>
                    <a:gd name="connsiteX100" fmla="*/ 4542292 w 8126844"/>
                    <a:gd name="connsiteY100" fmla="*/ 3971862 h 5316568"/>
                    <a:gd name="connsiteX101" fmla="*/ 4206116 w 8126844"/>
                    <a:gd name="connsiteY101" fmla="*/ 3971862 h 5316568"/>
                    <a:gd name="connsiteX102" fmla="*/ 3520316 w 8126844"/>
                    <a:gd name="connsiteY102" fmla="*/ 4052544 h 5316568"/>
                    <a:gd name="connsiteX103" fmla="*/ 3157245 w 8126844"/>
                    <a:gd name="connsiteY103" fmla="*/ 4079438 h 5316568"/>
                    <a:gd name="connsiteX104" fmla="*/ 3076563 w 8126844"/>
                    <a:gd name="connsiteY104" fmla="*/ 4200462 h 5316568"/>
                    <a:gd name="connsiteX105" fmla="*/ 3224480 w 8126844"/>
                    <a:gd name="connsiteY105" fmla="*/ 4267697 h 5316568"/>
                    <a:gd name="connsiteX106" fmla="*/ 3453080 w 8126844"/>
                    <a:gd name="connsiteY106" fmla="*/ 4294591 h 5316568"/>
                    <a:gd name="connsiteX107" fmla="*/ 3412739 w 8126844"/>
                    <a:gd name="connsiteY107" fmla="*/ 4402168 h 5316568"/>
                    <a:gd name="connsiteX108" fmla="*/ 2968986 w 8126844"/>
                    <a:gd name="connsiteY108" fmla="*/ 4455956 h 5316568"/>
                    <a:gd name="connsiteX109" fmla="*/ 2767280 w 8126844"/>
                    <a:gd name="connsiteY109" fmla="*/ 4469403 h 5316568"/>
                    <a:gd name="connsiteX110" fmla="*/ 2673151 w 8126844"/>
                    <a:gd name="connsiteY110" fmla="*/ 4671109 h 5316568"/>
                    <a:gd name="connsiteX111" fmla="*/ 2767280 w 8126844"/>
                    <a:gd name="connsiteY111" fmla="*/ 5034180 h 5316568"/>
                    <a:gd name="connsiteX112" fmla="*/ 2700045 w 8126844"/>
                    <a:gd name="connsiteY112" fmla="*/ 5235885 h 5316568"/>
                    <a:gd name="connsiteX113" fmla="*/ 2498339 w 8126844"/>
                    <a:gd name="connsiteY113" fmla="*/ 5316568 h 5316568"/>
                    <a:gd name="connsiteX114" fmla="*/ 2256292 w 8126844"/>
                    <a:gd name="connsiteY114" fmla="*/ 5235885 h 5316568"/>
                    <a:gd name="connsiteX115" fmla="*/ 2175610 w 8126844"/>
                    <a:gd name="connsiteY115" fmla="*/ 4980391 h 5316568"/>
                    <a:gd name="connsiteX116" fmla="*/ 2269739 w 8126844"/>
                    <a:gd name="connsiteY116" fmla="*/ 4751791 h 5316568"/>
                    <a:gd name="connsiteX117" fmla="*/ 2404210 w 8126844"/>
                    <a:gd name="connsiteY117" fmla="*/ 4590427 h 5316568"/>
                    <a:gd name="connsiteX118" fmla="*/ 2390763 w 8126844"/>
                    <a:gd name="connsiteY118" fmla="*/ 4442509 h 5316568"/>
                    <a:gd name="connsiteX119" fmla="*/ 2014245 w 8126844"/>
                    <a:gd name="connsiteY119" fmla="*/ 4308038 h 5316568"/>
                    <a:gd name="connsiteX120" fmla="*/ 2068033 w 8126844"/>
                    <a:gd name="connsiteY120" fmla="*/ 4200462 h 5316568"/>
                    <a:gd name="connsiteX121" fmla="*/ 2390763 w 8126844"/>
                    <a:gd name="connsiteY121" fmla="*/ 4200462 h 5316568"/>
                    <a:gd name="connsiteX122" fmla="*/ 2807621 w 8126844"/>
                    <a:gd name="connsiteY122" fmla="*/ 4200462 h 5316568"/>
                    <a:gd name="connsiteX123" fmla="*/ 2834516 w 8126844"/>
                    <a:gd name="connsiteY123" fmla="*/ 4065991 h 5316568"/>
                    <a:gd name="connsiteX124" fmla="*/ 2686598 w 8126844"/>
                    <a:gd name="connsiteY124" fmla="*/ 4012203 h 5316568"/>
                    <a:gd name="connsiteX125" fmla="*/ 2780727 w 8126844"/>
                    <a:gd name="connsiteY125" fmla="*/ 3864285 h 5316568"/>
                    <a:gd name="connsiteX126" fmla="*/ 3211033 w 8126844"/>
                    <a:gd name="connsiteY126" fmla="*/ 3904627 h 5316568"/>
                    <a:gd name="connsiteX127" fmla="*/ 3775810 w 8126844"/>
                    <a:gd name="connsiteY127" fmla="*/ 3877732 h 5316568"/>
                    <a:gd name="connsiteX128" fmla="*/ 4380927 w 8126844"/>
                    <a:gd name="connsiteY128" fmla="*/ 3783603 h 5316568"/>
                    <a:gd name="connsiteX129" fmla="*/ 4622974 w 8126844"/>
                    <a:gd name="connsiteY129" fmla="*/ 3729815 h 5316568"/>
                    <a:gd name="connsiteX130" fmla="*/ 4555739 w 8126844"/>
                    <a:gd name="connsiteY130" fmla="*/ 3635685 h 5316568"/>
                    <a:gd name="connsiteX131" fmla="*/ 4031304 w 8126844"/>
                    <a:gd name="connsiteY131" fmla="*/ 3676027 h 5316568"/>
                    <a:gd name="connsiteX132" fmla="*/ 3600998 w 8126844"/>
                    <a:gd name="connsiteY132" fmla="*/ 3689474 h 5316568"/>
                    <a:gd name="connsiteX133" fmla="*/ 3278268 w 8126844"/>
                    <a:gd name="connsiteY133" fmla="*/ 3649132 h 5316568"/>
                    <a:gd name="connsiteX134" fmla="*/ 3237927 w 8126844"/>
                    <a:gd name="connsiteY134" fmla="*/ 3581897 h 5316568"/>
                    <a:gd name="connsiteX135" fmla="*/ 3291716 w 8126844"/>
                    <a:gd name="connsiteY135" fmla="*/ 3447427 h 5316568"/>
                    <a:gd name="connsiteX136" fmla="*/ 3587551 w 8126844"/>
                    <a:gd name="connsiteY136" fmla="*/ 3474321 h 5316568"/>
                    <a:gd name="connsiteX137" fmla="*/ 3883386 w 8126844"/>
                    <a:gd name="connsiteY137" fmla="*/ 3474321 h 5316568"/>
                    <a:gd name="connsiteX138" fmla="*/ 3964068 w 8126844"/>
                    <a:gd name="connsiteY138" fmla="*/ 3407085 h 5316568"/>
                    <a:gd name="connsiteX139" fmla="*/ 3883386 w 8126844"/>
                    <a:gd name="connsiteY139" fmla="*/ 3286062 h 5316568"/>
                    <a:gd name="connsiteX140" fmla="*/ 3412739 w 8126844"/>
                    <a:gd name="connsiteY140" fmla="*/ 3259168 h 5316568"/>
                    <a:gd name="connsiteX141" fmla="*/ 3049668 w 8126844"/>
                    <a:gd name="connsiteY141" fmla="*/ 3205380 h 5316568"/>
                    <a:gd name="connsiteX142" fmla="*/ 2740386 w 8126844"/>
                    <a:gd name="connsiteY142" fmla="*/ 3138144 h 5316568"/>
                    <a:gd name="connsiteX143" fmla="*/ 2457998 w 8126844"/>
                    <a:gd name="connsiteY143" fmla="*/ 3057462 h 5316568"/>
                    <a:gd name="connsiteX144" fmla="*/ 2242845 w 8126844"/>
                    <a:gd name="connsiteY144" fmla="*/ 3003674 h 5316568"/>
                    <a:gd name="connsiteX145" fmla="*/ 2162163 w 8126844"/>
                    <a:gd name="connsiteY145" fmla="*/ 3165038 h 5316568"/>
                    <a:gd name="connsiteX146" fmla="*/ 2336974 w 8126844"/>
                    <a:gd name="connsiteY146" fmla="*/ 3339850 h 5316568"/>
                    <a:gd name="connsiteX147" fmla="*/ 2713492 w 8126844"/>
                    <a:gd name="connsiteY147" fmla="*/ 3393638 h 5316568"/>
                    <a:gd name="connsiteX148" fmla="*/ 2874857 w 8126844"/>
                    <a:gd name="connsiteY148" fmla="*/ 3447427 h 5316568"/>
                    <a:gd name="connsiteX149" fmla="*/ 2874857 w 8126844"/>
                    <a:gd name="connsiteY149" fmla="*/ 3595344 h 5316568"/>
                    <a:gd name="connsiteX150" fmla="*/ 2605916 w 8126844"/>
                    <a:gd name="connsiteY150" fmla="*/ 3568450 h 5316568"/>
                    <a:gd name="connsiteX151" fmla="*/ 2000798 w 8126844"/>
                    <a:gd name="connsiteY151" fmla="*/ 3447427 h 5316568"/>
                    <a:gd name="connsiteX152" fmla="*/ 1583939 w 8126844"/>
                    <a:gd name="connsiteY152" fmla="*/ 3299509 h 5316568"/>
                    <a:gd name="connsiteX153" fmla="*/ 1409127 w 8126844"/>
                    <a:gd name="connsiteY153" fmla="*/ 3312956 h 5316568"/>
                    <a:gd name="connsiteX154" fmla="*/ 1368786 w 8126844"/>
                    <a:gd name="connsiteY154" fmla="*/ 3487768 h 5316568"/>
                    <a:gd name="connsiteX155" fmla="*/ 1799092 w 8126844"/>
                    <a:gd name="connsiteY155" fmla="*/ 3622238 h 5316568"/>
                    <a:gd name="connsiteX156" fmla="*/ 2256292 w 8126844"/>
                    <a:gd name="connsiteY156" fmla="*/ 3783603 h 5316568"/>
                    <a:gd name="connsiteX157" fmla="*/ 2390763 w 8126844"/>
                    <a:gd name="connsiteY157" fmla="*/ 3891180 h 5316568"/>
                    <a:gd name="connsiteX158" fmla="*/ 2094927 w 8126844"/>
                    <a:gd name="connsiteY158" fmla="*/ 3958415 h 5316568"/>
                    <a:gd name="connsiteX159" fmla="*/ 1557045 w 8126844"/>
                    <a:gd name="connsiteY159" fmla="*/ 3783603 h 5316568"/>
                    <a:gd name="connsiteX160" fmla="*/ 965374 w 8126844"/>
                    <a:gd name="connsiteY160" fmla="*/ 3555003 h 5316568"/>
                    <a:gd name="connsiteX161" fmla="*/ 481280 w 8126844"/>
                    <a:gd name="connsiteY161" fmla="*/ 3339850 h 5316568"/>
                    <a:gd name="connsiteX162" fmla="*/ 198892 w 8126844"/>
                    <a:gd name="connsiteY162" fmla="*/ 3232274 h 5316568"/>
                    <a:gd name="connsiteX163" fmla="*/ 131657 w 8126844"/>
                    <a:gd name="connsiteY163" fmla="*/ 3138144 h 5316568"/>
                    <a:gd name="connsiteX164" fmla="*/ 279574 w 8126844"/>
                    <a:gd name="connsiteY164" fmla="*/ 3044015 h 5316568"/>
                    <a:gd name="connsiteX165" fmla="*/ 642645 w 8126844"/>
                    <a:gd name="connsiteY165" fmla="*/ 3218827 h 5316568"/>
                    <a:gd name="connsiteX166" fmla="*/ 1113292 w 8126844"/>
                    <a:gd name="connsiteY166" fmla="*/ 3366744 h 5316568"/>
                    <a:gd name="connsiteX167" fmla="*/ 1153633 w 8126844"/>
                    <a:gd name="connsiteY167" fmla="*/ 3191932 h 5316568"/>
                    <a:gd name="connsiteX168" fmla="*/ 1032610 w 8126844"/>
                    <a:gd name="connsiteY168" fmla="*/ 3030568 h 5316568"/>
                    <a:gd name="connsiteX169" fmla="*/ 535068 w 8126844"/>
                    <a:gd name="connsiteY169" fmla="*/ 2882650 h 5316568"/>
                    <a:gd name="connsiteX170" fmla="*/ 198892 w 8126844"/>
                    <a:gd name="connsiteY170" fmla="*/ 2640603 h 5316568"/>
                    <a:gd name="connsiteX171" fmla="*/ 10633 w 8126844"/>
                    <a:gd name="connsiteY171" fmla="*/ 2479238 h 5316568"/>
                    <a:gd name="connsiteX172" fmla="*/ 50974 w 8126844"/>
                    <a:gd name="connsiteY172" fmla="*/ 2344768 h 5316568"/>
                    <a:gd name="connsiteX173" fmla="*/ 279574 w 8126844"/>
                    <a:gd name="connsiteY173" fmla="*/ 2425450 h 5316568"/>
                    <a:gd name="connsiteX174" fmla="*/ 1019163 w 8126844"/>
                    <a:gd name="connsiteY174" fmla="*/ 2828862 h 5316568"/>
                    <a:gd name="connsiteX175" fmla="*/ 1462916 w 8126844"/>
                    <a:gd name="connsiteY175" fmla="*/ 3070909 h 5316568"/>
                    <a:gd name="connsiteX176" fmla="*/ 1799092 w 8126844"/>
                    <a:gd name="connsiteY176" fmla="*/ 3165038 h 5316568"/>
                    <a:gd name="connsiteX177" fmla="*/ 1973904 w 8126844"/>
                    <a:gd name="connsiteY177" fmla="*/ 3097803 h 5316568"/>
                    <a:gd name="connsiteX178" fmla="*/ 1960457 w 8126844"/>
                    <a:gd name="connsiteY178" fmla="*/ 2855756 h 5316568"/>
                    <a:gd name="connsiteX179" fmla="*/ 1624280 w 8126844"/>
                    <a:gd name="connsiteY179" fmla="*/ 2748180 h 5316568"/>
                    <a:gd name="connsiteX180" fmla="*/ 1288104 w 8126844"/>
                    <a:gd name="connsiteY180" fmla="*/ 2600262 h 5316568"/>
                    <a:gd name="connsiteX181" fmla="*/ 1261210 w 8126844"/>
                    <a:gd name="connsiteY181" fmla="*/ 2465791 h 5316568"/>
                    <a:gd name="connsiteX182" fmla="*/ 1462916 w 8126844"/>
                    <a:gd name="connsiteY182" fmla="*/ 2465791 h 5316568"/>
                    <a:gd name="connsiteX183" fmla="*/ 1691516 w 8126844"/>
                    <a:gd name="connsiteY183" fmla="*/ 2546474 h 5316568"/>
                    <a:gd name="connsiteX184" fmla="*/ 1758751 w 8126844"/>
                    <a:gd name="connsiteY184" fmla="*/ 2331321 h 5316568"/>
                    <a:gd name="connsiteX185" fmla="*/ 1597386 w 8126844"/>
                    <a:gd name="connsiteY185" fmla="*/ 2156509 h 5316568"/>
                    <a:gd name="connsiteX186" fmla="*/ 1153633 w 8126844"/>
                    <a:gd name="connsiteY186" fmla="*/ 1968250 h 5316568"/>
                    <a:gd name="connsiteX187" fmla="*/ 871245 w 8126844"/>
                    <a:gd name="connsiteY187" fmla="*/ 1779991 h 5316568"/>
                    <a:gd name="connsiteX188" fmla="*/ 750221 w 8126844"/>
                    <a:gd name="connsiteY188" fmla="*/ 1645521 h 5316568"/>
                    <a:gd name="connsiteX189" fmla="*/ 844351 w 8126844"/>
                    <a:gd name="connsiteY189" fmla="*/ 1524497 h 5316568"/>
                    <a:gd name="connsiteX190" fmla="*/ 1328445 w 8126844"/>
                    <a:gd name="connsiteY190" fmla="*/ 1739650 h 5316568"/>
                    <a:gd name="connsiteX191" fmla="*/ 1606671 w 8126844"/>
                    <a:gd name="connsiteY191" fmla="*/ 1886069 h 5316568"/>
                    <a:gd name="connsiteX192" fmla="*/ 1595914 w 8126844"/>
                    <a:gd name="connsiteY192" fmla="*/ 1511485 h 5316568"/>
                    <a:gd name="connsiteX193" fmla="*/ 1905860 w 8126844"/>
                    <a:gd name="connsiteY193" fmla="*/ 1628679 h 5316568"/>
                    <a:gd name="connsiteX194" fmla="*/ 1900365 w 8126844"/>
                    <a:gd name="connsiteY194" fmla="*/ 1694764 h 5316568"/>
                    <a:gd name="connsiteX195" fmla="*/ 1879774 w 8126844"/>
                    <a:gd name="connsiteY195" fmla="*/ 2022038 h 5316568"/>
                    <a:gd name="connsiteX196" fmla="*/ 2390763 w 8126844"/>
                    <a:gd name="connsiteY196" fmla="*/ 2250638 h 5316568"/>
                    <a:gd name="connsiteX197" fmla="*/ 3157245 w 8126844"/>
                    <a:gd name="connsiteY197" fmla="*/ 2465791 h 5316568"/>
                    <a:gd name="connsiteX198" fmla="*/ 3708574 w 8126844"/>
                    <a:gd name="connsiteY198" fmla="*/ 2600262 h 5316568"/>
                    <a:gd name="connsiteX199" fmla="*/ 4165774 w 8126844"/>
                    <a:gd name="connsiteY199" fmla="*/ 2573368 h 5316568"/>
                    <a:gd name="connsiteX200" fmla="*/ 4394374 w 8126844"/>
                    <a:gd name="connsiteY200" fmla="*/ 2546474 h 5316568"/>
                    <a:gd name="connsiteX201" fmla="*/ 4407821 w 8126844"/>
                    <a:gd name="connsiteY201" fmla="*/ 2358215 h 5316568"/>
                    <a:gd name="connsiteX202" fmla="*/ 4192668 w 8126844"/>
                    <a:gd name="connsiteY202" fmla="*/ 2317874 h 5316568"/>
                    <a:gd name="connsiteX203" fmla="*/ 4031304 w 8126844"/>
                    <a:gd name="connsiteY203" fmla="*/ 2358215 h 5316568"/>
                    <a:gd name="connsiteX204" fmla="*/ 4031304 w 8126844"/>
                    <a:gd name="connsiteY204" fmla="*/ 2183403 h 5316568"/>
                    <a:gd name="connsiteX205" fmla="*/ 4448163 w 8126844"/>
                    <a:gd name="connsiteY205" fmla="*/ 2062380 h 5316568"/>
                    <a:gd name="connsiteX206" fmla="*/ 4703657 w 8126844"/>
                    <a:gd name="connsiteY206" fmla="*/ 1954803 h 5316568"/>
                    <a:gd name="connsiteX207" fmla="*/ 4689464 w 8126844"/>
                    <a:gd name="connsiteY207" fmla="*/ 1695630 h 5316568"/>
                    <a:gd name="connsiteX208" fmla="*/ 3506224 w 8126844"/>
                    <a:gd name="connsiteY208" fmla="*/ 1836324 h 5316568"/>
                    <a:gd name="connsiteX0" fmla="*/ 5876971 w 8126844"/>
                    <a:gd name="connsiteY0" fmla="*/ 944929 h 5316568"/>
                    <a:gd name="connsiteX1" fmla="*/ 5847702 w 8126844"/>
                    <a:gd name="connsiteY1" fmla="*/ 1092193 h 5316568"/>
                    <a:gd name="connsiteX2" fmla="*/ 5330626 w 8126844"/>
                    <a:gd name="connsiteY2" fmla="*/ 1426660 h 5316568"/>
                    <a:gd name="connsiteX3" fmla="*/ 4866197 w 8126844"/>
                    <a:gd name="connsiteY3" fmla="*/ 1652075 h 5316568"/>
                    <a:gd name="connsiteX4" fmla="*/ 4959151 w 8126844"/>
                    <a:gd name="connsiteY4" fmla="*/ 1860674 h 5316568"/>
                    <a:gd name="connsiteX5" fmla="*/ 5402904 w 8126844"/>
                    <a:gd name="connsiteY5" fmla="*/ 1699309 h 5316568"/>
                    <a:gd name="connsiteX6" fmla="*/ 6478668 w 8126844"/>
                    <a:gd name="connsiteY6" fmla="*/ 986615 h 5316568"/>
                    <a:gd name="connsiteX7" fmla="*/ 7177916 w 8126844"/>
                    <a:gd name="connsiteY7" fmla="*/ 139450 h 5316568"/>
                    <a:gd name="connsiteX8" fmla="*/ 7352727 w 8126844"/>
                    <a:gd name="connsiteY8" fmla="*/ 18427 h 5316568"/>
                    <a:gd name="connsiteX9" fmla="*/ 7460304 w 8126844"/>
                    <a:gd name="connsiteY9" fmla="*/ 327709 h 5316568"/>
                    <a:gd name="connsiteX10" fmla="*/ 7137574 w 8126844"/>
                    <a:gd name="connsiteY10" fmla="*/ 758015 h 5316568"/>
                    <a:gd name="connsiteX11" fmla="*/ 7056892 w 8126844"/>
                    <a:gd name="connsiteY11" fmla="*/ 932827 h 5316568"/>
                    <a:gd name="connsiteX12" fmla="*/ 7177916 w 8126844"/>
                    <a:gd name="connsiteY12" fmla="*/ 1040403 h 5316568"/>
                    <a:gd name="connsiteX13" fmla="*/ 7406516 w 8126844"/>
                    <a:gd name="connsiteY13" fmla="*/ 811803 h 5316568"/>
                    <a:gd name="connsiteX14" fmla="*/ 7540986 w 8126844"/>
                    <a:gd name="connsiteY14" fmla="*/ 811803 h 5316568"/>
                    <a:gd name="connsiteX15" fmla="*/ 7554433 w 8126844"/>
                    <a:gd name="connsiteY15" fmla="*/ 1040403 h 5316568"/>
                    <a:gd name="connsiteX16" fmla="*/ 6976210 w 8126844"/>
                    <a:gd name="connsiteY16" fmla="*/ 1632074 h 5316568"/>
                    <a:gd name="connsiteX17" fmla="*/ 6276963 w 8126844"/>
                    <a:gd name="connsiteY17" fmla="*/ 2183403 h 5316568"/>
                    <a:gd name="connsiteX18" fmla="*/ 5860104 w 8126844"/>
                    <a:gd name="connsiteY18" fmla="*/ 2385109 h 5316568"/>
                    <a:gd name="connsiteX19" fmla="*/ 5658398 w 8126844"/>
                    <a:gd name="connsiteY19" fmla="*/ 2452344 h 5316568"/>
                    <a:gd name="connsiteX20" fmla="*/ 5550821 w 8126844"/>
                    <a:gd name="connsiteY20" fmla="*/ 2371662 h 5316568"/>
                    <a:gd name="connsiteX21" fmla="*/ 5644951 w 8126844"/>
                    <a:gd name="connsiteY21" fmla="*/ 2169956 h 5316568"/>
                    <a:gd name="connsiteX22" fmla="*/ 5913892 w 8126844"/>
                    <a:gd name="connsiteY22" fmla="*/ 2116168 h 5316568"/>
                    <a:gd name="connsiteX23" fmla="*/ 5752527 w 8126844"/>
                    <a:gd name="connsiteY23" fmla="*/ 1806885 h 5316568"/>
                    <a:gd name="connsiteX24" fmla="*/ 5362563 w 8126844"/>
                    <a:gd name="connsiteY24" fmla="*/ 1954803 h 5316568"/>
                    <a:gd name="connsiteX25" fmla="*/ 4663316 w 8126844"/>
                    <a:gd name="connsiteY25" fmla="*/ 2237191 h 5316568"/>
                    <a:gd name="connsiteX26" fmla="*/ 4649868 w 8126844"/>
                    <a:gd name="connsiteY26" fmla="*/ 2412003 h 5316568"/>
                    <a:gd name="connsiteX27" fmla="*/ 4703657 w 8126844"/>
                    <a:gd name="connsiteY27" fmla="*/ 2519580 h 5316568"/>
                    <a:gd name="connsiteX28" fmla="*/ 5066727 w 8126844"/>
                    <a:gd name="connsiteY28" fmla="*/ 2385109 h 5316568"/>
                    <a:gd name="connsiteX29" fmla="*/ 5322221 w 8126844"/>
                    <a:gd name="connsiteY29" fmla="*/ 2331321 h 5316568"/>
                    <a:gd name="connsiteX30" fmla="*/ 5349116 w 8126844"/>
                    <a:gd name="connsiteY30" fmla="*/ 2465791 h 5316568"/>
                    <a:gd name="connsiteX31" fmla="*/ 4784339 w 8126844"/>
                    <a:gd name="connsiteY31" fmla="*/ 2680944 h 5316568"/>
                    <a:gd name="connsiteX32" fmla="*/ 4098539 w 8126844"/>
                    <a:gd name="connsiteY32" fmla="*/ 2815415 h 5316568"/>
                    <a:gd name="connsiteX33" fmla="*/ 2740386 w 8126844"/>
                    <a:gd name="connsiteY33" fmla="*/ 2680944 h 5316568"/>
                    <a:gd name="connsiteX34" fmla="*/ 2202504 w 8126844"/>
                    <a:gd name="connsiteY34" fmla="*/ 2479238 h 5316568"/>
                    <a:gd name="connsiteX35" fmla="*/ 2027692 w 8126844"/>
                    <a:gd name="connsiteY35" fmla="*/ 2425450 h 5316568"/>
                    <a:gd name="connsiteX36" fmla="*/ 1960457 w 8126844"/>
                    <a:gd name="connsiteY36" fmla="*/ 2573368 h 5316568"/>
                    <a:gd name="connsiteX37" fmla="*/ 2390763 w 8126844"/>
                    <a:gd name="connsiteY37" fmla="*/ 2801968 h 5316568"/>
                    <a:gd name="connsiteX38" fmla="*/ 3372398 w 8126844"/>
                    <a:gd name="connsiteY38" fmla="*/ 3044015 h 5316568"/>
                    <a:gd name="connsiteX39" fmla="*/ 4125433 w 8126844"/>
                    <a:gd name="connsiteY39" fmla="*/ 3044015 h 5316568"/>
                    <a:gd name="connsiteX40" fmla="*/ 4757445 w 8126844"/>
                    <a:gd name="connsiteY40" fmla="*/ 3017121 h 5316568"/>
                    <a:gd name="connsiteX41" fmla="*/ 4918810 w 8126844"/>
                    <a:gd name="connsiteY41" fmla="*/ 3057462 h 5316568"/>
                    <a:gd name="connsiteX42" fmla="*/ 4811233 w 8126844"/>
                    <a:gd name="connsiteY42" fmla="*/ 3218827 h 5316568"/>
                    <a:gd name="connsiteX43" fmla="*/ 4286798 w 8126844"/>
                    <a:gd name="connsiteY43" fmla="*/ 3286062 h 5316568"/>
                    <a:gd name="connsiteX44" fmla="*/ 4219563 w 8126844"/>
                    <a:gd name="connsiteY44" fmla="*/ 3420532 h 5316568"/>
                    <a:gd name="connsiteX45" fmla="*/ 4555739 w 8126844"/>
                    <a:gd name="connsiteY45" fmla="*/ 3474321 h 5316568"/>
                    <a:gd name="connsiteX46" fmla="*/ 5241539 w 8126844"/>
                    <a:gd name="connsiteY46" fmla="*/ 3286062 h 5316568"/>
                    <a:gd name="connsiteX47" fmla="*/ 5523927 w 8126844"/>
                    <a:gd name="connsiteY47" fmla="*/ 3151591 h 5316568"/>
                    <a:gd name="connsiteX48" fmla="*/ 5618057 w 8126844"/>
                    <a:gd name="connsiteY48" fmla="*/ 3044015 h 5316568"/>
                    <a:gd name="connsiteX49" fmla="*/ 5402904 w 8126844"/>
                    <a:gd name="connsiteY49" fmla="*/ 3030568 h 5316568"/>
                    <a:gd name="connsiteX50" fmla="*/ 5214645 w 8126844"/>
                    <a:gd name="connsiteY50" fmla="*/ 2922991 h 5316568"/>
                    <a:gd name="connsiteX51" fmla="*/ 5241539 w 8126844"/>
                    <a:gd name="connsiteY51" fmla="*/ 2801968 h 5316568"/>
                    <a:gd name="connsiteX52" fmla="*/ 5537374 w 8126844"/>
                    <a:gd name="connsiteY52" fmla="*/ 2761627 h 5316568"/>
                    <a:gd name="connsiteX53" fmla="*/ 6196280 w 8126844"/>
                    <a:gd name="connsiteY53" fmla="*/ 2506132 h 5316568"/>
                    <a:gd name="connsiteX54" fmla="*/ 6747610 w 8126844"/>
                    <a:gd name="connsiteY54" fmla="*/ 2169956 h 5316568"/>
                    <a:gd name="connsiteX55" fmla="*/ 7218257 w 8126844"/>
                    <a:gd name="connsiteY55" fmla="*/ 1726203 h 5316568"/>
                    <a:gd name="connsiteX56" fmla="*/ 7433410 w 8126844"/>
                    <a:gd name="connsiteY56" fmla="*/ 1551391 h 5316568"/>
                    <a:gd name="connsiteX57" fmla="*/ 7567880 w 8126844"/>
                    <a:gd name="connsiteY57" fmla="*/ 1578285 h 5316568"/>
                    <a:gd name="connsiteX58" fmla="*/ 7514092 w 8126844"/>
                    <a:gd name="connsiteY58" fmla="*/ 1779991 h 5316568"/>
                    <a:gd name="connsiteX59" fmla="*/ 7097233 w 8126844"/>
                    <a:gd name="connsiteY59" fmla="*/ 2210297 h 5316568"/>
                    <a:gd name="connsiteX60" fmla="*/ 6451774 w 8126844"/>
                    <a:gd name="connsiteY60" fmla="*/ 2627156 h 5316568"/>
                    <a:gd name="connsiteX61" fmla="*/ 6088704 w 8126844"/>
                    <a:gd name="connsiteY61" fmla="*/ 2815415 h 5316568"/>
                    <a:gd name="connsiteX62" fmla="*/ 5981127 w 8126844"/>
                    <a:gd name="connsiteY62" fmla="*/ 2949885 h 5316568"/>
                    <a:gd name="connsiteX63" fmla="*/ 6021468 w 8126844"/>
                    <a:gd name="connsiteY63" fmla="*/ 3151591 h 5316568"/>
                    <a:gd name="connsiteX64" fmla="*/ 6115598 w 8126844"/>
                    <a:gd name="connsiteY64" fmla="*/ 3299509 h 5316568"/>
                    <a:gd name="connsiteX65" fmla="*/ 6734163 w 8126844"/>
                    <a:gd name="connsiteY65" fmla="*/ 3124697 h 5316568"/>
                    <a:gd name="connsiteX66" fmla="*/ 7419963 w 8126844"/>
                    <a:gd name="connsiteY66" fmla="*/ 2694391 h 5316568"/>
                    <a:gd name="connsiteX67" fmla="*/ 7850268 w 8126844"/>
                    <a:gd name="connsiteY67" fmla="*/ 2371662 h 5316568"/>
                    <a:gd name="connsiteX68" fmla="*/ 8065421 w 8126844"/>
                    <a:gd name="connsiteY68" fmla="*/ 2264085 h 5316568"/>
                    <a:gd name="connsiteX69" fmla="*/ 8105763 w 8126844"/>
                    <a:gd name="connsiteY69" fmla="*/ 2425450 h 5316568"/>
                    <a:gd name="connsiteX70" fmla="*/ 7769586 w 8126844"/>
                    <a:gd name="connsiteY70" fmla="*/ 2761627 h 5316568"/>
                    <a:gd name="connsiteX71" fmla="*/ 6707268 w 8126844"/>
                    <a:gd name="connsiteY71" fmla="*/ 3339850 h 5316568"/>
                    <a:gd name="connsiteX72" fmla="*/ 6129045 w 8126844"/>
                    <a:gd name="connsiteY72" fmla="*/ 3608791 h 5316568"/>
                    <a:gd name="connsiteX73" fmla="*/ 5833210 w 8126844"/>
                    <a:gd name="connsiteY73" fmla="*/ 3649132 h 5316568"/>
                    <a:gd name="connsiteX74" fmla="*/ 5712186 w 8126844"/>
                    <a:gd name="connsiteY74" fmla="*/ 3689474 h 5316568"/>
                    <a:gd name="connsiteX75" fmla="*/ 5658398 w 8126844"/>
                    <a:gd name="connsiteY75" fmla="*/ 3541556 h 5316568"/>
                    <a:gd name="connsiteX76" fmla="*/ 5779421 w 8126844"/>
                    <a:gd name="connsiteY76" fmla="*/ 3433980 h 5316568"/>
                    <a:gd name="connsiteX77" fmla="*/ 5779421 w 8126844"/>
                    <a:gd name="connsiteY77" fmla="*/ 3339850 h 5316568"/>
                    <a:gd name="connsiteX78" fmla="*/ 5497033 w 8126844"/>
                    <a:gd name="connsiteY78" fmla="*/ 3460874 h 5316568"/>
                    <a:gd name="connsiteX79" fmla="*/ 5039833 w 8126844"/>
                    <a:gd name="connsiteY79" fmla="*/ 3595344 h 5316568"/>
                    <a:gd name="connsiteX80" fmla="*/ 4865021 w 8126844"/>
                    <a:gd name="connsiteY80" fmla="*/ 3676027 h 5316568"/>
                    <a:gd name="connsiteX81" fmla="*/ 4905363 w 8126844"/>
                    <a:gd name="connsiteY81" fmla="*/ 3770156 h 5316568"/>
                    <a:gd name="connsiteX82" fmla="*/ 5160857 w 8126844"/>
                    <a:gd name="connsiteY82" fmla="*/ 3743262 h 5316568"/>
                    <a:gd name="connsiteX83" fmla="*/ 5187751 w 8126844"/>
                    <a:gd name="connsiteY83" fmla="*/ 3877732 h 5316568"/>
                    <a:gd name="connsiteX84" fmla="*/ 4878468 w 8126844"/>
                    <a:gd name="connsiteY84" fmla="*/ 3971862 h 5316568"/>
                    <a:gd name="connsiteX85" fmla="*/ 4891916 w 8126844"/>
                    <a:gd name="connsiteY85" fmla="*/ 4119780 h 5316568"/>
                    <a:gd name="connsiteX86" fmla="*/ 5376010 w 8126844"/>
                    <a:gd name="connsiteY86" fmla="*/ 4012203 h 5316568"/>
                    <a:gd name="connsiteX87" fmla="*/ 5967680 w 8126844"/>
                    <a:gd name="connsiteY87" fmla="*/ 3864285 h 5316568"/>
                    <a:gd name="connsiteX88" fmla="*/ 6344198 w 8126844"/>
                    <a:gd name="connsiteY88" fmla="*/ 3662580 h 5316568"/>
                    <a:gd name="connsiteX89" fmla="*/ 6478668 w 8126844"/>
                    <a:gd name="connsiteY89" fmla="*/ 3662580 h 5316568"/>
                    <a:gd name="connsiteX90" fmla="*/ 6478668 w 8126844"/>
                    <a:gd name="connsiteY90" fmla="*/ 3850838 h 5316568"/>
                    <a:gd name="connsiteX91" fmla="*/ 5900445 w 8126844"/>
                    <a:gd name="connsiteY91" fmla="*/ 4039097 h 5316568"/>
                    <a:gd name="connsiteX92" fmla="*/ 5053280 w 8126844"/>
                    <a:gd name="connsiteY92" fmla="*/ 4281144 h 5316568"/>
                    <a:gd name="connsiteX93" fmla="*/ 4703657 w 8126844"/>
                    <a:gd name="connsiteY93" fmla="*/ 4375274 h 5316568"/>
                    <a:gd name="connsiteX94" fmla="*/ 4313692 w 8126844"/>
                    <a:gd name="connsiteY94" fmla="*/ 4442509 h 5316568"/>
                    <a:gd name="connsiteX95" fmla="*/ 4004410 w 8126844"/>
                    <a:gd name="connsiteY95" fmla="*/ 4482850 h 5316568"/>
                    <a:gd name="connsiteX96" fmla="*/ 3869939 w 8126844"/>
                    <a:gd name="connsiteY96" fmla="*/ 4361827 h 5316568"/>
                    <a:gd name="connsiteX97" fmla="*/ 3950621 w 8126844"/>
                    <a:gd name="connsiteY97" fmla="*/ 4254250 h 5316568"/>
                    <a:gd name="connsiteX98" fmla="*/ 4367480 w 8126844"/>
                    <a:gd name="connsiteY98" fmla="*/ 4173568 h 5316568"/>
                    <a:gd name="connsiteX99" fmla="*/ 4542292 w 8126844"/>
                    <a:gd name="connsiteY99" fmla="*/ 4106332 h 5316568"/>
                    <a:gd name="connsiteX100" fmla="*/ 4542292 w 8126844"/>
                    <a:gd name="connsiteY100" fmla="*/ 3971862 h 5316568"/>
                    <a:gd name="connsiteX101" fmla="*/ 4206116 w 8126844"/>
                    <a:gd name="connsiteY101" fmla="*/ 3971862 h 5316568"/>
                    <a:gd name="connsiteX102" fmla="*/ 3520316 w 8126844"/>
                    <a:gd name="connsiteY102" fmla="*/ 4052544 h 5316568"/>
                    <a:gd name="connsiteX103" fmla="*/ 3157245 w 8126844"/>
                    <a:gd name="connsiteY103" fmla="*/ 4079438 h 5316568"/>
                    <a:gd name="connsiteX104" fmla="*/ 3076563 w 8126844"/>
                    <a:gd name="connsiteY104" fmla="*/ 4200462 h 5316568"/>
                    <a:gd name="connsiteX105" fmla="*/ 3224480 w 8126844"/>
                    <a:gd name="connsiteY105" fmla="*/ 4267697 h 5316568"/>
                    <a:gd name="connsiteX106" fmla="*/ 3453080 w 8126844"/>
                    <a:gd name="connsiteY106" fmla="*/ 4294591 h 5316568"/>
                    <a:gd name="connsiteX107" fmla="*/ 3412739 w 8126844"/>
                    <a:gd name="connsiteY107" fmla="*/ 4402168 h 5316568"/>
                    <a:gd name="connsiteX108" fmla="*/ 2968986 w 8126844"/>
                    <a:gd name="connsiteY108" fmla="*/ 4455956 h 5316568"/>
                    <a:gd name="connsiteX109" fmla="*/ 2767280 w 8126844"/>
                    <a:gd name="connsiteY109" fmla="*/ 4469403 h 5316568"/>
                    <a:gd name="connsiteX110" fmla="*/ 2673151 w 8126844"/>
                    <a:gd name="connsiteY110" fmla="*/ 4671109 h 5316568"/>
                    <a:gd name="connsiteX111" fmla="*/ 2767280 w 8126844"/>
                    <a:gd name="connsiteY111" fmla="*/ 5034180 h 5316568"/>
                    <a:gd name="connsiteX112" fmla="*/ 2700045 w 8126844"/>
                    <a:gd name="connsiteY112" fmla="*/ 5235885 h 5316568"/>
                    <a:gd name="connsiteX113" fmla="*/ 2498339 w 8126844"/>
                    <a:gd name="connsiteY113" fmla="*/ 5316568 h 5316568"/>
                    <a:gd name="connsiteX114" fmla="*/ 2256292 w 8126844"/>
                    <a:gd name="connsiteY114" fmla="*/ 5235885 h 5316568"/>
                    <a:gd name="connsiteX115" fmla="*/ 2175610 w 8126844"/>
                    <a:gd name="connsiteY115" fmla="*/ 4980391 h 5316568"/>
                    <a:gd name="connsiteX116" fmla="*/ 2269739 w 8126844"/>
                    <a:gd name="connsiteY116" fmla="*/ 4751791 h 5316568"/>
                    <a:gd name="connsiteX117" fmla="*/ 2404210 w 8126844"/>
                    <a:gd name="connsiteY117" fmla="*/ 4590427 h 5316568"/>
                    <a:gd name="connsiteX118" fmla="*/ 2390763 w 8126844"/>
                    <a:gd name="connsiteY118" fmla="*/ 4442509 h 5316568"/>
                    <a:gd name="connsiteX119" fmla="*/ 2014245 w 8126844"/>
                    <a:gd name="connsiteY119" fmla="*/ 4308038 h 5316568"/>
                    <a:gd name="connsiteX120" fmla="*/ 2068033 w 8126844"/>
                    <a:gd name="connsiteY120" fmla="*/ 4200462 h 5316568"/>
                    <a:gd name="connsiteX121" fmla="*/ 2390763 w 8126844"/>
                    <a:gd name="connsiteY121" fmla="*/ 4200462 h 5316568"/>
                    <a:gd name="connsiteX122" fmla="*/ 2807621 w 8126844"/>
                    <a:gd name="connsiteY122" fmla="*/ 4200462 h 5316568"/>
                    <a:gd name="connsiteX123" fmla="*/ 2834516 w 8126844"/>
                    <a:gd name="connsiteY123" fmla="*/ 4065991 h 5316568"/>
                    <a:gd name="connsiteX124" fmla="*/ 2686598 w 8126844"/>
                    <a:gd name="connsiteY124" fmla="*/ 4012203 h 5316568"/>
                    <a:gd name="connsiteX125" fmla="*/ 2780727 w 8126844"/>
                    <a:gd name="connsiteY125" fmla="*/ 3864285 h 5316568"/>
                    <a:gd name="connsiteX126" fmla="*/ 3211033 w 8126844"/>
                    <a:gd name="connsiteY126" fmla="*/ 3904627 h 5316568"/>
                    <a:gd name="connsiteX127" fmla="*/ 3775810 w 8126844"/>
                    <a:gd name="connsiteY127" fmla="*/ 3877732 h 5316568"/>
                    <a:gd name="connsiteX128" fmla="*/ 4380927 w 8126844"/>
                    <a:gd name="connsiteY128" fmla="*/ 3783603 h 5316568"/>
                    <a:gd name="connsiteX129" fmla="*/ 4622974 w 8126844"/>
                    <a:gd name="connsiteY129" fmla="*/ 3729815 h 5316568"/>
                    <a:gd name="connsiteX130" fmla="*/ 4555739 w 8126844"/>
                    <a:gd name="connsiteY130" fmla="*/ 3635685 h 5316568"/>
                    <a:gd name="connsiteX131" fmla="*/ 4031304 w 8126844"/>
                    <a:gd name="connsiteY131" fmla="*/ 3676027 h 5316568"/>
                    <a:gd name="connsiteX132" fmla="*/ 3600998 w 8126844"/>
                    <a:gd name="connsiteY132" fmla="*/ 3689474 h 5316568"/>
                    <a:gd name="connsiteX133" fmla="*/ 3278268 w 8126844"/>
                    <a:gd name="connsiteY133" fmla="*/ 3649132 h 5316568"/>
                    <a:gd name="connsiteX134" fmla="*/ 3237927 w 8126844"/>
                    <a:gd name="connsiteY134" fmla="*/ 3581897 h 5316568"/>
                    <a:gd name="connsiteX135" fmla="*/ 3291716 w 8126844"/>
                    <a:gd name="connsiteY135" fmla="*/ 3447427 h 5316568"/>
                    <a:gd name="connsiteX136" fmla="*/ 3587551 w 8126844"/>
                    <a:gd name="connsiteY136" fmla="*/ 3474321 h 5316568"/>
                    <a:gd name="connsiteX137" fmla="*/ 3883386 w 8126844"/>
                    <a:gd name="connsiteY137" fmla="*/ 3474321 h 5316568"/>
                    <a:gd name="connsiteX138" fmla="*/ 3964068 w 8126844"/>
                    <a:gd name="connsiteY138" fmla="*/ 3407085 h 5316568"/>
                    <a:gd name="connsiteX139" fmla="*/ 3883386 w 8126844"/>
                    <a:gd name="connsiteY139" fmla="*/ 3286062 h 5316568"/>
                    <a:gd name="connsiteX140" fmla="*/ 3412739 w 8126844"/>
                    <a:gd name="connsiteY140" fmla="*/ 3259168 h 5316568"/>
                    <a:gd name="connsiteX141" fmla="*/ 3049668 w 8126844"/>
                    <a:gd name="connsiteY141" fmla="*/ 3205380 h 5316568"/>
                    <a:gd name="connsiteX142" fmla="*/ 2740386 w 8126844"/>
                    <a:gd name="connsiteY142" fmla="*/ 3138144 h 5316568"/>
                    <a:gd name="connsiteX143" fmla="*/ 2457998 w 8126844"/>
                    <a:gd name="connsiteY143" fmla="*/ 3057462 h 5316568"/>
                    <a:gd name="connsiteX144" fmla="*/ 2242845 w 8126844"/>
                    <a:gd name="connsiteY144" fmla="*/ 3003674 h 5316568"/>
                    <a:gd name="connsiteX145" fmla="*/ 2162163 w 8126844"/>
                    <a:gd name="connsiteY145" fmla="*/ 3165038 h 5316568"/>
                    <a:gd name="connsiteX146" fmla="*/ 2336974 w 8126844"/>
                    <a:gd name="connsiteY146" fmla="*/ 3339850 h 5316568"/>
                    <a:gd name="connsiteX147" fmla="*/ 2713492 w 8126844"/>
                    <a:gd name="connsiteY147" fmla="*/ 3393638 h 5316568"/>
                    <a:gd name="connsiteX148" fmla="*/ 2874857 w 8126844"/>
                    <a:gd name="connsiteY148" fmla="*/ 3447427 h 5316568"/>
                    <a:gd name="connsiteX149" fmla="*/ 2874857 w 8126844"/>
                    <a:gd name="connsiteY149" fmla="*/ 3595344 h 5316568"/>
                    <a:gd name="connsiteX150" fmla="*/ 2605916 w 8126844"/>
                    <a:gd name="connsiteY150" fmla="*/ 3568450 h 5316568"/>
                    <a:gd name="connsiteX151" fmla="*/ 2000798 w 8126844"/>
                    <a:gd name="connsiteY151" fmla="*/ 3447427 h 5316568"/>
                    <a:gd name="connsiteX152" fmla="*/ 1583939 w 8126844"/>
                    <a:gd name="connsiteY152" fmla="*/ 3299509 h 5316568"/>
                    <a:gd name="connsiteX153" fmla="*/ 1409127 w 8126844"/>
                    <a:gd name="connsiteY153" fmla="*/ 3312956 h 5316568"/>
                    <a:gd name="connsiteX154" fmla="*/ 1368786 w 8126844"/>
                    <a:gd name="connsiteY154" fmla="*/ 3487768 h 5316568"/>
                    <a:gd name="connsiteX155" fmla="*/ 1799092 w 8126844"/>
                    <a:gd name="connsiteY155" fmla="*/ 3622238 h 5316568"/>
                    <a:gd name="connsiteX156" fmla="*/ 2256292 w 8126844"/>
                    <a:gd name="connsiteY156" fmla="*/ 3783603 h 5316568"/>
                    <a:gd name="connsiteX157" fmla="*/ 2390763 w 8126844"/>
                    <a:gd name="connsiteY157" fmla="*/ 3891180 h 5316568"/>
                    <a:gd name="connsiteX158" fmla="*/ 2094927 w 8126844"/>
                    <a:gd name="connsiteY158" fmla="*/ 3958415 h 5316568"/>
                    <a:gd name="connsiteX159" fmla="*/ 1557045 w 8126844"/>
                    <a:gd name="connsiteY159" fmla="*/ 3783603 h 5316568"/>
                    <a:gd name="connsiteX160" fmla="*/ 965374 w 8126844"/>
                    <a:gd name="connsiteY160" fmla="*/ 3555003 h 5316568"/>
                    <a:gd name="connsiteX161" fmla="*/ 481280 w 8126844"/>
                    <a:gd name="connsiteY161" fmla="*/ 3339850 h 5316568"/>
                    <a:gd name="connsiteX162" fmla="*/ 198892 w 8126844"/>
                    <a:gd name="connsiteY162" fmla="*/ 3232274 h 5316568"/>
                    <a:gd name="connsiteX163" fmla="*/ 131657 w 8126844"/>
                    <a:gd name="connsiteY163" fmla="*/ 3138144 h 5316568"/>
                    <a:gd name="connsiteX164" fmla="*/ 279574 w 8126844"/>
                    <a:gd name="connsiteY164" fmla="*/ 3044015 h 5316568"/>
                    <a:gd name="connsiteX165" fmla="*/ 642645 w 8126844"/>
                    <a:gd name="connsiteY165" fmla="*/ 3218827 h 5316568"/>
                    <a:gd name="connsiteX166" fmla="*/ 1113292 w 8126844"/>
                    <a:gd name="connsiteY166" fmla="*/ 3366744 h 5316568"/>
                    <a:gd name="connsiteX167" fmla="*/ 1153633 w 8126844"/>
                    <a:gd name="connsiteY167" fmla="*/ 3191932 h 5316568"/>
                    <a:gd name="connsiteX168" fmla="*/ 1032610 w 8126844"/>
                    <a:gd name="connsiteY168" fmla="*/ 3030568 h 5316568"/>
                    <a:gd name="connsiteX169" fmla="*/ 535068 w 8126844"/>
                    <a:gd name="connsiteY169" fmla="*/ 2882650 h 5316568"/>
                    <a:gd name="connsiteX170" fmla="*/ 198892 w 8126844"/>
                    <a:gd name="connsiteY170" fmla="*/ 2640603 h 5316568"/>
                    <a:gd name="connsiteX171" fmla="*/ 10633 w 8126844"/>
                    <a:gd name="connsiteY171" fmla="*/ 2479238 h 5316568"/>
                    <a:gd name="connsiteX172" fmla="*/ 50974 w 8126844"/>
                    <a:gd name="connsiteY172" fmla="*/ 2344768 h 5316568"/>
                    <a:gd name="connsiteX173" fmla="*/ 279574 w 8126844"/>
                    <a:gd name="connsiteY173" fmla="*/ 2425450 h 5316568"/>
                    <a:gd name="connsiteX174" fmla="*/ 1019163 w 8126844"/>
                    <a:gd name="connsiteY174" fmla="*/ 2828862 h 5316568"/>
                    <a:gd name="connsiteX175" fmla="*/ 1462916 w 8126844"/>
                    <a:gd name="connsiteY175" fmla="*/ 3070909 h 5316568"/>
                    <a:gd name="connsiteX176" fmla="*/ 1799092 w 8126844"/>
                    <a:gd name="connsiteY176" fmla="*/ 3165038 h 5316568"/>
                    <a:gd name="connsiteX177" fmla="*/ 1973904 w 8126844"/>
                    <a:gd name="connsiteY177" fmla="*/ 3097803 h 5316568"/>
                    <a:gd name="connsiteX178" fmla="*/ 1960457 w 8126844"/>
                    <a:gd name="connsiteY178" fmla="*/ 2855756 h 5316568"/>
                    <a:gd name="connsiteX179" fmla="*/ 1624280 w 8126844"/>
                    <a:gd name="connsiteY179" fmla="*/ 2748180 h 5316568"/>
                    <a:gd name="connsiteX180" fmla="*/ 1288104 w 8126844"/>
                    <a:gd name="connsiteY180" fmla="*/ 2600262 h 5316568"/>
                    <a:gd name="connsiteX181" fmla="*/ 1261210 w 8126844"/>
                    <a:gd name="connsiteY181" fmla="*/ 2465791 h 5316568"/>
                    <a:gd name="connsiteX182" fmla="*/ 1462916 w 8126844"/>
                    <a:gd name="connsiteY182" fmla="*/ 2465791 h 5316568"/>
                    <a:gd name="connsiteX183" fmla="*/ 1691516 w 8126844"/>
                    <a:gd name="connsiteY183" fmla="*/ 2546474 h 5316568"/>
                    <a:gd name="connsiteX184" fmla="*/ 1758751 w 8126844"/>
                    <a:gd name="connsiteY184" fmla="*/ 2331321 h 5316568"/>
                    <a:gd name="connsiteX185" fmla="*/ 1597386 w 8126844"/>
                    <a:gd name="connsiteY185" fmla="*/ 2156509 h 5316568"/>
                    <a:gd name="connsiteX186" fmla="*/ 1153633 w 8126844"/>
                    <a:gd name="connsiteY186" fmla="*/ 1968250 h 5316568"/>
                    <a:gd name="connsiteX187" fmla="*/ 871245 w 8126844"/>
                    <a:gd name="connsiteY187" fmla="*/ 1779991 h 5316568"/>
                    <a:gd name="connsiteX188" fmla="*/ 750221 w 8126844"/>
                    <a:gd name="connsiteY188" fmla="*/ 1645521 h 5316568"/>
                    <a:gd name="connsiteX189" fmla="*/ 844351 w 8126844"/>
                    <a:gd name="connsiteY189" fmla="*/ 1524497 h 5316568"/>
                    <a:gd name="connsiteX190" fmla="*/ 1328445 w 8126844"/>
                    <a:gd name="connsiteY190" fmla="*/ 1739650 h 5316568"/>
                    <a:gd name="connsiteX191" fmla="*/ 1606671 w 8126844"/>
                    <a:gd name="connsiteY191" fmla="*/ 1886069 h 5316568"/>
                    <a:gd name="connsiteX192" fmla="*/ 1595914 w 8126844"/>
                    <a:gd name="connsiteY192" fmla="*/ 1511485 h 5316568"/>
                    <a:gd name="connsiteX193" fmla="*/ 1905860 w 8126844"/>
                    <a:gd name="connsiteY193" fmla="*/ 1628679 h 5316568"/>
                    <a:gd name="connsiteX194" fmla="*/ 1900365 w 8126844"/>
                    <a:gd name="connsiteY194" fmla="*/ 1694764 h 5316568"/>
                    <a:gd name="connsiteX195" fmla="*/ 1879774 w 8126844"/>
                    <a:gd name="connsiteY195" fmla="*/ 2022038 h 5316568"/>
                    <a:gd name="connsiteX196" fmla="*/ 2390763 w 8126844"/>
                    <a:gd name="connsiteY196" fmla="*/ 2250638 h 5316568"/>
                    <a:gd name="connsiteX197" fmla="*/ 3157245 w 8126844"/>
                    <a:gd name="connsiteY197" fmla="*/ 2465791 h 5316568"/>
                    <a:gd name="connsiteX198" fmla="*/ 3708574 w 8126844"/>
                    <a:gd name="connsiteY198" fmla="*/ 2600262 h 5316568"/>
                    <a:gd name="connsiteX199" fmla="*/ 4165774 w 8126844"/>
                    <a:gd name="connsiteY199" fmla="*/ 2573368 h 5316568"/>
                    <a:gd name="connsiteX200" fmla="*/ 4394374 w 8126844"/>
                    <a:gd name="connsiteY200" fmla="*/ 2546474 h 5316568"/>
                    <a:gd name="connsiteX201" fmla="*/ 4407821 w 8126844"/>
                    <a:gd name="connsiteY201" fmla="*/ 2358215 h 5316568"/>
                    <a:gd name="connsiteX202" fmla="*/ 4192668 w 8126844"/>
                    <a:gd name="connsiteY202" fmla="*/ 2317874 h 5316568"/>
                    <a:gd name="connsiteX203" fmla="*/ 4031304 w 8126844"/>
                    <a:gd name="connsiteY203" fmla="*/ 2358215 h 5316568"/>
                    <a:gd name="connsiteX204" fmla="*/ 4031304 w 8126844"/>
                    <a:gd name="connsiteY204" fmla="*/ 2183403 h 5316568"/>
                    <a:gd name="connsiteX205" fmla="*/ 4448163 w 8126844"/>
                    <a:gd name="connsiteY205" fmla="*/ 2062380 h 5316568"/>
                    <a:gd name="connsiteX206" fmla="*/ 4703657 w 8126844"/>
                    <a:gd name="connsiteY206" fmla="*/ 1954803 h 5316568"/>
                    <a:gd name="connsiteX207" fmla="*/ 4689464 w 8126844"/>
                    <a:gd name="connsiteY207" fmla="*/ 1695630 h 5316568"/>
                    <a:gd name="connsiteX208" fmla="*/ 3506224 w 8126844"/>
                    <a:gd name="connsiteY208" fmla="*/ 1836324 h 5316568"/>
                    <a:gd name="connsiteX0" fmla="*/ 5876971 w 8126844"/>
                    <a:gd name="connsiteY0" fmla="*/ 944929 h 5316568"/>
                    <a:gd name="connsiteX1" fmla="*/ 5847702 w 8126844"/>
                    <a:gd name="connsiteY1" fmla="*/ 1092193 h 5316568"/>
                    <a:gd name="connsiteX2" fmla="*/ 5330626 w 8126844"/>
                    <a:gd name="connsiteY2" fmla="*/ 1426660 h 5316568"/>
                    <a:gd name="connsiteX3" fmla="*/ 4866197 w 8126844"/>
                    <a:gd name="connsiteY3" fmla="*/ 1652075 h 5316568"/>
                    <a:gd name="connsiteX4" fmla="*/ 4959151 w 8126844"/>
                    <a:gd name="connsiteY4" fmla="*/ 1860674 h 5316568"/>
                    <a:gd name="connsiteX5" fmla="*/ 5402904 w 8126844"/>
                    <a:gd name="connsiteY5" fmla="*/ 1699309 h 5316568"/>
                    <a:gd name="connsiteX6" fmla="*/ 6478668 w 8126844"/>
                    <a:gd name="connsiteY6" fmla="*/ 986615 h 5316568"/>
                    <a:gd name="connsiteX7" fmla="*/ 7177916 w 8126844"/>
                    <a:gd name="connsiteY7" fmla="*/ 139450 h 5316568"/>
                    <a:gd name="connsiteX8" fmla="*/ 7352727 w 8126844"/>
                    <a:gd name="connsiteY8" fmla="*/ 18427 h 5316568"/>
                    <a:gd name="connsiteX9" fmla="*/ 7460304 w 8126844"/>
                    <a:gd name="connsiteY9" fmla="*/ 327709 h 5316568"/>
                    <a:gd name="connsiteX10" fmla="*/ 7137574 w 8126844"/>
                    <a:gd name="connsiteY10" fmla="*/ 758015 h 5316568"/>
                    <a:gd name="connsiteX11" fmla="*/ 7056892 w 8126844"/>
                    <a:gd name="connsiteY11" fmla="*/ 932827 h 5316568"/>
                    <a:gd name="connsiteX12" fmla="*/ 7177916 w 8126844"/>
                    <a:gd name="connsiteY12" fmla="*/ 1040403 h 5316568"/>
                    <a:gd name="connsiteX13" fmla="*/ 7406516 w 8126844"/>
                    <a:gd name="connsiteY13" fmla="*/ 811803 h 5316568"/>
                    <a:gd name="connsiteX14" fmla="*/ 7540986 w 8126844"/>
                    <a:gd name="connsiteY14" fmla="*/ 811803 h 5316568"/>
                    <a:gd name="connsiteX15" fmla="*/ 7554433 w 8126844"/>
                    <a:gd name="connsiteY15" fmla="*/ 1040403 h 5316568"/>
                    <a:gd name="connsiteX16" fmla="*/ 6976210 w 8126844"/>
                    <a:gd name="connsiteY16" fmla="*/ 1632074 h 5316568"/>
                    <a:gd name="connsiteX17" fmla="*/ 6276963 w 8126844"/>
                    <a:gd name="connsiteY17" fmla="*/ 2183403 h 5316568"/>
                    <a:gd name="connsiteX18" fmla="*/ 5860104 w 8126844"/>
                    <a:gd name="connsiteY18" fmla="*/ 2385109 h 5316568"/>
                    <a:gd name="connsiteX19" fmla="*/ 5658398 w 8126844"/>
                    <a:gd name="connsiteY19" fmla="*/ 2452344 h 5316568"/>
                    <a:gd name="connsiteX20" fmla="*/ 5550821 w 8126844"/>
                    <a:gd name="connsiteY20" fmla="*/ 2371662 h 5316568"/>
                    <a:gd name="connsiteX21" fmla="*/ 5644951 w 8126844"/>
                    <a:gd name="connsiteY21" fmla="*/ 2169956 h 5316568"/>
                    <a:gd name="connsiteX22" fmla="*/ 5913892 w 8126844"/>
                    <a:gd name="connsiteY22" fmla="*/ 2116168 h 5316568"/>
                    <a:gd name="connsiteX23" fmla="*/ 5752527 w 8126844"/>
                    <a:gd name="connsiteY23" fmla="*/ 1806885 h 5316568"/>
                    <a:gd name="connsiteX24" fmla="*/ 5362563 w 8126844"/>
                    <a:gd name="connsiteY24" fmla="*/ 1954803 h 5316568"/>
                    <a:gd name="connsiteX25" fmla="*/ 4663316 w 8126844"/>
                    <a:gd name="connsiteY25" fmla="*/ 2237191 h 5316568"/>
                    <a:gd name="connsiteX26" fmla="*/ 4649868 w 8126844"/>
                    <a:gd name="connsiteY26" fmla="*/ 2412003 h 5316568"/>
                    <a:gd name="connsiteX27" fmla="*/ 4703657 w 8126844"/>
                    <a:gd name="connsiteY27" fmla="*/ 2519580 h 5316568"/>
                    <a:gd name="connsiteX28" fmla="*/ 5066727 w 8126844"/>
                    <a:gd name="connsiteY28" fmla="*/ 2385109 h 5316568"/>
                    <a:gd name="connsiteX29" fmla="*/ 5322221 w 8126844"/>
                    <a:gd name="connsiteY29" fmla="*/ 2331321 h 5316568"/>
                    <a:gd name="connsiteX30" fmla="*/ 5349116 w 8126844"/>
                    <a:gd name="connsiteY30" fmla="*/ 2465791 h 5316568"/>
                    <a:gd name="connsiteX31" fmla="*/ 4784339 w 8126844"/>
                    <a:gd name="connsiteY31" fmla="*/ 2680944 h 5316568"/>
                    <a:gd name="connsiteX32" fmla="*/ 4098539 w 8126844"/>
                    <a:gd name="connsiteY32" fmla="*/ 2815415 h 5316568"/>
                    <a:gd name="connsiteX33" fmla="*/ 2740386 w 8126844"/>
                    <a:gd name="connsiteY33" fmla="*/ 2680944 h 5316568"/>
                    <a:gd name="connsiteX34" fmla="*/ 2202504 w 8126844"/>
                    <a:gd name="connsiteY34" fmla="*/ 2479238 h 5316568"/>
                    <a:gd name="connsiteX35" fmla="*/ 2027692 w 8126844"/>
                    <a:gd name="connsiteY35" fmla="*/ 2425450 h 5316568"/>
                    <a:gd name="connsiteX36" fmla="*/ 1960457 w 8126844"/>
                    <a:gd name="connsiteY36" fmla="*/ 2573368 h 5316568"/>
                    <a:gd name="connsiteX37" fmla="*/ 2390763 w 8126844"/>
                    <a:gd name="connsiteY37" fmla="*/ 2801968 h 5316568"/>
                    <a:gd name="connsiteX38" fmla="*/ 3372398 w 8126844"/>
                    <a:gd name="connsiteY38" fmla="*/ 3044015 h 5316568"/>
                    <a:gd name="connsiteX39" fmla="*/ 4125433 w 8126844"/>
                    <a:gd name="connsiteY39" fmla="*/ 3044015 h 5316568"/>
                    <a:gd name="connsiteX40" fmla="*/ 4757445 w 8126844"/>
                    <a:gd name="connsiteY40" fmla="*/ 3017121 h 5316568"/>
                    <a:gd name="connsiteX41" fmla="*/ 4918810 w 8126844"/>
                    <a:gd name="connsiteY41" fmla="*/ 3057462 h 5316568"/>
                    <a:gd name="connsiteX42" fmla="*/ 4811233 w 8126844"/>
                    <a:gd name="connsiteY42" fmla="*/ 3218827 h 5316568"/>
                    <a:gd name="connsiteX43" fmla="*/ 4286798 w 8126844"/>
                    <a:gd name="connsiteY43" fmla="*/ 3286062 h 5316568"/>
                    <a:gd name="connsiteX44" fmla="*/ 4219563 w 8126844"/>
                    <a:gd name="connsiteY44" fmla="*/ 3420532 h 5316568"/>
                    <a:gd name="connsiteX45" fmla="*/ 4555739 w 8126844"/>
                    <a:gd name="connsiteY45" fmla="*/ 3474321 h 5316568"/>
                    <a:gd name="connsiteX46" fmla="*/ 5241539 w 8126844"/>
                    <a:gd name="connsiteY46" fmla="*/ 3286062 h 5316568"/>
                    <a:gd name="connsiteX47" fmla="*/ 5523927 w 8126844"/>
                    <a:gd name="connsiteY47" fmla="*/ 3151591 h 5316568"/>
                    <a:gd name="connsiteX48" fmla="*/ 5618057 w 8126844"/>
                    <a:gd name="connsiteY48" fmla="*/ 3044015 h 5316568"/>
                    <a:gd name="connsiteX49" fmla="*/ 5402904 w 8126844"/>
                    <a:gd name="connsiteY49" fmla="*/ 3030568 h 5316568"/>
                    <a:gd name="connsiteX50" fmla="*/ 5214645 w 8126844"/>
                    <a:gd name="connsiteY50" fmla="*/ 2922991 h 5316568"/>
                    <a:gd name="connsiteX51" fmla="*/ 5241539 w 8126844"/>
                    <a:gd name="connsiteY51" fmla="*/ 2801968 h 5316568"/>
                    <a:gd name="connsiteX52" fmla="*/ 5537374 w 8126844"/>
                    <a:gd name="connsiteY52" fmla="*/ 2761627 h 5316568"/>
                    <a:gd name="connsiteX53" fmla="*/ 6196280 w 8126844"/>
                    <a:gd name="connsiteY53" fmla="*/ 2506132 h 5316568"/>
                    <a:gd name="connsiteX54" fmla="*/ 6747610 w 8126844"/>
                    <a:gd name="connsiteY54" fmla="*/ 2169956 h 5316568"/>
                    <a:gd name="connsiteX55" fmla="*/ 7218257 w 8126844"/>
                    <a:gd name="connsiteY55" fmla="*/ 1726203 h 5316568"/>
                    <a:gd name="connsiteX56" fmla="*/ 7433410 w 8126844"/>
                    <a:gd name="connsiteY56" fmla="*/ 1551391 h 5316568"/>
                    <a:gd name="connsiteX57" fmla="*/ 7567880 w 8126844"/>
                    <a:gd name="connsiteY57" fmla="*/ 1578285 h 5316568"/>
                    <a:gd name="connsiteX58" fmla="*/ 7514092 w 8126844"/>
                    <a:gd name="connsiteY58" fmla="*/ 1779991 h 5316568"/>
                    <a:gd name="connsiteX59" fmla="*/ 7097233 w 8126844"/>
                    <a:gd name="connsiteY59" fmla="*/ 2210297 h 5316568"/>
                    <a:gd name="connsiteX60" fmla="*/ 6451774 w 8126844"/>
                    <a:gd name="connsiteY60" fmla="*/ 2627156 h 5316568"/>
                    <a:gd name="connsiteX61" fmla="*/ 6088704 w 8126844"/>
                    <a:gd name="connsiteY61" fmla="*/ 2815415 h 5316568"/>
                    <a:gd name="connsiteX62" fmla="*/ 5981127 w 8126844"/>
                    <a:gd name="connsiteY62" fmla="*/ 2949885 h 5316568"/>
                    <a:gd name="connsiteX63" fmla="*/ 6021468 w 8126844"/>
                    <a:gd name="connsiteY63" fmla="*/ 3151591 h 5316568"/>
                    <a:gd name="connsiteX64" fmla="*/ 6115598 w 8126844"/>
                    <a:gd name="connsiteY64" fmla="*/ 3299509 h 5316568"/>
                    <a:gd name="connsiteX65" fmla="*/ 6734163 w 8126844"/>
                    <a:gd name="connsiteY65" fmla="*/ 3124697 h 5316568"/>
                    <a:gd name="connsiteX66" fmla="*/ 7419963 w 8126844"/>
                    <a:gd name="connsiteY66" fmla="*/ 2694391 h 5316568"/>
                    <a:gd name="connsiteX67" fmla="*/ 7850268 w 8126844"/>
                    <a:gd name="connsiteY67" fmla="*/ 2371662 h 5316568"/>
                    <a:gd name="connsiteX68" fmla="*/ 8065421 w 8126844"/>
                    <a:gd name="connsiteY68" fmla="*/ 2264085 h 5316568"/>
                    <a:gd name="connsiteX69" fmla="*/ 8105763 w 8126844"/>
                    <a:gd name="connsiteY69" fmla="*/ 2425450 h 5316568"/>
                    <a:gd name="connsiteX70" fmla="*/ 7769586 w 8126844"/>
                    <a:gd name="connsiteY70" fmla="*/ 2761627 h 5316568"/>
                    <a:gd name="connsiteX71" fmla="*/ 6707268 w 8126844"/>
                    <a:gd name="connsiteY71" fmla="*/ 3339850 h 5316568"/>
                    <a:gd name="connsiteX72" fmla="*/ 6129045 w 8126844"/>
                    <a:gd name="connsiteY72" fmla="*/ 3608791 h 5316568"/>
                    <a:gd name="connsiteX73" fmla="*/ 5833210 w 8126844"/>
                    <a:gd name="connsiteY73" fmla="*/ 3649132 h 5316568"/>
                    <a:gd name="connsiteX74" fmla="*/ 5712186 w 8126844"/>
                    <a:gd name="connsiteY74" fmla="*/ 3689474 h 5316568"/>
                    <a:gd name="connsiteX75" fmla="*/ 5658398 w 8126844"/>
                    <a:gd name="connsiteY75" fmla="*/ 3541556 h 5316568"/>
                    <a:gd name="connsiteX76" fmla="*/ 5779421 w 8126844"/>
                    <a:gd name="connsiteY76" fmla="*/ 3433980 h 5316568"/>
                    <a:gd name="connsiteX77" fmla="*/ 5779421 w 8126844"/>
                    <a:gd name="connsiteY77" fmla="*/ 3339850 h 5316568"/>
                    <a:gd name="connsiteX78" fmla="*/ 5497033 w 8126844"/>
                    <a:gd name="connsiteY78" fmla="*/ 3460874 h 5316568"/>
                    <a:gd name="connsiteX79" fmla="*/ 5039833 w 8126844"/>
                    <a:gd name="connsiteY79" fmla="*/ 3595344 h 5316568"/>
                    <a:gd name="connsiteX80" fmla="*/ 4865021 w 8126844"/>
                    <a:gd name="connsiteY80" fmla="*/ 3676027 h 5316568"/>
                    <a:gd name="connsiteX81" fmla="*/ 4905363 w 8126844"/>
                    <a:gd name="connsiteY81" fmla="*/ 3770156 h 5316568"/>
                    <a:gd name="connsiteX82" fmla="*/ 5160857 w 8126844"/>
                    <a:gd name="connsiteY82" fmla="*/ 3743262 h 5316568"/>
                    <a:gd name="connsiteX83" fmla="*/ 5187751 w 8126844"/>
                    <a:gd name="connsiteY83" fmla="*/ 3877732 h 5316568"/>
                    <a:gd name="connsiteX84" fmla="*/ 4878468 w 8126844"/>
                    <a:gd name="connsiteY84" fmla="*/ 3971862 h 5316568"/>
                    <a:gd name="connsiteX85" fmla="*/ 4891916 w 8126844"/>
                    <a:gd name="connsiteY85" fmla="*/ 4119780 h 5316568"/>
                    <a:gd name="connsiteX86" fmla="*/ 5376010 w 8126844"/>
                    <a:gd name="connsiteY86" fmla="*/ 4012203 h 5316568"/>
                    <a:gd name="connsiteX87" fmla="*/ 5967680 w 8126844"/>
                    <a:gd name="connsiteY87" fmla="*/ 3864285 h 5316568"/>
                    <a:gd name="connsiteX88" fmla="*/ 6344198 w 8126844"/>
                    <a:gd name="connsiteY88" fmla="*/ 3662580 h 5316568"/>
                    <a:gd name="connsiteX89" fmla="*/ 6478668 w 8126844"/>
                    <a:gd name="connsiteY89" fmla="*/ 3662580 h 5316568"/>
                    <a:gd name="connsiteX90" fmla="*/ 6478668 w 8126844"/>
                    <a:gd name="connsiteY90" fmla="*/ 3850838 h 5316568"/>
                    <a:gd name="connsiteX91" fmla="*/ 5900445 w 8126844"/>
                    <a:gd name="connsiteY91" fmla="*/ 4039097 h 5316568"/>
                    <a:gd name="connsiteX92" fmla="*/ 5053280 w 8126844"/>
                    <a:gd name="connsiteY92" fmla="*/ 4281144 h 5316568"/>
                    <a:gd name="connsiteX93" fmla="*/ 4703657 w 8126844"/>
                    <a:gd name="connsiteY93" fmla="*/ 4375274 h 5316568"/>
                    <a:gd name="connsiteX94" fmla="*/ 4313692 w 8126844"/>
                    <a:gd name="connsiteY94" fmla="*/ 4442509 h 5316568"/>
                    <a:gd name="connsiteX95" fmla="*/ 4004410 w 8126844"/>
                    <a:gd name="connsiteY95" fmla="*/ 4482850 h 5316568"/>
                    <a:gd name="connsiteX96" fmla="*/ 3869939 w 8126844"/>
                    <a:gd name="connsiteY96" fmla="*/ 4361827 h 5316568"/>
                    <a:gd name="connsiteX97" fmla="*/ 3950621 w 8126844"/>
                    <a:gd name="connsiteY97" fmla="*/ 4254250 h 5316568"/>
                    <a:gd name="connsiteX98" fmla="*/ 4367480 w 8126844"/>
                    <a:gd name="connsiteY98" fmla="*/ 4173568 h 5316568"/>
                    <a:gd name="connsiteX99" fmla="*/ 4542292 w 8126844"/>
                    <a:gd name="connsiteY99" fmla="*/ 4106332 h 5316568"/>
                    <a:gd name="connsiteX100" fmla="*/ 4542292 w 8126844"/>
                    <a:gd name="connsiteY100" fmla="*/ 3971862 h 5316568"/>
                    <a:gd name="connsiteX101" fmla="*/ 4206116 w 8126844"/>
                    <a:gd name="connsiteY101" fmla="*/ 3971862 h 5316568"/>
                    <a:gd name="connsiteX102" fmla="*/ 3520316 w 8126844"/>
                    <a:gd name="connsiteY102" fmla="*/ 4052544 h 5316568"/>
                    <a:gd name="connsiteX103" fmla="*/ 3157245 w 8126844"/>
                    <a:gd name="connsiteY103" fmla="*/ 4079438 h 5316568"/>
                    <a:gd name="connsiteX104" fmla="*/ 3076563 w 8126844"/>
                    <a:gd name="connsiteY104" fmla="*/ 4200462 h 5316568"/>
                    <a:gd name="connsiteX105" fmla="*/ 3224480 w 8126844"/>
                    <a:gd name="connsiteY105" fmla="*/ 4267697 h 5316568"/>
                    <a:gd name="connsiteX106" fmla="*/ 3453080 w 8126844"/>
                    <a:gd name="connsiteY106" fmla="*/ 4294591 h 5316568"/>
                    <a:gd name="connsiteX107" fmla="*/ 3412739 w 8126844"/>
                    <a:gd name="connsiteY107" fmla="*/ 4402168 h 5316568"/>
                    <a:gd name="connsiteX108" fmla="*/ 2968986 w 8126844"/>
                    <a:gd name="connsiteY108" fmla="*/ 4455956 h 5316568"/>
                    <a:gd name="connsiteX109" fmla="*/ 2767280 w 8126844"/>
                    <a:gd name="connsiteY109" fmla="*/ 4469403 h 5316568"/>
                    <a:gd name="connsiteX110" fmla="*/ 2673151 w 8126844"/>
                    <a:gd name="connsiteY110" fmla="*/ 4671109 h 5316568"/>
                    <a:gd name="connsiteX111" fmla="*/ 2767280 w 8126844"/>
                    <a:gd name="connsiteY111" fmla="*/ 5034180 h 5316568"/>
                    <a:gd name="connsiteX112" fmla="*/ 2700045 w 8126844"/>
                    <a:gd name="connsiteY112" fmla="*/ 5235885 h 5316568"/>
                    <a:gd name="connsiteX113" fmla="*/ 2498339 w 8126844"/>
                    <a:gd name="connsiteY113" fmla="*/ 5316568 h 5316568"/>
                    <a:gd name="connsiteX114" fmla="*/ 2256292 w 8126844"/>
                    <a:gd name="connsiteY114" fmla="*/ 5235885 h 5316568"/>
                    <a:gd name="connsiteX115" fmla="*/ 2175610 w 8126844"/>
                    <a:gd name="connsiteY115" fmla="*/ 4980391 h 5316568"/>
                    <a:gd name="connsiteX116" fmla="*/ 2269739 w 8126844"/>
                    <a:gd name="connsiteY116" fmla="*/ 4751791 h 5316568"/>
                    <a:gd name="connsiteX117" fmla="*/ 2404210 w 8126844"/>
                    <a:gd name="connsiteY117" fmla="*/ 4590427 h 5316568"/>
                    <a:gd name="connsiteX118" fmla="*/ 2390763 w 8126844"/>
                    <a:gd name="connsiteY118" fmla="*/ 4442509 h 5316568"/>
                    <a:gd name="connsiteX119" fmla="*/ 2014245 w 8126844"/>
                    <a:gd name="connsiteY119" fmla="*/ 4308038 h 5316568"/>
                    <a:gd name="connsiteX120" fmla="*/ 2068033 w 8126844"/>
                    <a:gd name="connsiteY120" fmla="*/ 4200462 h 5316568"/>
                    <a:gd name="connsiteX121" fmla="*/ 2390763 w 8126844"/>
                    <a:gd name="connsiteY121" fmla="*/ 4200462 h 5316568"/>
                    <a:gd name="connsiteX122" fmla="*/ 2807621 w 8126844"/>
                    <a:gd name="connsiteY122" fmla="*/ 4200462 h 5316568"/>
                    <a:gd name="connsiteX123" fmla="*/ 2834516 w 8126844"/>
                    <a:gd name="connsiteY123" fmla="*/ 4065991 h 5316568"/>
                    <a:gd name="connsiteX124" fmla="*/ 2686598 w 8126844"/>
                    <a:gd name="connsiteY124" fmla="*/ 4012203 h 5316568"/>
                    <a:gd name="connsiteX125" fmla="*/ 2780727 w 8126844"/>
                    <a:gd name="connsiteY125" fmla="*/ 3864285 h 5316568"/>
                    <a:gd name="connsiteX126" fmla="*/ 3211033 w 8126844"/>
                    <a:gd name="connsiteY126" fmla="*/ 3904627 h 5316568"/>
                    <a:gd name="connsiteX127" fmla="*/ 3775810 w 8126844"/>
                    <a:gd name="connsiteY127" fmla="*/ 3877732 h 5316568"/>
                    <a:gd name="connsiteX128" fmla="*/ 4380927 w 8126844"/>
                    <a:gd name="connsiteY128" fmla="*/ 3783603 h 5316568"/>
                    <a:gd name="connsiteX129" fmla="*/ 4622974 w 8126844"/>
                    <a:gd name="connsiteY129" fmla="*/ 3729815 h 5316568"/>
                    <a:gd name="connsiteX130" fmla="*/ 4555739 w 8126844"/>
                    <a:gd name="connsiteY130" fmla="*/ 3635685 h 5316568"/>
                    <a:gd name="connsiteX131" fmla="*/ 4031304 w 8126844"/>
                    <a:gd name="connsiteY131" fmla="*/ 3676027 h 5316568"/>
                    <a:gd name="connsiteX132" fmla="*/ 3600998 w 8126844"/>
                    <a:gd name="connsiteY132" fmla="*/ 3689474 h 5316568"/>
                    <a:gd name="connsiteX133" fmla="*/ 3278268 w 8126844"/>
                    <a:gd name="connsiteY133" fmla="*/ 3649132 h 5316568"/>
                    <a:gd name="connsiteX134" fmla="*/ 3237927 w 8126844"/>
                    <a:gd name="connsiteY134" fmla="*/ 3581897 h 5316568"/>
                    <a:gd name="connsiteX135" fmla="*/ 3291716 w 8126844"/>
                    <a:gd name="connsiteY135" fmla="*/ 3447427 h 5316568"/>
                    <a:gd name="connsiteX136" fmla="*/ 3587551 w 8126844"/>
                    <a:gd name="connsiteY136" fmla="*/ 3474321 h 5316568"/>
                    <a:gd name="connsiteX137" fmla="*/ 3883386 w 8126844"/>
                    <a:gd name="connsiteY137" fmla="*/ 3474321 h 5316568"/>
                    <a:gd name="connsiteX138" fmla="*/ 3964068 w 8126844"/>
                    <a:gd name="connsiteY138" fmla="*/ 3407085 h 5316568"/>
                    <a:gd name="connsiteX139" fmla="*/ 3883386 w 8126844"/>
                    <a:gd name="connsiteY139" fmla="*/ 3286062 h 5316568"/>
                    <a:gd name="connsiteX140" fmla="*/ 3412739 w 8126844"/>
                    <a:gd name="connsiteY140" fmla="*/ 3259168 h 5316568"/>
                    <a:gd name="connsiteX141" fmla="*/ 3049668 w 8126844"/>
                    <a:gd name="connsiteY141" fmla="*/ 3205380 h 5316568"/>
                    <a:gd name="connsiteX142" fmla="*/ 2740386 w 8126844"/>
                    <a:gd name="connsiteY142" fmla="*/ 3138144 h 5316568"/>
                    <a:gd name="connsiteX143" fmla="*/ 2457998 w 8126844"/>
                    <a:gd name="connsiteY143" fmla="*/ 3057462 h 5316568"/>
                    <a:gd name="connsiteX144" fmla="*/ 2242845 w 8126844"/>
                    <a:gd name="connsiteY144" fmla="*/ 3003674 h 5316568"/>
                    <a:gd name="connsiteX145" fmla="*/ 2162163 w 8126844"/>
                    <a:gd name="connsiteY145" fmla="*/ 3165038 h 5316568"/>
                    <a:gd name="connsiteX146" fmla="*/ 2336974 w 8126844"/>
                    <a:gd name="connsiteY146" fmla="*/ 3339850 h 5316568"/>
                    <a:gd name="connsiteX147" fmla="*/ 2713492 w 8126844"/>
                    <a:gd name="connsiteY147" fmla="*/ 3393638 h 5316568"/>
                    <a:gd name="connsiteX148" fmla="*/ 2874857 w 8126844"/>
                    <a:gd name="connsiteY148" fmla="*/ 3447427 h 5316568"/>
                    <a:gd name="connsiteX149" fmla="*/ 2874857 w 8126844"/>
                    <a:gd name="connsiteY149" fmla="*/ 3595344 h 5316568"/>
                    <a:gd name="connsiteX150" fmla="*/ 2605916 w 8126844"/>
                    <a:gd name="connsiteY150" fmla="*/ 3568450 h 5316568"/>
                    <a:gd name="connsiteX151" fmla="*/ 2000798 w 8126844"/>
                    <a:gd name="connsiteY151" fmla="*/ 3447427 h 5316568"/>
                    <a:gd name="connsiteX152" fmla="*/ 1583939 w 8126844"/>
                    <a:gd name="connsiteY152" fmla="*/ 3299509 h 5316568"/>
                    <a:gd name="connsiteX153" fmla="*/ 1409127 w 8126844"/>
                    <a:gd name="connsiteY153" fmla="*/ 3312956 h 5316568"/>
                    <a:gd name="connsiteX154" fmla="*/ 1368786 w 8126844"/>
                    <a:gd name="connsiteY154" fmla="*/ 3487768 h 5316568"/>
                    <a:gd name="connsiteX155" fmla="*/ 1799092 w 8126844"/>
                    <a:gd name="connsiteY155" fmla="*/ 3622238 h 5316568"/>
                    <a:gd name="connsiteX156" fmla="*/ 2256292 w 8126844"/>
                    <a:gd name="connsiteY156" fmla="*/ 3783603 h 5316568"/>
                    <a:gd name="connsiteX157" fmla="*/ 2390763 w 8126844"/>
                    <a:gd name="connsiteY157" fmla="*/ 3891180 h 5316568"/>
                    <a:gd name="connsiteX158" fmla="*/ 2094927 w 8126844"/>
                    <a:gd name="connsiteY158" fmla="*/ 3958415 h 5316568"/>
                    <a:gd name="connsiteX159" fmla="*/ 1557045 w 8126844"/>
                    <a:gd name="connsiteY159" fmla="*/ 3783603 h 5316568"/>
                    <a:gd name="connsiteX160" fmla="*/ 965374 w 8126844"/>
                    <a:gd name="connsiteY160" fmla="*/ 3555003 h 5316568"/>
                    <a:gd name="connsiteX161" fmla="*/ 481280 w 8126844"/>
                    <a:gd name="connsiteY161" fmla="*/ 3339850 h 5316568"/>
                    <a:gd name="connsiteX162" fmla="*/ 198892 w 8126844"/>
                    <a:gd name="connsiteY162" fmla="*/ 3232274 h 5316568"/>
                    <a:gd name="connsiteX163" fmla="*/ 131657 w 8126844"/>
                    <a:gd name="connsiteY163" fmla="*/ 3138144 h 5316568"/>
                    <a:gd name="connsiteX164" fmla="*/ 279574 w 8126844"/>
                    <a:gd name="connsiteY164" fmla="*/ 3044015 h 5316568"/>
                    <a:gd name="connsiteX165" fmla="*/ 642645 w 8126844"/>
                    <a:gd name="connsiteY165" fmla="*/ 3218827 h 5316568"/>
                    <a:gd name="connsiteX166" fmla="*/ 1113292 w 8126844"/>
                    <a:gd name="connsiteY166" fmla="*/ 3366744 h 5316568"/>
                    <a:gd name="connsiteX167" fmla="*/ 1153633 w 8126844"/>
                    <a:gd name="connsiteY167" fmla="*/ 3191932 h 5316568"/>
                    <a:gd name="connsiteX168" fmla="*/ 1032610 w 8126844"/>
                    <a:gd name="connsiteY168" fmla="*/ 3030568 h 5316568"/>
                    <a:gd name="connsiteX169" fmla="*/ 535068 w 8126844"/>
                    <a:gd name="connsiteY169" fmla="*/ 2882650 h 5316568"/>
                    <a:gd name="connsiteX170" fmla="*/ 198892 w 8126844"/>
                    <a:gd name="connsiteY170" fmla="*/ 2640603 h 5316568"/>
                    <a:gd name="connsiteX171" fmla="*/ 10633 w 8126844"/>
                    <a:gd name="connsiteY171" fmla="*/ 2479238 h 5316568"/>
                    <a:gd name="connsiteX172" fmla="*/ 50974 w 8126844"/>
                    <a:gd name="connsiteY172" fmla="*/ 2344768 h 5316568"/>
                    <a:gd name="connsiteX173" fmla="*/ 279574 w 8126844"/>
                    <a:gd name="connsiteY173" fmla="*/ 2425450 h 5316568"/>
                    <a:gd name="connsiteX174" fmla="*/ 1019163 w 8126844"/>
                    <a:gd name="connsiteY174" fmla="*/ 2828862 h 5316568"/>
                    <a:gd name="connsiteX175" fmla="*/ 1462916 w 8126844"/>
                    <a:gd name="connsiteY175" fmla="*/ 3070909 h 5316568"/>
                    <a:gd name="connsiteX176" fmla="*/ 1799092 w 8126844"/>
                    <a:gd name="connsiteY176" fmla="*/ 3165038 h 5316568"/>
                    <a:gd name="connsiteX177" fmla="*/ 1973904 w 8126844"/>
                    <a:gd name="connsiteY177" fmla="*/ 3097803 h 5316568"/>
                    <a:gd name="connsiteX178" fmla="*/ 1960457 w 8126844"/>
                    <a:gd name="connsiteY178" fmla="*/ 2855756 h 5316568"/>
                    <a:gd name="connsiteX179" fmla="*/ 1624280 w 8126844"/>
                    <a:gd name="connsiteY179" fmla="*/ 2748180 h 5316568"/>
                    <a:gd name="connsiteX180" fmla="*/ 1288104 w 8126844"/>
                    <a:gd name="connsiteY180" fmla="*/ 2600262 h 5316568"/>
                    <a:gd name="connsiteX181" fmla="*/ 1261210 w 8126844"/>
                    <a:gd name="connsiteY181" fmla="*/ 2465791 h 5316568"/>
                    <a:gd name="connsiteX182" fmla="*/ 1462916 w 8126844"/>
                    <a:gd name="connsiteY182" fmla="*/ 2465791 h 5316568"/>
                    <a:gd name="connsiteX183" fmla="*/ 1691516 w 8126844"/>
                    <a:gd name="connsiteY183" fmla="*/ 2546474 h 5316568"/>
                    <a:gd name="connsiteX184" fmla="*/ 1758751 w 8126844"/>
                    <a:gd name="connsiteY184" fmla="*/ 2331321 h 5316568"/>
                    <a:gd name="connsiteX185" fmla="*/ 1597386 w 8126844"/>
                    <a:gd name="connsiteY185" fmla="*/ 2156509 h 5316568"/>
                    <a:gd name="connsiteX186" fmla="*/ 1153633 w 8126844"/>
                    <a:gd name="connsiteY186" fmla="*/ 1968250 h 5316568"/>
                    <a:gd name="connsiteX187" fmla="*/ 871245 w 8126844"/>
                    <a:gd name="connsiteY187" fmla="*/ 1779991 h 5316568"/>
                    <a:gd name="connsiteX188" fmla="*/ 750221 w 8126844"/>
                    <a:gd name="connsiteY188" fmla="*/ 1645521 h 5316568"/>
                    <a:gd name="connsiteX189" fmla="*/ 844351 w 8126844"/>
                    <a:gd name="connsiteY189" fmla="*/ 1524497 h 5316568"/>
                    <a:gd name="connsiteX190" fmla="*/ 1328445 w 8126844"/>
                    <a:gd name="connsiteY190" fmla="*/ 1739650 h 5316568"/>
                    <a:gd name="connsiteX191" fmla="*/ 1606671 w 8126844"/>
                    <a:gd name="connsiteY191" fmla="*/ 1886069 h 5316568"/>
                    <a:gd name="connsiteX192" fmla="*/ 1595914 w 8126844"/>
                    <a:gd name="connsiteY192" fmla="*/ 1511485 h 5316568"/>
                    <a:gd name="connsiteX193" fmla="*/ 1905860 w 8126844"/>
                    <a:gd name="connsiteY193" fmla="*/ 1628679 h 5316568"/>
                    <a:gd name="connsiteX194" fmla="*/ 1900365 w 8126844"/>
                    <a:gd name="connsiteY194" fmla="*/ 1694764 h 5316568"/>
                    <a:gd name="connsiteX195" fmla="*/ 1879774 w 8126844"/>
                    <a:gd name="connsiteY195" fmla="*/ 2022038 h 5316568"/>
                    <a:gd name="connsiteX196" fmla="*/ 2390763 w 8126844"/>
                    <a:gd name="connsiteY196" fmla="*/ 2250638 h 5316568"/>
                    <a:gd name="connsiteX197" fmla="*/ 3157245 w 8126844"/>
                    <a:gd name="connsiteY197" fmla="*/ 2465791 h 5316568"/>
                    <a:gd name="connsiteX198" fmla="*/ 3708574 w 8126844"/>
                    <a:gd name="connsiteY198" fmla="*/ 2600262 h 5316568"/>
                    <a:gd name="connsiteX199" fmla="*/ 4165774 w 8126844"/>
                    <a:gd name="connsiteY199" fmla="*/ 2573368 h 5316568"/>
                    <a:gd name="connsiteX200" fmla="*/ 4394374 w 8126844"/>
                    <a:gd name="connsiteY200" fmla="*/ 2546474 h 5316568"/>
                    <a:gd name="connsiteX201" fmla="*/ 4407821 w 8126844"/>
                    <a:gd name="connsiteY201" fmla="*/ 2358215 h 5316568"/>
                    <a:gd name="connsiteX202" fmla="*/ 4192668 w 8126844"/>
                    <a:gd name="connsiteY202" fmla="*/ 2317874 h 5316568"/>
                    <a:gd name="connsiteX203" fmla="*/ 4031304 w 8126844"/>
                    <a:gd name="connsiteY203" fmla="*/ 2358215 h 5316568"/>
                    <a:gd name="connsiteX204" fmla="*/ 4031304 w 8126844"/>
                    <a:gd name="connsiteY204" fmla="*/ 2183403 h 5316568"/>
                    <a:gd name="connsiteX205" fmla="*/ 4448163 w 8126844"/>
                    <a:gd name="connsiteY205" fmla="*/ 2062380 h 5316568"/>
                    <a:gd name="connsiteX206" fmla="*/ 4703657 w 8126844"/>
                    <a:gd name="connsiteY206" fmla="*/ 1954803 h 5316568"/>
                    <a:gd name="connsiteX207" fmla="*/ 4689464 w 8126844"/>
                    <a:gd name="connsiteY207" fmla="*/ 1695630 h 5316568"/>
                    <a:gd name="connsiteX208" fmla="*/ 3506224 w 8126844"/>
                    <a:gd name="connsiteY208" fmla="*/ 1836324 h 5316568"/>
                    <a:gd name="connsiteX0" fmla="*/ 5876971 w 8126844"/>
                    <a:gd name="connsiteY0" fmla="*/ 944929 h 5316568"/>
                    <a:gd name="connsiteX1" fmla="*/ 5847702 w 8126844"/>
                    <a:gd name="connsiteY1" fmla="*/ 1092193 h 5316568"/>
                    <a:gd name="connsiteX2" fmla="*/ 5330626 w 8126844"/>
                    <a:gd name="connsiteY2" fmla="*/ 1426660 h 5316568"/>
                    <a:gd name="connsiteX3" fmla="*/ 4866197 w 8126844"/>
                    <a:gd name="connsiteY3" fmla="*/ 1652075 h 5316568"/>
                    <a:gd name="connsiteX4" fmla="*/ 4959151 w 8126844"/>
                    <a:gd name="connsiteY4" fmla="*/ 1860674 h 5316568"/>
                    <a:gd name="connsiteX5" fmla="*/ 5402904 w 8126844"/>
                    <a:gd name="connsiteY5" fmla="*/ 1699309 h 5316568"/>
                    <a:gd name="connsiteX6" fmla="*/ 6478668 w 8126844"/>
                    <a:gd name="connsiteY6" fmla="*/ 986615 h 5316568"/>
                    <a:gd name="connsiteX7" fmla="*/ 7177916 w 8126844"/>
                    <a:gd name="connsiteY7" fmla="*/ 139450 h 5316568"/>
                    <a:gd name="connsiteX8" fmla="*/ 7352727 w 8126844"/>
                    <a:gd name="connsiteY8" fmla="*/ 18427 h 5316568"/>
                    <a:gd name="connsiteX9" fmla="*/ 7460304 w 8126844"/>
                    <a:gd name="connsiteY9" fmla="*/ 327709 h 5316568"/>
                    <a:gd name="connsiteX10" fmla="*/ 7137574 w 8126844"/>
                    <a:gd name="connsiteY10" fmla="*/ 758015 h 5316568"/>
                    <a:gd name="connsiteX11" fmla="*/ 7056892 w 8126844"/>
                    <a:gd name="connsiteY11" fmla="*/ 932827 h 5316568"/>
                    <a:gd name="connsiteX12" fmla="*/ 7177916 w 8126844"/>
                    <a:gd name="connsiteY12" fmla="*/ 1040403 h 5316568"/>
                    <a:gd name="connsiteX13" fmla="*/ 7406516 w 8126844"/>
                    <a:gd name="connsiteY13" fmla="*/ 811803 h 5316568"/>
                    <a:gd name="connsiteX14" fmla="*/ 7540986 w 8126844"/>
                    <a:gd name="connsiteY14" fmla="*/ 811803 h 5316568"/>
                    <a:gd name="connsiteX15" fmla="*/ 7554433 w 8126844"/>
                    <a:gd name="connsiteY15" fmla="*/ 1040403 h 5316568"/>
                    <a:gd name="connsiteX16" fmla="*/ 6976210 w 8126844"/>
                    <a:gd name="connsiteY16" fmla="*/ 1632074 h 5316568"/>
                    <a:gd name="connsiteX17" fmla="*/ 6276963 w 8126844"/>
                    <a:gd name="connsiteY17" fmla="*/ 2183403 h 5316568"/>
                    <a:gd name="connsiteX18" fmla="*/ 5860104 w 8126844"/>
                    <a:gd name="connsiteY18" fmla="*/ 2385109 h 5316568"/>
                    <a:gd name="connsiteX19" fmla="*/ 5658398 w 8126844"/>
                    <a:gd name="connsiteY19" fmla="*/ 2452344 h 5316568"/>
                    <a:gd name="connsiteX20" fmla="*/ 5550821 w 8126844"/>
                    <a:gd name="connsiteY20" fmla="*/ 2371662 h 5316568"/>
                    <a:gd name="connsiteX21" fmla="*/ 5644951 w 8126844"/>
                    <a:gd name="connsiteY21" fmla="*/ 2169956 h 5316568"/>
                    <a:gd name="connsiteX22" fmla="*/ 5913892 w 8126844"/>
                    <a:gd name="connsiteY22" fmla="*/ 2116168 h 5316568"/>
                    <a:gd name="connsiteX23" fmla="*/ 5752527 w 8126844"/>
                    <a:gd name="connsiteY23" fmla="*/ 1806885 h 5316568"/>
                    <a:gd name="connsiteX24" fmla="*/ 5362563 w 8126844"/>
                    <a:gd name="connsiteY24" fmla="*/ 1954803 h 5316568"/>
                    <a:gd name="connsiteX25" fmla="*/ 4663316 w 8126844"/>
                    <a:gd name="connsiteY25" fmla="*/ 2237191 h 5316568"/>
                    <a:gd name="connsiteX26" fmla="*/ 4649868 w 8126844"/>
                    <a:gd name="connsiteY26" fmla="*/ 2412003 h 5316568"/>
                    <a:gd name="connsiteX27" fmla="*/ 4703657 w 8126844"/>
                    <a:gd name="connsiteY27" fmla="*/ 2519580 h 5316568"/>
                    <a:gd name="connsiteX28" fmla="*/ 5066727 w 8126844"/>
                    <a:gd name="connsiteY28" fmla="*/ 2385109 h 5316568"/>
                    <a:gd name="connsiteX29" fmla="*/ 5322221 w 8126844"/>
                    <a:gd name="connsiteY29" fmla="*/ 2331321 h 5316568"/>
                    <a:gd name="connsiteX30" fmla="*/ 5349116 w 8126844"/>
                    <a:gd name="connsiteY30" fmla="*/ 2465791 h 5316568"/>
                    <a:gd name="connsiteX31" fmla="*/ 4784339 w 8126844"/>
                    <a:gd name="connsiteY31" fmla="*/ 2680944 h 5316568"/>
                    <a:gd name="connsiteX32" fmla="*/ 4098539 w 8126844"/>
                    <a:gd name="connsiteY32" fmla="*/ 2815415 h 5316568"/>
                    <a:gd name="connsiteX33" fmla="*/ 2740386 w 8126844"/>
                    <a:gd name="connsiteY33" fmla="*/ 2680944 h 5316568"/>
                    <a:gd name="connsiteX34" fmla="*/ 2202504 w 8126844"/>
                    <a:gd name="connsiteY34" fmla="*/ 2479238 h 5316568"/>
                    <a:gd name="connsiteX35" fmla="*/ 2027692 w 8126844"/>
                    <a:gd name="connsiteY35" fmla="*/ 2425450 h 5316568"/>
                    <a:gd name="connsiteX36" fmla="*/ 1960457 w 8126844"/>
                    <a:gd name="connsiteY36" fmla="*/ 2573368 h 5316568"/>
                    <a:gd name="connsiteX37" fmla="*/ 2390763 w 8126844"/>
                    <a:gd name="connsiteY37" fmla="*/ 2801968 h 5316568"/>
                    <a:gd name="connsiteX38" fmla="*/ 3372398 w 8126844"/>
                    <a:gd name="connsiteY38" fmla="*/ 3044015 h 5316568"/>
                    <a:gd name="connsiteX39" fmla="*/ 4125433 w 8126844"/>
                    <a:gd name="connsiteY39" fmla="*/ 3044015 h 5316568"/>
                    <a:gd name="connsiteX40" fmla="*/ 4757445 w 8126844"/>
                    <a:gd name="connsiteY40" fmla="*/ 3017121 h 5316568"/>
                    <a:gd name="connsiteX41" fmla="*/ 4918810 w 8126844"/>
                    <a:gd name="connsiteY41" fmla="*/ 3057462 h 5316568"/>
                    <a:gd name="connsiteX42" fmla="*/ 4811233 w 8126844"/>
                    <a:gd name="connsiteY42" fmla="*/ 3218827 h 5316568"/>
                    <a:gd name="connsiteX43" fmla="*/ 4286798 w 8126844"/>
                    <a:gd name="connsiteY43" fmla="*/ 3286062 h 5316568"/>
                    <a:gd name="connsiteX44" fmla="*/ 4219563 w 8126844"/>
                    <a:gd name="connsiteY44" fmla="*/ 3420532 h 5316568"/>
                    <a:gd name="connsiteX45" fmla="*/ 4555739 w 8126844"/>
                    <a:gd name="connsiteY45" fmla="*/ 3474321 h 5316568"/>
                    <a:gd name="connsiteX46" fmla="*/ 5241539 w 8126844"/>
                    <a:gd name="connsiteY46" fmla="*/ 3286062 h 5316568"/>
                    <a:gd name="connsiteX47" fmla="*/ 5523927 w 8126844"/>
                    <a:gd name="connsiteY47" fmla="*/ 3151591 h 5316568"/>
                    <a:gd name="connsiteX48" fmla="*/ 5618057 w 8126844"/>
                    <a:gd name="connsiteY48" fmla="*/ 3044015 h 5316568"/>
                    <a:gd name="connsiteX49" fmla="*/ 5402904 w 8126844"/>
                    <a:gd name="connsiteY49" fmla="*/ 3030568 h 5316568"/>
                    <a:gd name="connsiteX50" fmla="*/ 5214645 w 8126844"/>
                    <a:gd name="connsiteY50" fmla="*/ 2922991 h 5316568"/>
                    <a:gd name="connsiteX51" fmla="*/ 5241539 w 8126844"/>
                    <a:gd name="connsiteY51" fmla="*/ 2801968 h 5316568"/>
                    <a:gd name="connsiteX52" fmla="*/ 5537374 w 8126844"/>
                    <a:gd name="connsiteY52" fmla="*/ 2761627 h 5316568"/>
                    <a:gd name="connsiteX53" fmla="*/ 6196280 w 8126844"/>
                    <a:gd name="connsiteY53" fmla="*/ 2506132 h 5316568"/>
                    <a:gd name="connsiteX54" fmla="*/ 6747610 w 8126844"/>
                    <a:gd name="connsiteY54" fmla="*/ 2169956 h 5316568"/>
                    <a:gd name="connsiteX55" fmla="*/ 7218257 w 8126844"/>
                    <a:gd name="connsiteY55" fmla="*/ 1726203 h 5316568"/>
                    <a:gd name="connsiteX56" fmla="*/ 7433410 w 8126844"/>
                    <a:gd name="connsiteY56" fmla="*/ 1551391 h 5316568"/>
                    <a:gd name="connsiteX57" fmla="*/ 7567880 w 8126844"/>
                    <a:gd name="connsiteY57" fmla="*/ 1578285 h 5316568"/>
                    <a:gd name="connsiteX58" fmla="*/ 7514092 w 8126844"/>
                    <a:gd name="connsiteY58" fmla="*/ 1779991 h 5316568"/>
                    <a:gd name="connsiteX59" fmla="*/ 7097233 w 8126844"/>
                    <a:gd name="connsiteY59" fmla="*/ 2210297 h 5316568"/>
                    <a:gd name="connsiteX60" fmla="*/ 6451774 w 8126844"/>
                    <a:gd name="connsiteY60" fmla="*/ 2627156 h 5316568"/>
                    <a:gd name="connsiteX61" fmla="*/ 6088704 w 8126844"/>
                    <a:gd name="connsiteY61" fmla="*/ 2815415 h 5316568"/>
                    <a:gd name="connsiteX62" fmla="*/ 5981127 w 8126844"/>
                    <a:gd name="connsiteY62" fmla="*/ 2949885 h 5316568"/>
                    <a:gd name="connsiteX63" fmla="*/ 6021468 w 8126844"/>
                    <a:gd name="connsiteY63" fmla="*/ 3151591 h 5316568"/>
                    <a:gd name="connsiteX64" fmla="*/ 6115598 w 8126844"/>
                    <a:gd name="connsiteY64" fmla="*/ 3299509 h 5316568"/>
                    <a:gd name="connsiteX65" fmla="*/ 6734163 w 8126844"/>
                    <a:gd name="connsiteY65" fmla="*/ 3124697 h 5316568"/>
                    <a:gd name="connsiteX66" fmla="*/ 7419963 w 8126844"/>
                    <a:gd name="connsiteY66" fmla="*/ 2694391 h 5316568"/>
                    <a:gd name="connsiteX67" fmla="*/ 7850268 w 8126844"/>
                    <a:gd name="connsiteY67" fmla="*/ 2371662 h 5316568"/>
                    <a:gd name="connsiteX68" fmla="*/ 8065421 w 8126844"/>
                    <a:gd name="connsiteY68" fmla="*/ 2264085 h 5316568"/>
                    <a:gd name="connsiteX69" fmla="*/ 8105763 w 8126844"/>
                    <a:gd name="connsiteY69" fmla="*/ 2425450 h 5316568"/>
                    <a:gd name="connsiteX70" fmla="*/ 7769586 w 8126844"/>
                    <a:gd name="connsiteY70" fmla="*/ 2761627 h 5316568"/>
                    <a:gd name="connsiteX71" fmla="*/ 6707268 w 8126844"/>
                    <a:gd name="connsiteY71" fmla="*/ 3339850 h 5316568"/>
                    <a:gd name="connsiteX72" fmla="*/ 6129045 w 8126844"/>
                    <a:gd name="connsiteY72" fmla="*/ 3608791 h 5316568"/>
                    <a:gd name="connsiteX73" fmla="*/ 5833210 w 8126844"/>
                    <a:gd name="connsiteY73" fmla="*/ 3649132 h 5316568"/>
                    <a:gd name="connsiteX74" fmla="*/ 5712186 w 8126844"/>
                    <a:gd name="connsiteY74" fmla="*/ 3689474 h 5316568"/>
                    <a:gd name="connsiteX75" fmla="*/ 5658398 w 8126844"/>
                    <a:gd name="connsiteY75" fmla="*/ 3541556 h 5316568"/>
                    <a:gd name="connsiteX76" fmla="*/ 5779421 w 8126844"/>
                    <a:gd name="connsiteY76" fmla="*/ 3433980 h 5316568"/>
                    <a:gd name="connsiteX77" fmla="*/ 5779421 w 8126844"/>
                    <a:gd name="connsiteY77" fmla="*/ 3339850 h 5316568"/>
                    <a:gd name="connsiteX78" fmla="*/ 5497033 w 8126844"/>
                    <a:gd name="connsiteY78" fmla="*/ 3460874 h 5316568"/>
                    <a:gd name="connsiteX79" fmla="*/ 5039833 w 8126844"/>
                    <a:gd name="connsiteY79" fmla="*/ 3595344 h 5316568"/>
                    <a:gd name="connsiteX80" fmla="*/ 4865021 w 8126844"/>
                    <a:gd name="connsiteY80" fmla="*/ 3676027 h 5316568"/>
                    <a:gd name="connsiteX81" fmla="*/ 4905363 w 8126844"/>
                    <a:gd name="connsiteY81" fmla="*/ 3770156 h 5316568"/>
                    <a:gd name="connsiteX82" fmla="*/ 5160857 w 8126844"/>
                    <a:gd name="connsiteY82" fmla="*/ 3743262 h 5316568"/>
                    <a:gd name="connsiteX83" fmla="*/ 5187751 w 8126844"/>
                    <a:gd name="connsiteY83" fmla="*/ 3877732 h 5316568"/>
                    <a:gd name="connsiteX84" fmla="*/ 4878468 w 8126844"/>
                    <a:gd name="connsiteY84" fmla="*/ 3971862 h 5316568"/>
                    <a:gd name="connsiteX85" fmla="*/ 4891916 w 8126844"/>
                    <a:gd name="connsiteY85" fmla="*/ 4119780 h 5316568"/>
                    <a:gd name="connsiteX86" fmla="*/ 5376010 w 8126844"/>
                    <a:gd name="connsiteY86" fmla="*/ 4012203 h 5316568"/>
                    <a:gd name="connsiteX87" fmla="*/ 5967680 w 8126844"/>
                    <a:gd name="connsiteY87" fmla="*/ 3864285 h 5316568"/>
                    <a:gd name="connsiteX88" fmla="*/ 6344198 w 8126844"/>
                    <a:gd name="connsiteY88" fmla="*/ 3662580 h 5316568"/>
                    <a:gd name="connsiteX89" fmla="*/ 6478668 w 8126844"/>
                    <a:gd name="connsiteY89" fmla="*/ 3662580 h 5316568"/>
                    <a:gd name="connsiteX90" fmla="*/ 6478668 w 8126844"/>
                    <a:gd name="connsiteY90" fmla="*/ 3850838 h 5316568"/>
                    <a:gd name="connsiteX91" fmla="*/ 5900445 w 8126844"/>
                    <a:gd name="connsiteY91" fmla="*/ 4039097 h 5316568"/>
                    <a:gd name="connsiteX92" fmla="*/ 5053280 w 8126844"/>
                    <a:gd name="connsiteY92" fmla="*/ 4281144 h 5316568"/>
                    <a:gd name="connsiteX93" fmla="*/ 4703657 w 8126844"/>
                    <a:gd name="connsiteY93" fmla="*/ 4375274 h 5316568"/>
                    <a:gd name="connsiteX94" fmla="*/ 4313692 w 8126844"/>
                    <a:gd name="connsiteY94" fmla="*/ 4442509 h 5316568"/>
                    <a:gd name="connsiteX95" fmla="*/ 4004410 w 8126844"/>
                    <a:gd name="connsiteY95" fmla="*/ 4482850 h 5316568"/>
                    <a:gd name="connsiteX96" fmla="*/ 3869939 w 8126844"/>
                    <a:gd name="connsiteY96" fmla="*/ 4361827 h 5316568"/>
                    <a:gd name="connsiteX97" fmla="*/ 3950621 w 8126844"/>
                    <a:gd name="connsiteY97" fmla="*/ 4254250 h 5316568"/>
                    <a:gd name="connsiteX98" fmla="*/ 4367480 w 8126844"/>
                    <a:gd name="connsiteY98" fmla="*/ 4173568 h 5316568"/>
                    <a:gd name="connsiteX99" fmla="*/ 4542292 w 8126844"/>
                    <a:gd name="connsiteY99" fmla="*/ 4106332 h 5316568"/>
                    <a:gd name="connsiteX100" fmla="*/ 4542292 w 8126844"/>
                    <a:gd name="connsiteY100" fmla="*/ 3971862 h 5316568"/>
                    <a:gd name="connsiteX101" fmla="*/ 4206116 w 8126844"/>
                    <a:gd name="connsiteY101" fmla="*/ 3971862 h 5316568"/>
                    <a:gd name="connsiteX102" fmla="*/ 3520316 w 8126844"/>
                    <a:gd name="connsiteY102" fmla="*/ 4052544 h 5316568"/>
                    <a:gd name="connsiteX103" fmla="*/ 3157245 w 8126844"/>
                    <a:gd name="connsiteY103" fmla="*/ 4079438 h 5316568"/>
                    <a:gd name="connsiteX104" fmla="*/ 3076563 w 8126844"/>
                    <a:gd name="connsiteY104" fmla="*/ 4200462 h 5316568"/>
                    <a:gd name="connsiteX105" fmla="*/ 3224480 w 8126844"/>
                    <a:gd name="connsiteY105" fmla="*/ 4267697 h 5316568"/>
                    <a:gd name="connsiteX106" fmla="*/ 3453080 w 8126844"/>
                    <a:gd name="connsiteY106" fmla="*/ 4294591 h 5316568"/>
                    <a:gd name="connsiteX107" fmla="*/ 3412739 w 8126844"/>
                    <a:gd name="connsiteY107" fmla="*/ 4402168 h 5316568"/>
                    <a:gd name="connsiteX108" fmla="*/ 2968986 w 8126844"/>
                    <a:gd name="connsiteY108" fmla="*/ 4455956 h 5316568"/>
                    <a:gd name="connsiteX109" fmla="*/ 2767280 w 8126844"/>
                    <a:gd name="connsiteY109" fmla="*/ 4469403 h 5316568"/>
                    <a:gd name="connsiteX110" fmla="*/ 2673151 w 8126844"/>
                    <a:gd name="connsiteY110" fmla="*/ 4671109 h 5316568"/>
                    <a:gd name="connsiteX111" fmla="*/ 2767280 w 8126844"/>
                    <a:gd name="connsiteY111" fmla="*/ 5034180 h 5316568"/>
                    <a:gd name="connsiteX112" fmla="*/ 2700045 w 8126844"/>
                    <a:gd name="connsiteY112" fmla="*/ 5235885 h 5316568"/>
                    <a:gd name="connsiteX113" fmla="*/ 2498339 w 8126844"/>
                    <a:gd name="connsiteY113" fmla="*/ 5316568 h 5316568"/>
                    <a:gd name="connsiteX114" fmla="*/ 2256292 w 8126844"/>
                    <a:gd name="connsiteY114" fmla="*/ 5235885 h 5316568"/>
                    <a:gd name="connsiteX115" fmla="*/ 2175610 w 8126844"/>
                    <a:gd name="connsiteY115" fmla="*/ 4980391 h 5316568"/>
                    <a:gd name="connsiteX116" fmla="*/ 2269739 w 8126844"/>
                    <a:gd name="connsiteY116" fmla="*/ 4751791 h 5316568"/>
                    <a:gd name="connsiteX117" fmla="*/ 2404210 w 8126844"/>
                    <a:gd name="connsiteY117" fmla="*/ 4590427 h 5316568"/>
                    <a:gd name="connsiteX118" fmla="*/ 2390763 w 8126844"/>
                    <a:gd name="connsiteY118" fmla="*/ 4442509 h 5316568"/>
                    <a:gd name="connsiteX119" fmla="*/ 2014245 w 8126844"/>
                    <a:gd name="connsiteY119" fmla="*/ 4308038 h 5316568"/>
                    <a:gd name="connsiteX120" fmla="*/ 2068033 w 8126844"/>
                    <a:gd name="connsiteY120" fmla="*/ 4200462 h 5316568"/>
                    <a:gd name="connsiteX121" fmla="*/ 2390763 w 8126844"/>
                    <a:gd name="connsiteY121" fmla="*/ 4200462 h 5316568"/>
                    <a:gd name="connsiteX122" fmla="*/ 2807621 w 8126844"/>
                    <a:gd name="connsiteY122" fmla="*/ 4200462 h 5316568"/>
                    <a:gd name="connsiteX123" fmla="*/ 2834516 w 8126844"/>
                    <a:gd name="connsiteY123" fmla="*/ 4065991 h 5316568"/>
                    <a:gd name="connsiteX124" fmla="*/ 2686598 w 8126844"/>
                    <a:gd name="connsiteY124" fmla="*/ 4012203 h 5316568"/>
                    <a:gd name="connsiteX125" fmla="*/ 2780727 w 8126844"/>
                    <a:gd name="connsiteY125" fmla="*/ 3864285 h 5316568"/>
                    <a:gd name="connsiteX126" fmla="*/ 3211033 w 8126844"/>
                    <a:gd name="connsiteY126" fmla="*/ 3904627 h 5316568"/>
                    <a:gd name="connsiteX127" fmla="*/ 3775810 w 8126844"/>
                    <a:gd name="connsiteY127" fmla="*/ 3877732 h 5316568"/>
                    <a:gd name="connsiteX128" fmla="*/ 4380927 w 8126844"/>
                    <a:gd name="connsiteY128" fmla="*/ 3783603 h 5316568"/>
                    <a:gd name="connsiteX129" fmla="*/ 4622974 w 8126844"/>
                    <a:gd name="connsiteY129" fmla="*/ 3729815 h 5316568"/>
                    <a:gd name="connsiteX130" fmla="*/ 4555739 w 8126844"/>
                    <a:gd name="connsiteY130" fmla="*/ 3635685 h 5316568"/>
                    <a:gd name="connsiteX131" fmla="*/ 4031304 w 8126844"/>
                    <a:gd name="connsiteY131" fmla="*/ 3676027 h 5316568"/>
                    <a:gd name="connsiteX132" fmla="*/ 3600998 w 8126844"/>
                    <a:gd name="connsiteY132" fmla="*/ 3689474 h 5316568"/>
                    <a:gd name="connsiteX133" fmla="*/ 3278268 w 8126844"/>
                    <a:gd name="connsiteY133" fmla="*/ 3649132 h 5316568"/>
                    <a:gd name="connsiteX134" fmla="*/ 3237927 w 8126844"/>
                    <a:gd name="connsiteY134" fmla="*/ 3581897 h 5316568"/>
                    <a:gd name="connsiteX135" fmla="*/ 3291716 w 8126844"/>
                    <a:gd name="connsiteY135" fmla="*/ 3447427 h 5316568"/>
                    <a:gd name="connsiteX136" fmla="*/ 3587551 w 8126844"/>
                    <a:gd name="connsiteY136" fmla="*/ 3474321 h 5316568"/>
                    <a:gd name="connsiteX137" fmla="*/ 3883386 w 8126844"/>
                    <a:gd name="connsiteY137" fmla="*/ 3474321 h 5316568"/>
                    <a:gd name="connsiteX138" fmla="*/ 3964068 w 8126844"/>
                    <a:gd name="connsiteY138" fmla="*/ 3407085 h 5316568"/>
                    <a:gd name="connsiteX139" fmla="*/ 3883386 w 8126844"/>
                    <a:gd name="connsiteY139" fmla="*/ 3286062 h 5316568"/>
                    <a:gd name="connsiteX140" fmla="*/ 3412739 w 8126844"/>
                    <a:gd name="connsiteY140" fmla="*/ 3259168 h 5316568"/>
                    <a:gd name="connsiteX141" fmla="*/ 3049668 w 8126844"/>
                    <a:gd name="connsiteY141" fmla="*/ 3205380 h 5316568"/>
                    <a:gd name="connsiteX142" fmla="*/ 2740386 w 8126844"/>
                    <a:gd name="connsiteY142" fmla="*/ 3138144 h 5316568"/>
                    <a:gd name="connsiteX143" fmla="*/ 2457998 w 8126844"/>
                    <a:gd name="connsiteY143" fmla="*/ 3057462 h 5316568"/>
                    <a:gd name="connsiteX144" fmla="*/ 2242845 w 8126844"/>
                    <a:gd name="connsiteY144" fmla="*/ 3003674 h 5316568"/>
                    <a:gd name="connsiteX145" fmla="*/ 2162163 w 8126844"/>
                    <a:gd name="connsiteY145" fmla="*/ 3165038 h 5316568"/>
                    <a:gd name="connsiteX146" fmla="*/ 2336974 w 8126844"/>
                    <a:gd name="connsiteY146" fmla="*/ 3339850 h 5316568"/>
                    <a:gd name="connsiteX147" fmla="*/ 2713492 w 8126844"/>
                    <a:gd name="connsiteY147" fmla="*/ 3393638 h 5316568"/>
                    <a:gd name="connsiteX148" fmla="*/ 2874857 w 8126844"/>
                    <a:gd name="connsiteY148" fmla="*/ 3447427 h 5316568"/>
                    <a:gd name="connsiteX149" fmla="*/ 2874857 w 8126844"/>
                    <a:gd name="connsiteY149" fmla="*/ 3595344 h 5316568"/>
                    <a:gd name="connsiteX150" fmla="*/ 2605916 w 8126844"/>
                    <a:gd name="connsiteY150" fmla="*/ 3568450 h 5316568"/>
                    <a:gd name="connsiteX151" fmla="*/ 2000798 w 8126844"/>
                    <a:gd name="connsiteY151" fmla="*/ 3447427 h 5316568"/>
                    <a:gd name="connsiteX152" fmla="*/ 1583939 w 8126844"/>
                    <a:gd name="connsiteY152" fmla="*/ 3299509 h 5316568"/>
                    <a:gd name="connsiteX153" fmla="*/ 1409127 w 8126844"/>
                    <a:gd name="connsiteY153" fmla="*/ 3312956 h 5316568"/>
                    <a:gd name="connsiteX154" fmla="*/ 1368786 w 8126844"/>
                    <a:gd name="connsiteY154" fmla="*/ 3487768 h 5316568"/>
                    <a:gd name="connsiteX155" fmla="*/ 1799092 w 8126844"/>
                    <a:gd name="connsiteY155" fmla="*/ 3622238 h 5316568"/>
                    <a:gd name="connsiteX156" fmla="*/ 2256292 w 8126844"/>
                    <a:gd name="connsiteY156" fmla="*/ 3783603 h 5316568"/>
                    <a:gd name="connsiteX157" fmla="*/ 2390763 w 8126844"/>
                    <a:gd name="connsiteY157" fmla="*/ 3891180 h 5316568"/>
                    <a:gd name="connsiteX158" fmla="*/ 2094927 w 8126844"/>
                    <a:gd name="connsiteY158" fmla="*/ 3958415 h 5316568"/>
                    <a:gd name="connsiteX159" fmla="*/ 1557045 w 8126844"/>
                    <a:gd name="connsiteY159" fmla="*/ 3783603 h 5316568"/>
                    <a:gd name="connsiteX160" fmla="*/ 965374 w 8126844"/>
                    <a:gd name="connsiteY160" fmla="*/ 3555003 h 5316568"/>
                    <a:gd name="connsiteX161" fmla="*/ 481280 w 8126844"/>
                    <a:gd name="connsiteY161" fmla="*/ 3339850 h 5316568"/>
                    <a:gd name="connsiteX162" fmla="*/ 198892 w 8126844"/>
                    <a:gd name="connsiteY162" fmla="*/ 3232274 h 5316568"/>
                    <a:gd name="connsiteX163" fmla="*/ 131657 w 8126844"/>
                    <a:gd name="connsiteY163" fmla="*/ 3138144 h 5316568"/>
                    <a:gd name="connsiteX164" fmla="*/ 279574 w 8126844"/>
                    <a:gd name="connsiteY164" fmla="*/ 3044015 h 5316568"/>
                    <a:gd name="connsiteX165" fmla="*/ 642645 w 8126844"/>
                    <a:gd name="connsiteY165" fmla="*/ 3218827 h 5316568"/>
                    <a:gd name="connsiteX166" fmla="*/ 1113292 w 8126844"/>
                    <a:gd name="connsiteY166" fmla="*/ 3366744 h 5316568"/>
                    <a:gd name="connsiteX167" fmla="*/ 1153633 w 8126844"/>
                    <a:gd name="connsiteY167" fmla="*/ 3191932 h 5316568"/>
                    <a:gd name="connsiteX168" fmla="*/ 1032610 w 8126844"/>
                    <a:gd name="connsiteY168" fmla="*/ 3030568 h 5316568"/>
                    <a:gd name="connsiteX169" fmla="*/ 535068 w 8126844"/>
                    <a:gd name="connsiteY169" fmla="*/ 2882650 h 5316568"/>
                    <a:gd name="connsiteX170" fmla="*/ 198892 w 8126844"/>
                    <a:gd name="connsiteY170" fmla="*/ 2640603 h 5316568"/>
                    <a:gd name="connsiteX171" fmla="*/ 10633 w 8126844"/>
                    <a:gd name="connsiteY171" fmla="*/ 2479238 h 5316568"/>
                    <a:gd name="connsiteX172" fmla="*/ 50974 w 8126844"/>
                    <a:gd name="connsiteY172" fmla="*/ 2344768 h 5316568"/>
                    <a:gd name="connsiteX173" fmla="*/ 279574 w 8126844"/>
                    <a:gd name="connsiteY173" fmla="*/ 2425450 h 5316568"/>
                    <a:gd name="connsiteX174" fmla="*/ 1019163 w 8126844"/>
                    <a:gd name="connsiteY174" fmla="*/ 2828862 h 5316568"/>
                    <a:gd name="connsiteX175" fmla="*/ 1462916 w 8126844"/>
                    <a:gd name="connsiteY175" fmla="*/ 3070909 h 5316568"/>
                    <a:gd name="connsiteX176" fmla="*/ 1799092 w 8126844"/>
                    <a:gd name="connsiteY176" fmla="*/ 3165038 h 5316568"/>
                    <a:gd name="connsiteX177" fmla="*/ 1973904 w 8126844"/>
                    <a:gd name="connsiteY177" fmla="*/ 3097803 h 5316568"/>
                    <a:gd name="connsiteX178" fmla="*/ 1960457 w 8126844"/>
                    <a:gd name="connsiteY178" fmla="*/ 2855756 h 5316568"/>
                    <a:gd name="connsiteX179" fmla="*/ 1624280 w 8126844"/>
                    <a:gd name="connsiteY179" fmla="*/ 2748180 h 5316568"/>
                    <a:gd name="connsiteX180" fmla="*/ 1288104 w 8126844"/>
                    <a:gd name="connsiteY180" fmla="*/ 2600262 h 5316568"/>
                    <a:gd name="connsiteX181" fmla="*/ 1261210 w 8126844"/>
                    <a:gd name="connsiteY181" fmla="*/ 2465791 h 5316568"/>
                    <a:gd name="connsiteX182" fmla="*/ 1462916 w 8126844"/>
                    <a:gd name="connsiteY182" fmla="*/ 2465791 h 5316568"/>
                    <a:gd name="connsiteX183" fmla="*/ 1691516 w 8126844"/>
                    <a:gd name="connsiteY183" fmla="*/ 2546474 h 5316568"/>
                    <a:gd name="connsiteX184" fmla="*/ 1758751 w 8126844"/>
                    <a:gd name="connsiteY184" fmla="*/ 2331321 h 5316568"/>
                    <a:gd name="connsiteX185" fmla="*/ 1597386 w 8126844"/>
                    <a:gd name="connsiteY185" fmla="*/ 2156509 h 5316568"/>
                    <a:gd name="connsiteX186" fmla="*/ 1153633 w 8126844"/>
                    <a:gd name="connsiteY186" fmla="*/ 1968250 h 5316568"/>
                    <a:gd name="connsiteX187" fmla="*/ 871245 w 8126844"/>
                    <a:gd name="connsiteY187" fmla="*/ 1779991 h 5316568"/>
                    <a:gd name="connsiteX188" fmla="*/ 750221 w 8126844"/>
                    <a:gd name="connsiteY188" fmla="*/ 1645521 h 5316568"/>
                    <a:gd name="connsiteX189" fmla="*/ 844351 w 8126844"/>
                    <a:gd name="connsiteY189" fmla="*/ 1524497 h 5316568"/>
                    <a:gd name="connsiteX190" fmla="*/ 1328445 w 8126844"/>
                    <a:gd name="connsiteY190" fmla="*/ 1739650 h 5316568"/>
                    <a:gd name="connsiteX191" fmla="*/ 1606671 w 8126844"/>
                    <a:gd name="connsiteY191" fmla="*/ 1886069 h 5316568"/>
                    <a:gd name="connsiteX192" fmla="*/ 1595914 w 8126844"/>
                    <a:gd name="connsiteY192" fmla="*/ 1511485 h 5316568"/>
                    <a:gd name="connsiteX193" fmla="*/ 1905860 w 8126844"/>
                    <a:gd name="connsiteY193" fmla="*/ 1628679 h 5316568"/>
                    <a:gd name="connsiteX194" fmla="*/ 1900365 w 8126844"/>
                    <a:gd name="connsiteY194" fmla="*/ 1694764 h 5316568"/>
                    <a:gd name="connsiteX195" fmla="*/ 1879774 w 8126844"/>
                    <a:gd name="connsiteY195" fmla="*/ 2022038 h 5316568"/>
                    <a:gd name="connsiteX196" fmla="*/ 2390763 w 8126844"/>
                    <a:gd name="connsiteY196" fmla="*/ 2250638 h 5316568"/>
                    <a:gd name="connsiteX197" fmla="*/ 3157245 w 8126844"/>
                    <a:gd name="connsiteY197" fmla="*/ 2465791 h 5316568"/>
                    <a:gd name="connsiteX198" fmla="*/ 3708574 w 8126844"/>
                    <a:gd name="connsiteY198" fmla="*/ 2600262 h 5316568"/>
                    <a:gd name="connsiteX199" fmla="*/ 4165774 w 8126844"/>
                    <a:gd name="connsiteY199" fmla="*/ 2573368 h 5316568"/>
                    <a:gd name="connsiteX200" fmla="*/ 4394374 w 8126844"/>
                    <a:gd name="connsiteY200" fmla="*/ 2546474 h 5316568"/>
                    <a:gd name="connsiteX201" fmla="*/ 4407821 w 8126844"/>
                    <a:gd name="connsiteY201" fmla="*/ 2358215 h 5316568"/>
                    <a:gd name="connsiteX202" fmla="*/ 4192668 w 8126844"/>
                    <a:gd name="connsiteY202" fmla="*/ 2317874 h 5316568"/>
                    <a:gd name="connsiteX203" fmla="*/ 4031304 w 8126844"/>
                    <a:gd name="connsiteY203" fmla="*/ 2358215 h 5316568"/>
                    <a:gd name="connsiteX204" fmla="*/ 4031304 w 8126844"/>
                    <a:gd name="connsiteY204" fmla="*/ 2183403 h 5316568"/>
                    <a:gd name="connsiteX205" fmla="*/ 4448163 w 8126844"/>
                    <a:gd name="connsiteY205" fmla="*/ 2062380 h 5316568"/>
                    <a:gd name="connsiteX206" fmla="*/ 4703657 w 8126844"/>
                    <a:gd name="connsiteY206" fmla="*/ 1954803 h 5316568"/>
                    <a:gd name="connsiteX207" fmla="*/ 4689464 w 8126844"/>
                    <a:gd name="connsiteY207" fmla="*/ 1695630 h 5316568"/>
                    <a:gd name="connsiteX208" fmla="*/ 3946516 w 8126844"/>
                    <a:gd name="connsiteY208" fmla="*/ 1890062 h 5316568"/>
                    <a:gd name="connsiteX209" fmla="*/ 3506224 w 8126844"/>
                    <a:gd name="connsiteY209" fmla="*/ 1836324 h 5316568"/>
                    <a:gd name="connsiteX0" fmla="*/ 5876971 w 8126844"/>
                    <a:gd name="connsiteY0" fmla="*/ 944929 h 5316568"/>
                    <a:gd name="connsiteX1" fmla="*/ 5847702 w 8126844"/>
                    <a:gd name="connsiteY1" fmla="*/ 1092193 h 5316568"/>
                    <a:gd name="connsiteX2" fmla="*/ 5330626 w 8126844"/>
                    <a:gd name="connsiteY2" fmla="*/ 1426660 h 5316568"/>
                    <a:gd name="connsiteX3" fmla="*/ 4866197 w 8126844"/>
                    <a:gd name="connsiteY3" fmla="*/ 1652075 h 5316568"/>
                    <a:gd name="connsiteX4" fmla="*/ 4959151 w 8126844"/>
                    <a:gd name="connsiteY4" fmla="*/ 1860674 h 5316568"/>
                    <a:gd name="connsiteX5" fmla="*/ 5402904 w 8126844"/>
                    <a:gd name="connsiteY5" fmla="*/ 1699309 h 5316568"/>
                    <a:gd name="connsiteX6" fmla="*/ 6478668 w 8126844"/>
                    <a:gd name="connsiteY6" fmla="*/ 986615 h 5316568"/>
                    <a:gd name="connsiteX7" fmla="*/ 7177916 w 8126844"/>
                    <a:gd name="connsiteY7" fmla="*/ 139450 h 5316568"/>
                    <a:gd name="connsiteX8" fmla="*/ 7352727 w 8126844"/>
                    <a:gd name="connsiteY8" fmla="*/ 18427 h 5316568"/>
                    <a:gd name="connsiteX9" fmla="*/ 7460304 w 8126844"/>
                    <a:gd name="connsiteY9" fmla="*/ 327709 h 5316568"/>
                    <a:gd name="connsiteX10" fmla="*/ 7137574 w 8126844"/>
                    <a:gd name="connsiteY10" fmla="*/ 758015 h 5316568"/>
                    <a:gd name="connsiteX11" fmla="*/ 7056892 w 8126844"/>
                    <a:gd name="connsiteY11" fmla="*/ 932827 h 5316568"/>
                    <a:gd name="connsiteX12" fmla="*/ 7177916 w 8126844"/>
                    <a:gd name="connsiteY12" fmla="*/ 1040403 h 5316568"/>
                    <a:gd name="connsiteX13" fmla="*/ 7406516 w 8126844"/>
                    <a:gd name="connsiteY13" fmla="*/ 811803 h 5316568"/>
                    <a:gd name="connsiteX14" fmla="*/ 7540986 w 8126844"/>
                    <a:gd name="connsiteY14" fmla="*/ 811803 h 5316568"/>
                    <a:gd name="connsiteX15" fmla="*/ 7554433 w 8126844"/>
                    <a:gd name="connsiteY15" fmla="*/ 1040403 h 5316568"/>
                    <a:gd name="connsiteX16" fmla="*/ 6976210 w 8126844"/>
                    <a:gd name="connsiteY16" fmla="*/ 1632074 h 5316568"/>
                    <a:gd name="connsiteX17" fmla="*/ 6276963 w 8126844"/>
                    <a:gd name="connsiteY17" fmla="*/ 2183403 h 5316568"/>
                    <a:gd name="connsiteX18" fmla="*/ 5860104 w 8126844"/>
                    <a:gd name="connsiteY18" fmla="*/ 2385109 h 5316568"/>
                    <a:gd name="connsiteX19" fmla="*/ 5658398 w 8126844"/>
                    <a:gd name="connsiteY19" fmla="*/ 2452344 h 5316568"/>
                    <a:gd name="connsiteX20" fmla="*/ 5550821 w 8126844"/>
                    <a:gd name="connsiteY20" fmla="*/ 2371662 h 5316568"/>
                    <a:gd name="connsiteX21" fmla="*/ 5644951 w 8126844"/>
                    <a:gd name="connsiteY21" fmla="*/ 2169956 h 5316568"/>
                    <a:gd name="connsiteX22" fmla="*/ 5913892 w 8126844"/>
                    <a:gd name="connsiteY22" fmla="*/ 2116168 h 5316568"/>
                    <a:gd name="connsiteX23" fmla="*/ 5752527 w 8126844"/>
                    <a:gd name="connsiteY23" fmla="*/ 1806885 h 5316568"/>
                    <a:gd name="connsiteX24" fmla="*/ 5362563 w 8126844"/>
                    <a:gd name="connsiteY24" fmla="*/ 1954803 h 5316568"/>
                    <a:gd name="connsiteX25" fmla="*/ 4663316 w 8126844"/>
                    <a:gd name="connsiteY25" fmla="*/ 2237191 h 5316568"/>
                    <a:gd name="connsiteX26" fmla="*/ 4649868 w 8126844"/>
                    <a:gd name="connsiteY26" fmla="*/ 2412003 h 5316568"/>
                    <a:gd name="connsiteX27" fmla="*/ 4703657 w 8126844"/>
                    <a:gd name="connsiteY27" fmla="*/ 2519580 h 5316568"/>
                    <a:gd name="connsiteX28" fmla="*/ 5066727 w 8126844"/>
                    <a:gd name="connsiteY28" fmla="*/ 2385109 h 5316568"/>
                    <a:gd name="connsiteX29" fmla="*/ 5322221 w 8126844"/>
                    <a:gd name="connsiteY29" fmla="*/ 2331321 h 5316568"/>
                    <a:gd name="connsiteX30" fmla="*/ 5349116 w 8126844"/>
                    <a:gd name="connsiteY30" fmla="*/ 2465791 h 5316568"/>
                    <a:gd name="connsiteX31" fmla="*/ 4784339 w 8126844"/>
                    <a:gd name="connsiteY31" fmla="*/ 2680944 h 5316568"/>
                    <a:gd name="connsiteX32" fmla="*/ 4098539 w 8126844"/>
                    <a:gd name="connsiteY32" fmla="*/ 2815415 h 5316568"/>
                    <a:gd name="connsiteX33" fmla="*/ 2740386 w 8126844"/>
                    <a:gd name="connsiteY33" fmla="*/ 2680944 h 5316568"/>
                    <a:gd name="connsiteX34" fmla="*/ 2202504 w 8126844"/>
                    <a:gd name="connsiteY34" fmla="*/ 2479238 h 5316568"/>
                    <a:gd name="connsiteX35" fmla="*/ 2027692 w 8126844"/>
                    <a:gd name="connsiteY35" fmla="*/ 2425450 h 5316568"/>
                    <a:gd name="connsiteX36" fmla="*/ 1960457 w 8126844"/>
                    <a:gd name="connsiteY36" fmla="*/ 2573368 h 5316568"/>
                    <a:gd name="connsiteX37" fmla="*/ 2390763 w 8126844"/>
                    <a:gd name="connsiteY37" fmla="*/ 2801968 h 5316568"/>
                    <a:gd name="connsiteX38" fmla="*/ 3372398 w 8126844"/>
                    <a:gd name="connsiteY38" fmla="*/ 3044015 h 5316568"/>
                    <a:gd name="connsiteX39" fmla="*/ 4125433 w 8126844"/>
                    <a:gd name="connsiteY39" fmla="*/ 3044015 h 5316568"/>
                    <a:gd name="connsiteX40" fmla="*/ 4757445 w 8126844"/>
                    <a:gd name="connsiteY40" fmla="*/ 3017121 h 5316568"/>
                    <a:gd name="connsiteX41" fmla="*/ 4918810 w 8126844"/>
                    <a:gd name="connsiteY41" fmla="*/ 3057462 h 5316568"/>
                    <a:gd name="connsiteX42" fmla="*/ 4811233 w 8126844"/>
                    <a:gd name="connsiteY42" fmla="*/ 3218827 h 5316568"/>
                    <a:gd name="connsiteX43" fmla="*/ 4286798 w 8126844"/>
                    <a:gd name="connsiteY43" fmla="*/ 3286062 h 5316568"/>
                    <a:gd name="connsiteX44" fmla="*/ 4219563 w 8126844"/>
                    <a:gd name="connsiteY44" fmla="*/ 3420532 h 5316568"/>
                    <a:gd name="connsiteX45" fmla="*/ 4555739 w 8126844"/>
                    <a:gd name="connsiteY45" fmla="*/ 3474321 h 5316568"/>
                    <a:gd name="connsiteX46" fmla="*/ 5241539 w 8126844"/>
                    <a:gd name="connsiteY46" fmla="*/ 3286062 h 5316568"/>
                    <a:gd name="connsiteX47" fmla="*/ 5523927 w 8126844"/>
                    <a:gd name="connsiteY47" fmla="*/ 3151591 h 5316568"/>
                    <a:gd name="connsiteX48" fmla="*/ 5618057 w 8126844"/>
                    <a:gd name="connsiteY48" fmla="*/ 3044015 h 5316568"/>
                    <a:gd name="connsiteX49" fmla="*/ 5402904 w 8126844"/>
                    <a:gd name="connsiteY49" fmla="*/ 3030568 h 5316568"/>
                    <a:gd name="connsiteX50" fmla="*/ 5214645 w 8126844"/>
                    <a:gd name="connsiteY50" fmla="*/ 2922991 h 5316568"/>
                    <a:gd name="connsiteX51" fmla="*/ 5241539 w 8126844"/>
                    <a:gd name="connsiteY51" fmla="*/ 2801968 h 5316568"/>
                    <a:gd name="connsiteX52" fmla="*/ 5537374 w 8126844"/>
                    <a:gd name="connsiteY52" fmla="*/ 2761627 h 5316568"/>
                    <a:gd name="connsiteX53" fmla="*/ 6196280 w 8126844"/>
                    <a:gd name="connsiteY53" fmla="*/ 2506132 h 5316568"/>
                    <a:gd name="connsiteX54" fmla="*/ 6747610 w 8126844"/>
                    <a:gd name="connsiteY54" fmla="*/ 2169956 h 5316568"/>
                    <a:gd name="connsiteX55" fmla="*/ 7218257 w 8126844"/>
                    <a:gd name="connsiteY55" fmla="*/ 1726203 h 5316568"/>
                    <a:gd name="connsiteX56" fmla="*/ 7433410 w 8126844"/>
                    <a:gd name="connsiteY56" fmla="*/ 1551391 h 5316568"/>
                    <a:gd name="connsiteX57" fmla="*/ 7567880 w 8126844"/>
                    <a:gd name="connsiteY57" fmla="*/ 1578285 h 5316568"/>
                    <a:gd name="connsiteX58" fmla="*/ 7514092 w 8126844"/>
                    <a:gd name="connsiteY58" fmla="*/ 1779991 h 5316568"/>
                    <a:gd name="connsiteX59" fmla="*/ 7097233 w 8126844"/>
                    <a:gd name="connsiteY59" fmla="*/ 2210297 h 5316568"/>
                    <a:gd name="connsiteX60" fmla="*/ 6451774 w 8126844"/>
                    <a:gd name="connsiteY60" fmla="*/ 2627156 h 5316568"/>
                    <a:gd name="connsiteX61" fmla="*/ 6088704 w 8126844"/>
                    <a:gd name="connsiteY61" fmla="*/ 2815415 h 5316568"/>
                    <a:gd name="connsiteX62" fmla="*/ 5981127 w 8126844"/>
                    <a:gd name="connsiteY62" fmla="*/ 2949885 h 5316568"/>
                    <a:gd name="connsiteX63" fmla="*/ 6021468 w 8126844"/>
                    <a:gd name="connsiteY63" fmla="*/ 3151591 h 5316568"/>
                    <a:gd name="connsiteX64" fmla="*/ 6115598 w 8126844"/>
                    <a:gd name="connsiteY64" fmla="*/ 3299509 h 5316568"/>
                    <a:gd name="connsiteX65" fmla="*/ 6734163 w 8126844"/>
                    <a:gd name="connsiteY65" fmla="*/ 3124697 h 5316568"/>
                    <a:gd name="connsiteX66" fmla="*/ 7419963 w 8126844"/>
                    <a:gd name="connsiteY66" fmla="*/ 2694391 h 5316568"/>
                    <a:gd name="connsiteX67" fmla="*/ 7850268 w 8126844"/>
                    <a:gd name="connsiteY67" fmla="*/ 2371662 h 5316568"/>
                    <a:gd name="connsiteX68" fmla="*/ 8065421 w 8126844"/>
                    <a:gd name="connsiteY68" fmla="*/ 2264085 h 5316568"/>
                    <a:gd name="connsiteX69" fmla="*/ 8105763 w 8126844"/>
                    <a:gd name="connsiteY69" fmla="*/ 2425450 h 5316568"/>
                    <a:gd name="connsiteX70" fmla="*/ 7769586 w 8126844"/>
                    <a:gd name="connsiteY70" fmla="*/ 2761627 h 5316568"/>
                    <a:gd name="connsiteX71" fmla="*/ 6707268 w 8126844"/>
                    <a:gd name="connsiteY71" fmla="*/ 3339850 h 5316568"/>
                    <a:gd name="connsiteX72" fmla="*/ 6129045 w 8126844"/>
                    <a:gd name="connsiteY72" fmla="*/ 3608791 h 5316568"/>
                    <a:gd name="connsiteX73" fmla="*/ 5833210 w 8126844"/>
                    <a:gd name="connsiteY73" fmla="*/ 3649132 h 5316568"/>
                    <a:gd name="connsiteX74" fmla="*/ 5712186 w 8126844"/>
                    <a:gd name="connsiteY74" fmla="*/ 3689474 h 5316568"/>
                    <a:gd name="connsiteX75" fmla="*/ 5658398 w 8126844"/>
                    <a:gd name="connsiteY75" fmla="*/ 3541556 h 5316568"/>
                    <a:gd name="connsiteX76" fmla="*/ 5779421 w 8126844"/>
                    <a:gd name="connsiteY76" fmla="*/ 3433980 h 5316568"/>
                    <a:gd name="connsiteX77" fmla="*/ 5779421 w 8126844"/>
                    <a:gd name="connsiteY77" fmla="*/ 3339850 h 5316568"/>
                    <a:gd name="connsiteX78" fmla="*/ 5497033 w 8126844"/>
                    <a:gd name="connsiteY78" fmla="*/ 3460874 h 5316568"/>
                    <a:gd name="connsiteX79" fmla="*/ 5039833 w 8126844"/>
                    <a:gd name="connsiteY79" fmla="*/ 3595344 h 5316568"/>
                    <a:gd name="connsiteX80" fmla="*/ 4865021 w 8126844"/>
                    <a:gd name="connsiteY80" fmla="*/ 3676027 h 5316568"/>
                    <a:gd name="connsiteX81" fmla="*/ 4905363 w 8126844"/>
                    <a:gd name="connsiteY81" fmla="*/ 3770156 h 5316568"/>
                    <a:gd name="connsiteX82" fmla="*/ 5160857 w 8126844"/>
                    <a:gd name="connsiteY82" fmla="*/ 3743262 h 5316568"/>
                    <a:gd name="connsiteX83" fmla="*/ 5187751 w 8126844"/>
                    <a:gd name="connsiteY83" fmla="*/ 3877732 h 5316568"/>
                    <a:gd name="connsiteX84" fmla="*/ 4878468 w 8126844"/>
                    <a:gd name="connsiteY84" fmla="*/ 3971862 h 5316568"/>
                    <a:gd name="connsiteX85" fmla="*/ 4891916 w 8126844"/>
                    <a:gd name="connsiteY85" fmla="*/ 4119780 h 5316568"/>
                    <a:gd name="connsiteX86" fmla="*/ 5376010 w 8126844"/>
                    <a:gd name="connsiteY86" fmla="*/ 4012203 h 5316568"/>
                    <a:gd name="connsiteX87" fmla="*/ 5967680 w 8126844"/>
                    <a:gd name="connsiteY87" fmla="*/ 3864285 h 5316568"/>
                    <a:gd name="connsiteX88" fmla="*/ 6344198 w 8126844"/>
                    <a:gd name="connsiteY88" fmla="*/ 3662580 h 5316568"/>
                    <a:gd name="connsiteX89" fmla="*/ 6478668 w 8126844"/>
                    <a:gd name="connsiteY89" fmla="*/ 3662580 h 5316568"/>
                    <a:gd name="connsiteX90" fmla="*/ 6478668 w 8126844"/>
                    <a:gd name="connsiteY90" fmla="*/ 3850838 h 5316568"/>
                    <a:gd name="connsiteX91" fmla="*/ 5900445 w 8126844"/>
                    <a:gd name="connsiteY91" fmla="*/ 4039097 h 5316568"/>
                    <a:gd name="connsiteX92" fmla="*/ 5053280 w 8126844"/>
                    <a:gd name="connsiteY92" fmla="*/ 4281144 h 5316568"/>
                    <a:gd name="connsiteX93" fmla="*/ 4703657 w 8126844"/>
                    <a:gd name="connsiteY93" fmla="*/ 4375274 h 5316568"/>
                    <a:gd name="connsiteX94" fmla="*/ 4313692 w 8126844"/>
                    <a:gd name="connsiteY94" fmla="*/ 4442509 h 5316568"/>
                    <a:gd name="connsiteX95" fmla="*/ 4004410 w 8126844"/>
                    <a:gd name="connsiteY95" fmla="*/ 4482850 h 5316568"/>
                    <a:gd name="connsiteX96" fmla="*/ 3869939 w 8126844"/>
                    <a:gd name="connsiteY96" fmla="*/ 4361827 h 5316568"/>
                    <a:gd name="connsiteX97" fmla="*/ 3950621 w 8126844"/>
                    <a:gd name="connsiteY97" fmla="*/ 4254250 h 5316568"/>
                    <a:gd name="connsiteX98" fmla="*/ 4367480 w 8126844"/>
                    <a:gd name="connsiteY98" fmla="*/ 4173568 h 5316568"/>
                    <a:gd name="connsiteX99" fmla="*/ 4542292 w 8126844"/>
                    <a:gd name="connsiteY99" fmla="*/ 4106332 h 5316568"/>
                    <a:gd name="connsiteX100" fmla="*/ 4542292 w 8126844"/>
                    <a:gd name="connsiteY100" fmla="*/ 3971862 h 5316568"/>
                    <a:gd name="connsiteX101" fmla="*/ 4206116 w 8126844"/>
                    <a:gd name="connsiteY101" fmla="*/ 3971862 h 5316568"/>
                    <a:gd name="connsiteX102" fmla="*/ 3520316 w 8126844"/>
                    <a:gd name="connsiteY102" fmla="*/ 4052544 h 5316568"/>
                    <a:gd name="connsiteX103" fmla="*/ 3157245 w 8126844"/>
                    <a:gd name="connsiteY103" fmla="*/ 4079438 h 5316568"/>
                    <a:gd name="connsiteX104" fmla="*/ 3076563 w 8126844"/>
                    <a:gd name="connsiteY104" fmla="*/ 4200462 h 5316568"/>
                    <a:gd name="connsiteX105" fmla="*/ 3224480 w 8126844"/>
                    <a:gd name="connsiteY105" fmla="*/ 4267697 h 5316568"/>
                    <a:gd name="connsiteX106" fmla="*/ 3453080 w 8126844"/>
                    <a:gd name="connsiteY106" fmla="*/ 4294591 h 5316568"/>
                    <a:gd name="connsiteX107" fmla="*/ 3412739 w 8126844"/>
                    <a:gd name="connsiteY107" fmla="*/ 4402168 h 5316568"/>
                    <a:gd name="connsiteX108" fmla="*/ 2968986 w 8126844"/>
                    <a:gd name="connsiteY108" fmla="*/ 4455956 h 5316568"/>
                    <a:gd name="connsiteX109" fmla="*/ 2767280 w 8126844"/>
                    <a:gd name="connsiteY109" fmla="*/ 4469403 h 5316568"/>
                    <a:gd name="connsiteX110" fmla="*/ 2673151 w 8126844"/>
                    <a:gd name="connsiteY110" fmla="*/ 4671109 h 5316568"/>
                    <a:gd name="connsiteX111" fmla="*/ 2767280 w 8126844"/>
                    <a:gd name="connsiteY111" fmla="*/ 5034180 h 5316568"/>
                    <a:gd name="connsiteX112" fmla="*/ 2700045 w 8126844"/>
                    <a:gd name="connsiteY112" fmla="*/ 5235885 h 5316568"/>
                    <a:gd name="connsiteX113" fmla="*/ 2498339 w 8126844"/>
                    <a:gd name="connsiteY113" fmla="*/ 5316568 h 5316568"/>
                    <a:gd name="connsiteX114" fmla="*/ 2256292 w 8126844"/>
                    <a:gd name="connsiteY114" fmla="*/ 5235885 h 5316568"/>
                    <a:gd name="connsiteX115" fmla="*/ 2175610 w 8126844"/>
                    <a:gd name="connsiteY115" fmla="*/ 4980391 h 5316568"/>
                    <a:gd name="connsiteX116" fmla="*/ 2269739 w 8126844"/>
                    <a:gd name="connsiteY116" fmla="*/ 4751791 h 5316568"/>
                    <a:gd name="connsiteX117" fmla="*/ 2404210 w 8126844"/>
                    <a:gd name="connsiteY117" fmla="*/ 4590427 h 5316568"/>
                    <a:gd name="connsiteX118" fmla="*/ 2390763 w 8126844"/>
                    <a:gd name="connsiteY118" fmla="*/ 4442509 h 5316568"/>
                    <a:gd name="connsiteX119" fmla="*/ 2014245 w 8126844"/>
                    <a:gd name="connsiteY119" fmla="*/ 4308038 h 5316568"/>
                    <a:gd name="connsiteX120" fmla="*/ 2068033 w 8126844"/>
                    <a:gd name="connsiteY120" fmla="*/ 4200462 h 5316568"/>
                    <a:gd name="connsiteX121" fmla="*/ 2390763 w 8126844"/>
                    <a:gd name="connsiteY121" fmla="*/ 4200462 h 5316568"/>
                    <a:gd name="connsiteX122" fmla="*/ 2807621 w 8126844"/>
                    <a:gd name="connsiteY122" fmla="*/ 4200462 h 5316568"/>
                    <a:gd name="connsiteX123" fmla="*/ 2834516 w 8126844"/>
                    <a:gd name="connsiteY123" fmla="*/ 4065991 h 5316568"/>
                    <a:gd name="connsiteX124" fmla="*/ 2686598 w 8126844"/>
                    <a:gd name="connsiteY124" fmla="*/ 4012203 h 5316568"/>
                    <a:gd name="connsiteX125" fmla="*/ 2780727 w 8126844"/>
                    <a:gd name="connsiteY125" fmla="*/ 3864285 h 5316568"/>
                    <a:gd name="connsiteX126" fmla="*/ 3211033 w 8126844"/>
                    <a:gd name="connsiteY126" fmla="*/ 3904627 h 5316568"/>
                    <a:gd name="connsiteX127" fmla="*/ 3775810 w 8126844"/>
                    <a:gd name="connsiteY127" fmla="*/ 3877732 h 5316568"/>
                    <a:gd name="connsiteX128" fmla="*/ 4380927 w 8126844"/>
                    <a:gd name="connsiteY128" fmla="*/ 3783603 h 5316568"/>
                    <a:gd name="connsiteX129" fmla="*/ 4622974 w 8126844"/>
                    <a:gd name="connsiteY129" fmla="*/ 3729815 h 5316568"/>
                    <a:gd name="connsiteX130" fmla="*/ 4555739 w 8126844"/>
                    <a:gd name="connsiteY130" fmla="*/ 3635685 h 5316568"/>
                    <a:gd name="connsiteX131" fmla="*/ 4031304 w 8126844"/>
                    <a:gd name="connsiteY131" fmla="*/ 3676027 h 5316568"/>
                    <a:gd name="connsiteX132" fmla="*/ 3600998 w 8126844"/>
                    <a:gd name="connsiteY132" fmla="*/ 3689474 h 5316568"/>
                    <a:gd name="connsiteX133" fmla="*/ 3278268 w 8126844"/>
                    <a:gd name="connsiteY133" fmla="*/ 3649132 h 5316568"/>
                    <a:gd name="connsiteX134" fmla="*/ 3237927 w 8126844"/>
                    <a:gd name="connsiteY134" fmla="*/ 3581897 h 5316568"/>
                    <a:gd name="connsiteX135" fmla="*/ 3291716 w 8126844"/>
                    <a:gd name="connsiteY135" fmla="*/ 3447427 h 5316568"/>
                    <a:gd name="connsiteX136" fmla="*/ 3587551 w 8126844"/>
                    <a:gd name="connsiteY136" fmla="*/ 3474321 h 5316568"/>
                    <a:gd name="connsiteX137" fmla="*/ 3883386 w 8126844"/>
                    <a:gd name="connsiteY137" fmla="*/ 3474321 h 5316568"/>
                    <a:gd name="connsiteX138" fmla="*/ 3964068 w 8126844"/>
                    <a:gd name="connsiteY138" fmla="*/ 3407085 h 5316568"/>
                    <a:gd name="connsiteX139" fmla="*/ 3883386 w 8126844"/>
                    <a:gd name="connsiteY139" fmla="*/ 3286062 h 5316568"/>
                    <a:gd name="connsiteX140" fmla="*/ 3412739 w 8126844"/>
                    <a:gd name="connsiteY140" fmla="*/ 3259168 h 5316568"/>
                    <a:gd name="connsiteX141" fmla="*/ 3049668 w 8126844"/>
                    <a:gd name="connsiteY141" fmla="*/ 3205380 h 5316568"/>
                    <a:gd name="connsiteX142" fmla="*/ 2740386 w 8126844"/>
                    <a:gd name="connsiteY142" fmla="*/ 3138144 h 5316568"/>
                    <a:gd name="connsiteX143" fmla="*/ 2457998 w 8126844"/>
                    <a:gd name="connsiteY143" fmla="*/ 3057462 h 5316568"/>
                    <a:gd name="connsiteX144" fmla="*/ 2242845 w 8126844"/>
                    <a:gd name="connsiteY144" fmla="*/ 3003674 h 5316568"/>
                    <a:gd name="connsiteX145" fmla="*/ 2162163 w 8126844"/>
                    <a:gd name="connsiteY145" fmla="*/ 3165038 h 5316568"/>
                    <a:gd name="connsiteX146" fmla="*/ 2336974 w 8126844"/>
                    <a:gd name="connsiteY146" fmla="*/ 3339850 h 5316568"/>
                    <a:gd name="connsiteX147" fmla="*/ 2713492 w 8126844"/>
                    <a:gd name="connsiteY147" fmla="*/ 3393638 h 5316568"/>
                    <a:gd name="connsiteX148" fmla="*/ 2874857 w 8126844"/>
                    <a:gd name="connsiteY148" fmla="*/ 3447427 h 5316568"/>
                    <a:gd name="connsiteX149" fmla="*/ 2874857 w 8126844"/>
                    <a:gd name="connsiteY149" fmla="*/ 3595344 h 5316568"/>
                    <a:gd name="connsiteX150" fmla="*/ 2605916 w 8126844"/>
                    <a:gd name="connsiteY150" fmla="*/ 3568450 h 5316568"/>
                    <a:gd name="connsiteX151" fmla="*/ 2000798 w 8126844"/>
                    <a:gd name="connsiteY151" fmla="*/ 3447427 h 5316568"/>
                    <a:gd name="connsiteX152" fmla="*/ 1583939 w 8126844"/>
                    <a:gd name="connsiteY152" fmla="*/ 3299509 h 5316568"/>
                    <a:gd name="connsiteX153" fmla="*/ 1409127 w 8126844"/>
                    <a:gd name="connsiteY153" fmla="*/ 3312956 h 5316568"/>
                    <a:gd name="connsiteX154" fmla="*/ 1368786 w 8126844"/>
                    <a:gd name="connsiteY154" fmla="*/ 3487768 h 5316568"/>
                    <a:gd name="connsiteX155" fmla="*/ 1799092 w 8126844"/>
                    <a:gd name="connsiteY155" fmla="*/ 3622238 h 5316568"/>
                    <a:gd name="connsiteX156" fmla="*/ 2256292 w 8126844"/>
                    <a:gd name="connsiteY156" fmla="*/ 3783603 h 5316568"/>
                    <a:gd name="connsiteX157" fmla="*/ 2390763 w 8126844"/>
                    <a:gd name="connsiteY157" fmla="*/ 3891180 h 5316568"/>
                    <a:gd name="connsiteX158" fmla="*/ 2094927 w 8126844"/>
                    <a:gd name="connsiteY158" fmla="*/ 3958415 h 5316568"/>
                    <a:gd name="connsiteX159" fmla="*/ 1557045 w 8126844"/>
                    <a:gd name="connsiteY159" fmla="*/ 3783603 h 5316568"/>
                    <a:gd name="connsiteX160" fmla="*/ 965374 w 8126844"/>
                    <a:gd name="connsiteY160" fmla="*/ 3555003 h 5316568"/>
                    <a:gd name="connsiteX161" fmla="*/ 481280 w 8126844"/>
                    <a:gd name="connsiteY161" fmla="*/ 3339850 h 5316568"/>
                    <a:gd name="connsiteX162" fmla="*/ 198892 w 8126844"/>
                    <a:gd name="connsiteY162" fmla="*/ 3232274 h 5316568"/>
                    <a:gd name="connsiteX163" fmla="*/ 131657 w 8126844"/>
                    <a:gd name="connsiteY163" fmla="*/ 3138144 h 5316568"/>
                    <a:gd name="connsiteX164" fmla="*/ 279574 w 8126844"/>
                    <a:gd name="connsiteY164" fmla="*/ 3044015 h 5316568"/>
                    <a:gd name="connsiteX165" fmla="*/ 642645 w 8126844"/>
                    <a:gd name="connsiteY165" fmla="*/ 3218827 h 5316568"/>
                    <a:gd name="connsiteX166" fmla="*/ 1113292 w 8126844"/>
                    <a:gd name="connsiteY166" fmla="*/ 3366744 h 5316568"/>
                    <a:gd name="connsiteX167" fmla="*/ 1153633 w 8126844"/>
                    <a:gd name="connsiteY167" fmla="*/ 3191932 h 5316568"/>
                    <a:gd name="connsiteX168" fmla="*/ 1032610 w 8126844"/>
                    <a:gd name="connsiteY168" fmla="*/ 3030568 h 5316568"/>
                    <a:gd name="connsiteX169" fmla="*/ 535068 w 8126844"/>
                    <a:gd name="connsiteY169" fmla="*/ 2882650 h 5316568"/>
                    <a:gd name="connsiteX170" fmla="*/ 198892 w 8126844"/>
                    <a:gd name="connsiteY170" fmla="*/ 2640603 h 5316568"/>
                    <a:gd name="connsiteX171" fmla="*/ 10633 w 8126844"/>
                    <a:gd name="connsiteY171" fmla="*/ 2479238 h 5316568"/>
                    <a:gd name="connsiteX172" fmla="*/ 50974 w 8126844"/>
                    <a:gd name="connsiteY172" fmla="*/ 2344768 h 5316568"/>
                    <a:gd name="connsiteX173" fmla="*/ 279574 w 8126844"/>
                    <a:gd name="connsiteY173" fmla="*/ 2425450 h 5316568"/>
                    <a:gd name="connsiteX174" fmla="*/ 1019163 w 8126844"/>
                    <a:gd name="connsiteY174" fmla="*/ 2828862 h 5316568"/>
                    <a:gd name="connsiteX175" fmla="*/ 1462916 w 8126844"/>
                    <a:gd name="connsiteY175" fmla="*/ 3070909 h 5316568"/>
                    <a:gd name="connsiteX176" fmla="*/ 1799092 w 8126844"/>
                    <a:gd name="connsiteY176" fmla="*/ 3165038 h 5316568"/>
                    <a:gd name="connsiteX177" fmla="*/ 1973904 w 8126844"/>
                    <a:gd name="connsiteY177" fmla="*/ 3097803 h 5316568"/>
                    <a:gd name="connsiteX178" fmla="*/ 1960457 w 8126844"/>
                    <a:gd name="connsiteY178" fmla="*/ 2855756 h 5316568"/>
                    <a:gd name="connsiteX179" fmla="*/ 1624280 w 8126844"/>
                    <a:gd name="connsiteY179" fmla="*/ 2748180 h 5316568"/>
                    <a:gd name="connsiteX180" fmla="*/ 1288104 w 8126844"/>
                    <a:gd name="connsiteY180" fmla="*/ 2600262 h 5316568"/>
                    <a:gd name="connsiteX181" fmla="*/ 1261210 w 8126844"/>
                    <a:gd name="connsiteY181" fmla="*/ 2465791 h 5316568"/>
                    <a:gd name="connsiteX182" fmla="*/ 1462916 w 8126844"/>
                    <a:gd name="connsiteY182" fmla="*/ 2465791 h 5316568"/>
                    <a:gd name="connsiteX183" fmla="*/ 1691516 w 8126844"/>
                    <a:gd name="connsiteY183" fmla="*/ 2546474 h 5316568"/>
                    <a:gd name="connsiteX184" fmla="*/ 1758751 w 8126844"/>
                    <a:gd name="connsiteY184" fmla="*/ 2331321 h 5316568"/>
                    <a:gd name="connsiteX185" fmla="*/ 1597386 w 8126844"/>
                    <a:gd name="connsiteY185" fmla="*/ 2156509 h 5316568"/>
                    <a:gd name="connsiteX186" fmla="*/ 1153633 w 8126844"/>
                    <a:gd name="connsiteY186" fmla="*/ 1968250 h 5316568"/>
                    <a:gd name="connsiteX187" fmla="*/ 871245 w 8126844"/>
                    <a:gd name="connsiteY187" fmla="*/ 1779991 h 5316568"/>
                    <a:gd name="connsiteX188" fmla="*/ 750221 w 8126844"/>
                    <a:gd name="connsiteY188" fmla="*/ 1645521 h 5316568"/>
                    <a:gd name="connsiteX189" fmla="*/ 844351 w 8126844"/>
                    <a:gd name="connsiteY189" fmla="*/ 1524497 h 5316568"/>
                    <a:gd name="connsiteX190" fmla="*/ 1328445 w 8126844"/>
                    <a:gd name="connsiteY190" fmla="*/ 1739650 h 5316568"/>
                    <a:gd name="connsiteX191" fmla="*/ 1606671 w 8126844"/>
                    <a:gd name="connsiteY191" fmla="*/ 1886069 h 5316568"/>
                    <a:gd name="connsiteX192" fmla="*/ 1595914 w 8126844"/>
                    <a:gd name="connsiteY192" fmla="*/ 1511485 h 5316568"/>
                    <a:gd name="connsiteX193" fmla="*/ 1905860 w 8126844"/>
                    <a:gd name="connsiteY193" fmla="*/ 1628679 h 5316568"/>
                    <a:gd name="connsiteX194" fmla="*/ 1900365 w 8126844"/>
                    <a:gd name="connsiteY194" fmla="*/ 1694764 h 5316568"/>
                    <a:gd name="connsiteX195" fmla="*/ 1879774 w 8126844"/>
                    <a:gd name="connsiteY195" fmla="*/ 2022038 h 5316568"/>
                    <a:gd name="connsiteX196" fmla="*/ 2390763 w 8126844"/>
                    <a:gd name="connsiteY196" fmla="*/ 2250638 h 5316568"/>
                    <a:gd name="connsiteX197" fmla="*/ 3157245 w 8126844"/>
                    <a:gd name="connsiteY197" fmla="*/ 2465791 h 5316568"/>
                    <a:gd name="connsiteX198" fmla="*/ 3708574 w 8126844"/>
                    <a:gd name="connsiteY198" fmla="*/ 2600262 h 5316568"/>
                    <a:gd name="connsiteX199" fmla="*/ 4165774 w 8126844"/>
                    <a:gd name="connsiteY199" fmla="*/ 2573368 h 5316568"/>
                    <a:gd name="connsiteX200" fmla="*/ 4394374 w 8126844"/>
                    <a:gd name="connsiteY200" fmla="*/ 2546474 h 5316568"/>
                    <a:gd name="connsiteX201" fmla="*/ 4407821 w 8126844"/>
                    <a:gd name="connsiteY201" fmla="*/ 2358215 h 5316568"/>
                    <a:gd name="connsiteX202" fmla="*/ 4192668 w 8126844"/>
                    <a:gd name="connsiteY202" fmla="*/ 2317874 h 5316568"/>
                    <a:gd name="connsiteX203" fmla="*/ 4031304 w 8126844"/>
                    <a:gd name="connsiteY203" fmla="*/ 2358215 h 5316568"/>
                    <a:gd name="connsiteX204" fmla="*/ 4031304 w 8126844"/>
                    <a:gd name="connsiteY204" fmla="*/ 2183403 h 5316568"/>
                    <a:gd name="connsiteX205" fmla="*/ 4448163 w 8126844"/>
                    <a:gd name="connsiteY205" fmla="*/ 2062380 h 5316568"/>
                    <a:gd name="connsiteX206" fmla="*/ 4703657 w 8126844"/>
                    <a:gd name="connsiteY206" fmla="*/ 1954803 h 5316568"/>
                    <a:gd name="connsiteX207" fmla="*/ 4689464 w 8126844"/>
                    <a:gd name="connsiteY207" fmla="*/ 1695630 h 5316568"/>
                    <a:gd name="connsiteX208" fmla="*/ 3946516 w 8126844"/>
                    <a:gd name="connsiteY208" fmla="*/ 1890062 h 5316568"/>
                    <a:gd name="connsiteX209" fmla="*/ 3506224 w 8126844"/>
                    <a:gd name="connsiteY209" fmla="*/ 1836324 h 5316568"/>
                    <a:gd name="connsiteX0" fmla="*/ 5876971 w 8126844"/>
                    <a:gd name="connsiteY0" fmla="*/ 944929 h 5316568"/>
                    <a:gd name="connsiteX1" fmla="*/ 5847702 w 8126844"/>
                    <a:gd name="connsiteY1" fmla="*/ 1092193 h 5316568"/>
                    <a:gd name="connsiteX2" fmla="*/ 5330626 w 8126844"/>
                    <a:gd name="connsiteY2" fmla="*/ 1426660 h 5316568"/>
                    <a:gd name="connsiteX3" fmla="*/ 4866197 w 8126844"/>
                    <a:gd name="connsiteY3" fmla="*/ 1652075 h 5316568"/>
                    <a:gd name="connsiteX4" fmla="*/ 4959151 w 8126844"/>
                    <a:gd name="connsiteY4" fmla="*/ 1860674 h 5316568"/>
                    <a:gd name="connsiteX5" fmla="*/ 5402904 w 8126844"/>
                    <a:gd name="connsiteY5" fmla="*/ 1699309 h 5316568"/>
                    <a:gd name="connsiteX6" fmla="*/ 6478668 w 8126844"/>
                    <a:gd name="connsiteY6" fmla="*/ 986615 h 5316568"/>
                    <a:gd name="connsiteX7" fmla="*/ 7177916 w 8126844"/>
                    <a:gd name="connsiteY7" fmla="*/ 139450 h 5316568"/>
                    <a:gd name="connsiteX8" fmla="*/ 7352727 w 8126844"/>
                    <a:gd name="connsiteY8" fmla="*/ 18427 h 5316568"/>
                    <a:gd name="connsiteX9" fmla="*/ 7460304 w 8126844"/>
                    <a:gd name="connsiteY9" fmla="*/ 327709 h 5316568"/>
                    <a:gd name="connsiteX10" fmla="*/ 7137574 w 8126844"/>
                    <a:gd name="connsiteY10" fmla="*/ 758015 h 5316568"/>
                    <a:gd name="connsiteX11" fmla="*/ 7056892 w 8126844"/>
                    <a:gd name="connsiteY11" fmla="*/ 932827 h 5316568"/>
                    <a:gd name="connsiteX12" fmla="*/ 7177916 w 8126844"/>
                    <a:gd name="connsiteY12" fmla="*/ 1040403 h 5316568"/>
                    <a:gd name="connsiteX13" fmla="*/ 7406516 w 8126844"/>
                    <a:gd name="connsiteY13" fmla="*/ 811803 h 5316568"/>
                    <a:gd name="connsiteX14" fmla="*/ 7540986 w 8126844"/>
                    <a:gd name="connsiteY14" fmla="*/ 811803 h 5316568"/>
                    <a:gd name="connsiteX15" fmla="*/ 7554433 w 8126844"/>
                    <a:gd name="connsiteY15" fmla="*/ 1040403 h 5316568"/>
                    <a:gd name="connsiteX16" fmla="*/ 6976210 w 8126844"/>
                    <a:gd name="connsiteY16" fmla="*/ 1632074 h 5316568"/>
                    <a:gd name="connsiteX17" fmla="*/ 6276963 w 8126844"/>
                    <a:gd name="connsiteY17" fmla="*/ 2183403 h 5316568"/>
                    <a:gd name="connsiteX18" fmla="*/ 5860104 w 8126844"/>
                    <a:gd name="connsiteY18" fmla="*/ 2385109 h 5316568"/>
                    <a:gd name="connsiteX19" fmla="*/ 5658398 w 8126844"/>
                    <a:gd name="connsiteY19" fmla="*/ 2452344 h 5316568"/>
                    <a:gd name="connsiteX20" fmla="*/ 5550821 w 8126844"/>
                    <a:gd name="connsiteY20" fmla="*/ 2371662 h 5316568"/>
                    <a:gd name="connsiteX21" fmla="*/ 5644951 w 8126844"/>
                    <a:gd name="connsiteY21" fmla="*/ 2169956 h 5316568"/>
                    <a:gd name="connsiteX22" fmla="*/ 5913892 w 8126844"/>
                    <a:gd name="connsiteY22" fmla="*/ 2116168 h 5316568"/>
                    <a:gd name="connsiteX23" fmla="*/ 5752527 w 8126844"/>
                    <a:gd name="connsiteY23" fmla="*/ 1806885 h 5316568"/>
                    <a:gd name="connsiteX24" fmla="*/ 5362563 w 8126844"/>
                    <a:gd name="connsiteY24" fmla="*/ 1954803 h 5316568"/>
                    <a:gd name="connsiteX25" fmla="*/ 4663316 w 8126844"/>
                    <a:gd name="connsiteY25" fmla="*/ 2237191 h 5316568"/>
                    <a:gd name="connsiteX26" fmla="*/ 4649868 w 8126844"/>
                    <a:gd name="connsiteY26" fmla="*/ 2412003 h 5316568"/>
                    <a:gd name="connsiteX27" fmla="*/ 4703657 w 8126844"/>
                    <a:gd name="connsiteY27" fmla="*/ 2519580 h 5316568"/>
                    <a:gd name="connsiteX28" fmla="*/ 5066727 w 8126844"/>
                    <a:gd name="connsiteY28" fmla="*/ 2385109 h 5316568"/>
                    <a:gd name="connsiteX29" fmla="*/ 5322221 w 8126844"/>
                    <a:gd name="connsiteY29" fmla="*/ 2331321 h 5316568"/>
                    <a:gd name="connsiteX30" fmla="*/ 5349116 w 8126844"/>
                    <a:gd name="connsiteY30" fmla="*/ 2465791 h 5316568"/>
                    <a:gd name="connsiteX31" fmla="*/ 4784339 w 8126844"/>
                    <a:gd name="connsiteY31" fmla="*/ 2680944 h 5316568"/>
                    <a:gd name="connsiteX32" fmla="*/ 4098539 w 8126844"/>
                    <a:gd name="connsiteY32" fmla="*/ 2815415 h 5316568"/>
                    <a:gd name="connsiteX33" fmla="*/ 2740386 w 8126844"/>
                    <a:gd name="connsiteY33" fmla="*/ 2680944 h 5316568"/>
                    <a:gd name="connsiteX34" fmla="*/ 2202504 w 8126844"/>
                    <a:gd name="connsiteY34" fmla="*/ 2479238 h 5316568"/>
                    <a:gd name="connsiteX35" fmla="*/ 2027692 w 8126844"/>
                    <a:gd name="connsiteY35" fmla="*/ 2425450 h 5316568"/>
                    <a:gd name="connsiteX36" fmla="*/ 1960457 w 8126844"/>
                    <a:gd name="connsiteY36" fmla="*/ 2573368 h 5316568"/>
                    <a:gd name="connsiteX37" fmla="*/ 2390763 w 8126844"/>
                    <a:gd name="connsiteY37" fmla="*/ 2801968 h 5316568"/>
                    <a:gd name="connsiteX38" fmla="*/ 3372398 w 8126844"/>
                    <a:gd name="connsiteY38" fmla="*/ 3044015 h 5316568"/>
                    <a:gd name="connsiteX39" fmla="*/ 4125433 w 8126844"/>
                    <a:gd name="connsiteY39" fmla="*/ 3044015 h 5316568"/>
                    <a:gd name="connsiteX40" fmla="*/ 4757445 w 8126844"/>
                    <a:gd name="connsiteY40" fmla="*/ 3017121 h 5316568"/>
                    <a:gd name="connsiteX41" fmla="*/ 4918810 w 8126844"/>
                    <a:gd name="connsiteY41" fmla="*/ 3057462 h 5316568"/>
                    <a:gd name="connsiteX42" fmla="*/ 4811233 w 8126844"/>
                    <a:gd name="connsiteY42" fmla="*/ 3218827 h 5316568"/>
                    <a:gd name="connsiteX43" fmla="*/ 4286798 w 8126844"/>
                    <a:gd name="connsiteY43" fmla="*/ 3286062 h 5316568"/>
                    <a:gd name="connsiteX44" fmla="*/ 4219563 w 8126844"/>
                    <a:gd name="connsiteY44" fmla="*/ 3420532 h 5316568"/>
                    <a:gd name="connsiteX45" fmla="*/ 4555739 w 8126844"/>
                    <a:gd name="connsiteY45" fmla="*/ 3474321 h 5316568"/>
                    <a:gd name="connsiteX46" fmla="*/ 5241539 w 8126844"/>
                    <a:gd name="connsiteY46" fmla="*/ 3286062 h 5316568"/>
                    <a:gd name="connsiteX47" fmla="*/ 5523927 w 8126844"/>
                    <a:gd name="connsiteY47" fmla="*/ 3151591 h 5316568"/>
                    <a:gd name="connsiteX48" fmla="*/ 5618057 w 8126844"/>
                    <a:gd name="connsiteY48" fmla="*/ 3044015 h 5316568"/>
                    <a:gd name="connsiteX49" fmla="*/ 5402904 w 8126844"/>
                    <a:gd name="connsiteY49" fmla="*/ 3030568 h 5316568"/>
                    <a:gd name="connsiteX50" fmla="*/ 5214645 w 8126844"/>
                    <a:gd name="connsiteY50" fmla="*/ 2922991 h 5316568"/>
                    <a:gd name="connsiteX51" fmla="*/ 5241539 w 8126844"/>
                    <a:gd name="connsiteY51" fmla="*/ 2801968 h 5316568"/>
                    <a:gd name="connsiteX52" fmla="*/ 5537374 w 8126844"/>
                    <a:gd name="connsiteY52" fmla="*/ 2761627 h 5316568"/>
                    <a:gd name="connsiteX53" fmla="*/ 6196280 w 8126844"/>
                    <a:gd name="connsiteY53" fmla="*/ 2506132 h 5316568"/>
                    <a:gd name="connsiteX54" fmla="*/ 6747610 w 8126844"/>
                    <a:gd name="connsiteY54" fmla="*/ 2169956 h 5316568"/>
                    <a:gd name="connsiteX55" fmla="*/ 7218257 w 8126844"/>
                    <a:gd name="connsiteY55" fmla="*/ 1726203 h 5316568"/>
                    <a:gd name="connsiteX56" fmla="*/ 7433410 w 8126844"/>
                    <a:gd name="connsiteY56" fmla="*/ 1551391 h 5316568"/>
                    <a:gd name="connsiteX57" fmla="*/ 7567880 w 8126844"/>
                    <a:gd name="connsiteY57" fmla="*/ 1578285 h 5316568"/>
                    <a:gd name="connsiteX58" fmla="*/ 7514092 w 8126844"/>
                    <a:gd name="connsiteY58" fmla="*/ 1779991 h 5316568"/>
                    <a:gd name="connsiteX59" fmla="*/ 7097233 w 8126844"/>
                    <a:gd name="connsiteY59" fmla="*/ 2210297 h 5316568"/>
                    <a:gd name="connsiteX60" fmla="*/ 6451774 w 8126844"/>
                    <a:gd name="connsiteY60" fmla="*/ 2627156 h 5316568"/>
                    <a:gd name="connsiteX61" fmla="*/ 6088704 w 8126844"/>
                    <a:gd name="connsiteY61" fmla="*/ 2815415 h 5316568"/>
                    <a:gd name="connsiteX62" fmla="*/ 5981127 w 8126844"/>
                    <a:gd name="connsiteY62" fmla="*/ 2949885 h 5316568"/>
                    <a:gd name="connsiteX63" fmla="*/ 6021468 w 8126844"/>
                    <a:gd name="connsiteY63" fmla="*/ 3151591 h 5316568"/>
                    <a:gd name="connsiteX64" fmla="*/ 6115598 w 8126844"/>
                    <a:gd name="connsiteY64" fmla="*/ 3299509 h 5316568"/>
                    <a:gd name="connsiteX65" fmla="*/ 6734163 w 8126844"/>
                    <a:gd name="connsiteY65" fmla="*/ 3124697 h 5316568"/>
                    <a:gd name="connsiteX66" fmla="*/ 7419963 w 8126844"/>
                    <a:gd name="connsiteY66" fmla="*/ 2694391 h 5316568"/>
                    <a:gd name="connsiteX67" fmla="*/ 7850268 w 8126844"/>
                    <a:gd name="connsiteY67" fmla="*/ 2371662 h 5316568"/>
                    <a:gd name="connsiteX68" fmla="*/ 8065421 w 8126844"/>
                    <a:gd name="connsiteY68" fmla="*/ 2264085 h 5316568"/>
                    <a:gd name="connsiteX69" fmla="*/ 8105763 w 8126844"/>
                    <a:gd name="connsiteY69" fmla="*/ 2425450 h 5316568"/>
                    <a:gd name="connsiteX70" fmla="*/ 7769586 w 8126844"/>
                    <a:gd name="connsiteY70" fmla="*/ 2761627 h 5316568"/>
                    <a:gd name="connsiteX71" fmla="*/ 6707268 w 8126844"/>
                    <a:gd name="connsiteY71" fmla="*/ 3339850 h 5316568"/>
                    <a:gd name="connsiteX72" fmla="*/ 6129045 w 8126844"/>
                    <a:gd name="connsiteY72" fmla="*/ 3608791 h 5316568"/>
                    <a:gd name="connsiteX73" fmla="*/ 5833210 w 8126844"/>
                    <a:gd name="connsiteY73" fmla="*/ 3649132 h 5316568"/>
                    <a:gd name="connsiteX74" fmla="*/ 5712186 w 8126844"/>
                    <a:gd name="connsiteY74" fmla="*/ 3689474 h 5316568"/>
                    <a:gd name="connsiteX75" fmla="*/ 5658398 w 8126844"/>
                    <a:gd name="connsiteY75" fmla="*/ 3541556 h 5316568"/>
                    <a:gd name="connsiteX76" fmla="*/ 5779421 w 8126844"/>
                    <a:gd name="connsiteY76" fmla="*/ 3433980 h 5316568"/>
                    <a:gd name="connsiteX77" fmla="*/ 5779421 w 8126844"/>
                    <a:gd name="connsiteY77" fmla="*/ 3339850 h 5316568"/>
                    <a:gd name="connsiteX78" fmla="*/ 5497033 w 8126844"/>
                    <a:gd name="connsiteY78" fmla="*/ 3460874 h 5316568"/>
                    <a:gd name="connsiteX79" fmla="*/ 5039833 w 8126844"/>
                    <a:gd name="connsiteY79" fmla="*/ 3595344 h 5316568"/>
                    <a:gd name="connsiteX80" fmla="*/ 4865021 w 8126844"/>
                    <a:gd name="connsiteY80" fmla="*/ 3676027 h 5316568"/>
                    <a:gd name="connsiteX81" fmla="*/ 4905363 w 8126844"/>
                    <a:gd name="connsiteY81" fmla="*/ 3770156 h 5316568"/>
                    <a:gd name="connsiteX82" fmla="*/ 5160857 w 8126844"/>
                    <a:gd name="connsiteY82" fmla="*/ 3743262 h 5316568"/>
                    <a:gd name="connsiteX83" fmla="*/ 5187751 w 8126844"/>
                    <a:gd name="connsiteY83" fmla="*/ 3877732 h 5316568"/>
                    <a:gd name="connsiteX84" fmla="*/ 4878468 w 8126844"/>
                    <a:gd name="connsiteY84" fmla="*/ 3971862 h 5316568"/>
                    <a:gd name="connsiteX85" fmla="*/ 4891916 w 8126844"/>
                    <a:gd name="connsiteY85" fmla="*/ 4119780 h 5316568"/>
                    <a:gd name="connsiteX86" fmla="*/ 5376010 w 8126844"/>
                    <a:gd name="connsiteY86" fmla="*/ 4012203 h 5316568"/>
                    <a:gd name="connsiteX87" fmla="*/ 5967680 w 8126844"/>
                    <a:gd name="connsiteY87" fmla="*/ 3864285 h 5316568"/>
                    <a:gd name="connsiteX88" fmla="*/ 6344198 w 8126844"/>
                    <a:gd name="connsiteY88" fmla="*/ 3662580 h 5316568"/>
                    <a:gd name="connsiteX89" fmla="*/ 6478668 w 8126844"/>
                    <a:gd name="connsiteY89" fmla="*/ 3662580 h 5316568"/>
                    <a:gd name="connsiteX90" fmla="*/ 6478668 w 8126844"/>
                    <a:gd name="connsiteY90" fmla="*/ 3850838 h 5316568"/>
                    <a:gd name="connsiteX91" fmla="*/ 5900445 w 8126844"/>
                    <a:gd name="connsiteY91" fmla="*/ 4039097 h 5316568"/>
                    <a:gd name="connsiteX92" fmla="*/ 5053280 w 8126844"/>
                    <a:gd name="connsiteY92" fmla="*/ 4281144 h 5316568"/>
                    <a:gd name="connsiteX93" fmla="*/ 4703657 w 8126844"/>
                    <a:gd name="connsiteY93" fmla="*/ 4375274 h 5316568"/>
                    <a:gd name="connsiteX94" fmla="*/ 4313692 w 8126844"/>
                    <a:gd name="connsiteY94" fmla="*/ 4442509 h 5316568"/>
                    <a:gd name="connsiteX95" fmla="*/ 4004410 w 8126844"/>
                    <a:gd name="connsiteY95" fmla="*/ 4482850 h 5316568"/>
                    <a:gd name="connsiteX96" fmla="*/ 3869939 w 8126844"/>
                    <a:gd name="connsiteY96" fmla="*/ 4361827 h 5316568"/>
                    <a:gd name="connsiteX97" fmla="*/ 3950621 w 8126844"/>
                    <a:gd name="connsiteY97" fmla="*/ 4254250 h 5316568"/>
                    <a:gd name="connsiteX98" fmla="*/ 4367480 w 8126844"/>
                    <a:gd name="connsiteY98" fmla="*/ 4173568 h 5316568"/>
                    <a:gd name="connsiteX99" fmla="*/ 4542292 w 8126844"/>
                    <a:gd name="connsiteY99" fmla="*/ 4106332 h 5316568"/>
                    <a:gd name="connsiteX100" fmla="*/ 4542292 w 8126844"/>
                    <a:gd name="connsiteY100" fmla="*/ 3971862 h 5316568"/>
                    <a:gd name="connsiteX101" fmla="*/ 4206116 w 8126844"/>
                    <a:gd name="connsiteY101" fmla="*/ 3971862 h 5316568"/>
                    <a:gd name="connsiteX102" fmla="*/ 3520316 w 8126844"/>
                    <a:gd name="connsiteY102" fmla="*/ 4052544 h 5316568"/>
                    <a:gd name="connsiteX103" fmla="*/ 3157245 w 8126844"/>
                    <a:gd name="connsiteY103" fmla="*/ 4079438 h 5316568"/>
                    <a:gd name="connsiteX104" fmla="*/ 3076563 w 8126844"/>
                    <a:gd name="connsiteY104" fmla="*/ 4200462 h 5316568"/>
                    <a:gd name="connsiteX105" fmla="*/ 3224480 w 8126844"/>
                    <a:gd name="connsiteY105" fmla="*/ 4267697 h 5316568"/>
                    <a:gd name="connsiteX106" fmla="*/ 3453080 w 8126844"/>
                    <a:gd name="connsiteY106" fmla="*/ 4294591 h 5316568"/>
                    <a:gd name="connsiteX107" fmla="*/ 3412739 w 8126844"/>
                    <a:gd name="connsiteY107" fmla="*/ 4402168 h 5316568"/>
                    <a:gd name="connsiteX108" fmla="*/ 2968986 w 8126844"/>
                    <a:gd name="connsiteY108" fmla="*/ 4455956 h 5316568"/>
                    <a:gd name="connsiteX109" fmla="*/ 2767280 w 8126844"/>
                    <a:gd name="connsiteY109" fmla="*/ 4469403 h 5316568"/>
                    <a:gd name="connsiteX110" fmla="*/ 2673151 w 8126844"/>
                    <a:gd name="connsiteY110" fmla="*/ 4671109 h 5316568"/>
                    <a:gd name="connsiteX111" fmla="*/ 2767280 w 8126844"/>
                    <a:gd name="connsiteY111" fmla="*/ 5034180 h 5316568"/>
                    <a:gd name="connsiteX112" fmla="*/ 2700045 w 8126844"/>
                    <a:gd name="connsiteY112" fmla="*/ 5235885 h 5316568"/>
                    <a:gd name="connsiteX113" fmla="*/ 2498339 w 8126844"/>
                    <a:gd name="connsiteY113" fmla="*/ 5316568 h 5316568"/>
                    <a:gd name="connsiteX114" fmla="*/ 2256292 w 8126844"/>
                    <a:gd name="connsiteY114" fmla="*/ 5235885 h 5316568"/>
                    <a:gd name="connsiteX115" fmla="*/ 2175610 w 8126844"/>
                    <a:gd name="connsiteY115" fmla="*/ 4980391 h 5316568"/>
                    <a:gd name="connsiteX116" fmla="*/ 2269739 w 8126844"/>
                    <a:gd name="connsiteY116" fmla="*/ 4751791 h 5316568"/>
                    <a:gd name="connsiteX117" fmla="*/ 2404210 w 8126844"/>
                    <a:gd name="connsiteY117" fmla="*/ 4590427 h 5316568"/>
                    <a:gd name="connsiteX118" fmla="*/ 2390763 w 8126844"/>
                    <a:gd name="connsiteY118" fmla="*/ 4442509 h 5316568"/>
                    <a:gd name="connsiteX119" fmla="*/ 2014245 w 8126844"/>
                    <a:gd name="connsiteY119" fmla="*/ 4308038 h 5316568"/>
                    <a:gd name="connsiteX120" fmla="*/ 2068033 w 8126844"/>
                    <a:gd name="connsiteY120" fmla="*/ 4200462 h 5316568"/>
                    <a:gd name="connsiteX121" fmla="*/ 2390763 w 8126844"/>
                    <a:gd name="connsiteY121" fmla="*/ 4200462 h 5316568"/>
                    <a:gd name="connsiteX122" fmla="*/ 2807621 w 8126844"/>
                    <a:gd name="connsiteY122" fmla="*/ 4200462 h 5316568"/>
                    <a:gd name="connsiteX123" fmla="*/ 2834516 w 8126844"/>
                    <a:gd name="connsiteY123" fmla="*/ 4065991 h 5316568"/>
                    <a:gd name="connsiteX124" fmla="*/ 2686598 w 8126844"/>
                    <a:gd name="connsiteY124" fmla="*/ 4012203 h 5316568"/>
                    <a:gd name="connsiteX125" fmla="*/ 2780727 w 8126844"/>
                    <a:gd name="connsiteY125" fmla="*/ 3864285 h 5316568"/>
                    <a:gd name="connsiteX126" fmla="*/ 3211033 w 8126844"/>
                    <a:gd name="connsiteY126" fmla="*/ 3904627 h 5316568"/>
                    <a:gd name="connsiteX127" fmla="*/ 3775810 w 8126844"/>
                    <a:gd name="connsiteY127" fmla="*/ 3877732 h 5316568"/>
                    <a:gd name="connsiteX128" fmla="*/ 4380927 w 8126844"/>
                    <a:gd name="connsiteY128" fmla="*/ 3783603 h 5316568"/>
                    <a:gd name="connsiteX129" fmla="*/ 4622974 w 8126844"/>
                    <a:gd name="connsiteY129" fmla="*/ 3729815 h 5316568"/>
                    <a:gd name="connsiteX130" fmla="*/ 4555739 w 8126844"/>
                    <a:gd name="connsiteY130" fmla="*/ 3635685 h 5316568"/>
                    <a:gd name="connsiteX131" fmla="*/ 4031304 w 8126844"/>
                    <a:gd name="connsiteY131" fmla="*/ 3676027 h 5316568"/>
                    <a:gd name="connsiteX132" fmla="*/ 3600998 w 8126844"/>
                    <a:gd name="connsiteY132" fmla="*/ 3689474 h 5316568"/>
                    <a:gd name="connsiteX133" fmla="*/ 3278268 w 8126844"/>
                    <a:gd name="connsiteY133" fmla="*/ 3649132 h 5316568"/>
                    <a:gd name="connsiteX134" fmla="*/ 3237927 w 8126844"/>
                    <a:gd name="connsiteY134" fmla="*/ 3581897 h 5316568"/>
                    <a:gd name="connsiteX135" fmla="*/ 3291716 w 8126844"/>
                    <a:gd name="connsiteY135" fmla="*/ 3447427 h 5316568"/>
                    <a:gd name="connsiteX136" fmla="*/ 3587551 w 8126844"/>
                    <a:gd name="connsiteY136" fmla="*/ 3474321 h 5316568"/>
                    <a:gd name="connsiteX137" fmla="*/ 3883386 w 8126844"/>
                    <a:gd name="connsiteY137" fmla="*/ 3474321 h 5316568"/>
                    <a:gd name="connsiteX138" fmla="*/ 3964068 w 8126844"/>
                    <a:gd name="connsiteY138" fmla="*/ 3407085 h 5316568"/>
                    <a:gd name="connsiteX139" fmla="*/ 3883386 w 8126844"/>
                    <a:gd name="connsiteY139" fmla="*/ 3286062 h 5316568"/>
                    <a:gd name="connsiteX140" fmla="*/ 3412739 w 8126844"/>
                    <a:gd name="connsiteY140" fmla="*/ 3259168 h 5316568"/>
                    <a:gd name="connsiteX141" fmla="*/ 3049668 w 8126844"/>
                    <a:gd name="connsiteY141" fmla="*/ 3205380 h 5316568"/>
                    <a:gd name="connsiteX142" fmla="*/ 2740386 w 8126844"/>
                    <a:gd name="connsiteY142" fmla="*/ 3138144 h 5316568"/>
                    <a:gd name="connsiteX143" fmla="*/ 2457998 w 8126844"/>
                    <a:gd name="connsiteY143" fmla="*/ 3057462 h 5316568"/>
                    <a:gd name="connsiteX144" fmla="*/ 2242845 w 8126844"/>
                    <a:gd name="connsiteY144" fmla="*/ 3003674 h 5316568"/>
                    <a:gd name="connsiteX145" fmla="*/ 2162163 w 8126844"/>
                    <a:gd name="connsiteY145" fmla="*/ 3165038 h 5316568"/>
                    <a:gd name="connsiteX146" fmla="*/ 2336974 w 8126844"/>
                    <a:gd name="connsiteY146" fmla="*/ 3339850 h 5316568"/>
                    <a:gd name="connsiteX147" fmla="*/ 2713492 w 8126844"/>
                    <a:gd name="connsiteY147" fmla="*/ 3393638 h 5316568"/>
                    <a:gd name="connsiteX148" fmla="*/ 2874857 w 8126844"/>
                    <a:gd name="connsiteY148" fmla="*/ 3447427 h 5316568"/>
                    <a:gd name="connsiteX149" fmla="*/ 2874857 w 8126844"/>
                    <a:gd name="connsiteY149" fmla="*/ 3595344 h 5316568"/>
                    <a:gd name="connsiteX150" fmla="*/ 2605916 w 8126844"/>
                    <a:gd name="connsiteY150" fmla="*/ 3568450 h 5316568"/>
                    <a:gd name="connsiteX151" fmla="*/ 2000798 w 8126844"/>
                    <a:gd name="connsiteY151" fmla="*/ 3447427 h 5316568"/>
                    <a:gd name="connsiteX152" fmla="*/ 1583939 w 8126844"/>
                    <a:gd name="connsiteY152" fmla="*/ 3299509 h 5316568"/>
                    <a:gd name="connsiteX153" fmla="*/ 1409127 w 8126844"/>
                    <a:gd name="connsiteY153" fmla="*/ 3312956 h 5316568"/>
                    <a:gd name="connsiteX154" fmla="*/ 1368786 w 8126844"/>
                    <a:gd name="connsiteY154" fmla="*/ 3487768 h 5316568"/>
                    <a:gd name="connsiteX155" fmla="*/ 1799092 w 8126844"/>
                    <a:gd name="connsiteY155" fmla="*/ 3622238 h 5316568"/>
                    <a:gd name="connsiteX156" fmla="*/ 2256292 w 8126844"/>
                    <a:gd name="connsiteY156" fmla="*/ 3783603 h 5316568"/>
                    <a:gd name="connsiteX157" fmla="*/ 2390763 w 8126844"/>
                    <a:gd name="connsiteY157" fmla="*/ 3891180 h 5316568"/>
                    <a:gd name="connsiteX158" fmla="*/ 2094927 w 8126844"/>
                    <a:gd name="connsiteY158" fmla="*/ 3958415 h 5316568"/>
                    <a:gd name="connsiteX159" fmla="*/ 1557045 w 8126844"/>
                    <a:gd name="connsiteY159" fmla="*/ 3783603 h 5316568"/>
                    <a:gd name="connsiteX160" fmla="*/ 965374 w 8126844"/>
                    <a:gd name="connsiteY160" fmla="*/ 3555003 h 5316568"/>
                    <a:gd name="connsiteX161" fmla="*/ 481280 w 8126844"/>
                    <a:gd name="connsiteY161" fmla="*/ 3339850 h 5316568"/>
                    <a:gd name="connsiteX162" fmla="*/ 198892 w 8126844"/>
                    <a:gd name="connsiteY162" fmla="*/ 3232274 h 5316568"/>
                    <a:gd name="connsiteX163" fmla="*/ 131657 w 8126844"/>
                    <a:gd name="connsiteY163" fmla="*/ 3138144 h 5316568"/>
                    <a:gd name="connsiteX164" fmla="*/ 279574 w 8126844"/>
                    <a:gd name="connsiteY164" fmla="*/ 3044015 h 5316568"/>
                    <a:gd name="connsiteX165" fmla="*/ 642645 w 8126844"/>
                    <a:gd name="connsiteY165" fmla="*/ 3218827 h 5316568"/>
                    <a:gd name="connsiteX166" fmla="*/ 1113292 w 8126844"/>
                    <a:gd name="connsiteY166" fmla="*/ 3366744 h 5316568"/>
                    <a:gd name="connsiteX167" fmla="*/ 1153633 w 8126844"/>
                    <a:gd name="connsiteY167" fmla="*/ 3191932 h 5316568"/>
                    <a:gd name="connsiteX168" fmla="*/ 1032610 w 8126844"/>
                    <a:gd name="connsiteY168" fmla="*/ 3030568 h 5316568"/>
                    <a:gd name="connsiteX169" fmla="*/ 535068 w 8126844"/>
                    <a:gd name="connsiteY169" fmla="*/ 2882650 h 5316568"/>
                    <a:gd name="connsiteX170" fmla="*/ 198892 w 8126844"/>
                    <a:gd name="connsiteY170" fmla="*/ 2640603 h 5316568"/>
                    <a:gd name="connsiteX171" fmla="*/ 10633 w 8126844"/>
                    <a:gd name="connsiteY171" fmla="*/ 2479238 h 5316568"/>
                    <a:gd name="connsiteX172" fmla="*/ 50974 w 8126844"/>
                    <a:gd name="connsiteY172" fmla="*/ 2344768 h 5316568"/>
                    <a:gd name="connsiteX173" fmla="*/ 279574 w 8126844"/>
                    <a:gd name="connsiteY173" fmla="*/ 2425450 h 5316568"/>
                    <a:gd name="connsiteX174" fmla="*/ 1019163 w 8126844"/>
                    <a:gd name="connsiteY174" fmla="*/ 2828862 h 5316568"/>
                    <a:gd name="connsiteX175" fmla="*/ 1462916 w 8126844"/>
                    <a:gd name="connsiteY175" fmla="*/ 3070909 h 5316568"/>
                    <a:gd name="connsiteX176" fmla="*/ 1799092 w 8126844"/>
                    <a:gd name="connsiteY176" fmla="*/ 3165038 h 5316568"/>
                    <a:gd name="connsiteX177" fmla="*/ 1973904 w 8126844"/>
                    <a:gd name="connsiteY177" fmla="*/ 3097803 h 5316568"/>
                    <a:gd name="connsiteX178" fmla="*/ 1960457 w 8126844"/>
                    <a:gd name="connsiteY178" fmla="*/ 2855756 h 5316568"/>
                    <a:gd name="connsiteX179" fmla="*/ 1624280 w 8126844"/>
                    <a:gd name="connsiteY179" fmla="*/ 2748180 h 5316568"/>
                    <a:gd name="connsiteX180" fmla="*/ 1288104 w 8126844"/>
                    <a:gd name="connsiteY180" fmla="*/ 2600262 h 5316568"/>
                    <a:gd name="connsiteX181" fmla="*/ 1261210 w 8126844"/>
                    <a:gd name="connsiteY181" fmla="*/ 2465791 h 5316568"/>
                    <a:gd name="connsiteX182" fmla="*/ 1462916 w 8126844"/>
                    <a:gd name="connsiteY182" fmla="*/ 2465791 h 5316568"/>
                    <a:gd name="connsiteX183" fmla="*/ 1691516 w 8126844"/>
                    <a:gd name="connsiteY183" fmla="*/ 2546474 h 5316568"/>
                    <a:gd name="connsiteX184" fmla="*/ 1758751 w 8126844"/>
                    <a:gd name="connsiteY184" fmla="*/ 2331321 h 5316568"/>
                    <a:gd name="connsiteX185" fmla="*/ 1597386 w 8126844"/>
                    <a:gd name="connsiteY185" fmla="*/ 2156509 h 5316568"/>
                    <a:gd name="connsiteX186" fmla="*/ 1153633 w 8126844"/>
                    <a:gd name="connsiteY186" fmla="*/ 1968250 h 5316568"/>
                    <a:gd name="connsiteX187" fmla="*/ 871245 w 8126844"/>
                    <a:gd name="connsiteY187" fmla="*/ 1779991 h 5316568"/>
                    <a:gd name="connsiteX188" fmla="*/ 750221 w 8126844"/>
                    <a:gd name="connsiteY188" fmla="*/ 1645521 h 5316568"/>
                    <a:gd name="connsiteX189" fmla="*/ 844351 w 8126844"/>
                    <a:gd name="connsiteY189" fmla="*/ 1524497 h 5316568"/>
                    <a:gd name="connsiteX190" fmla="*/ 1328445 w 8126844"/>
                    <a:gd name="connsiteY190" fmla="*/ 1739650 h 5316568"/>
                    <a:gd name="connsiteX191" fmla="*/ 1606671 w 8126844"/>
                    <a:gd name="connsiteY191" fmla="*/ 1886069 h 5316568"/>
                    <a:gd name="connsiteX192" fmla="*/ 1595914 w 8126844"/>
                    <a:gd name="connsiteY192" fmla="*/ 1511485 h 5316568"/>
                    <a:gd name="connsiteX193" fmla="*/ 1905860 w 8126844"/>
                    <a:gd name="connsiteY193" fmla="*/ 1628679 h 5316568"/>
                    <a:gd name="connsiteX194" fmla="*/ 1900365 w 8126844"/>
                    <a:gd name="connsiteY194" fmla="*/ 1694764 h 5316568"/>
                    <a:gd name="connsiteX195" fmla="*/ 1879774 w 8126844"/>
                    <a:gd name="connsiteY195" fmla="*/ 2022038 h 5316568"/>
                    <a:gd name="connsiteX196" fmla="*/ 2390763 w 8126844"/>
                    <a:gd name="connsiteY196" fmla="*/ 2250638 h 5316568"/>
                    <a:gd name="connsiteX197" fmla="*/ 3157245 w 8126844"/>
                    <a:gd name="connsiteY197" fmla="*/ 2465791 h 5316568"/>
                    <a:gd name="connsiteX198" fmla="*/ 3708574 w 8126844"/>
                    <a:gd name="connsiteY198" fmla="*/ 2600262 h 5316568"/>
                    <a:gd name="connsiteX199" fmla="*/ 4165774 w 8126844"/>
                    <a:gd name="connsiteY199" fmla="*/ 2573368 h 5316568"/>
                    <a:gd name="connsiteX200" fmla="*/ 4394374 w 8126844"/>
                    <a:gd name="connsiteY200" fmla="*/ 2546474 h 5316568"/>
                    <a:gd name="connsiteX201" fmla="*/ 4407821 w 8126844"/>
                    <a:gd name="connsiteY201" fmla="*/ 2358215 h 5316568"/>
                    <a:gd name="connsiteX202" fmla="*/ 4192668 w 8126844"/>
                    <a:gd name="connsiteY202" fmla="*/ 2317874 h 5316568"/>
                    <a:gd name="connsiteX203" fmla="*/ 4031304 w 8126844"/>
                    <a:gd name="connsiteY203" fmla="*/ 2358215 h 5316568"/>
                    <a:gd name="connsiteX204" fmla="*/ 4031304 w 8126844"/>
                    <a:gd name="connsiteY204" fmla="*/ 2183403 h 5316568"/>
                    <a:gd name="connsiteX205" fmla="*/ 4448163 w 8126844"/>
                    <a:gd name="connsiteY205" fmla="*/ 2062380 h 5316568"/>
                    <a:gd name="connsiteX206" fmla="*/ 4703657 w 8126844"/>
                    <a:gd name="connsiteY206" fmla="*/ 1954803 h 5316568"/>
                    <a:gd name="connsiteX207" fmla="*/ 4689464 w 8126844"/>
                    <a:gd name="connsiteY207" fmla="*/ 1695630 h 5316568"/>
                    <a:gd name="connsiteX208" fmla="*/ 3946516 w 8126844"/>
                    <a:gd name="connsiteY208" fmla="*/ 1890062 h 5316568"/>
                    <a:gd name="connsiteX209" fmla="*/ 3587828 w 8126844"/>
                    <a:gd name="connsiteY209" fmla="*/ 1917536 h 5316568"/>
                    <a:gd name="connsiteX210" fmla="*/ 3506224 w 8126844"/>
                    <a:gd name="connsiteY210" fmla="*/ 1836324 h 5316568"/>
                    <a:gd name="connsiteX0" fmla="*/ 5876971 w 8126844"/>
                    <a:gd name="connsiteY0" fmla="*/ 944929 h 5316568"/>
                    <a:gd name="connsiteX1" fmla="*/ 5847702 w 8126844"/>
                    <a:gd name="connsiteY1" fmla="*/ 1092193 h 5316568"/>
                    <a:gd name="connsiteX2" fmla="*/ 5330626 w 8126844"/>
                    <a:gd name="connsiteY2" fmla="*/ 1426660 h 5316568"/>
                    <a:gd name="connsiteX3" fmla="*/ 4866197 w 8126844"/>
                    <a:gd name="connsiteY3" fmla="*/ 1652075 h 5316568"/>
                    <a:gd name="connsiteX4" fmla="*/ 4959151 w 8126844"/>
                    <a:gd name="connsiteY4" fmla="*/ 1860674 h 5316568"/>
                    <a:gd name="connsiteX5" fmla="*/ 5402904 w 8126844"/>
                    <a:gd name="connsiteY5" fmla="*/ 1699309 h 5316568"/>
                    <a:gd name="connsiteX6" fmla="*/ 6478668 w 8126844"/>
                    <a:gd name="connsiteY6" fmla="*/ 986615 h 5316568"/>
                    <a:gd name="connsiteX7" fmla="*/ 7177916 w 8126844"/>
                    <a:gd name="connsiteY7" fmla="*/ 139450 h 5316568"/>
                    <a:gd name="connsiteX8" fmla="*/ 7352727 w 8126844"/>
                    <a:gd name="connsiteY8" fmla="*/ 18427 h 5316568"/>
                    <a:gd name="connsiteX9" fmla="*/ 7460304 w 8126844"/>
                    <a:gd name="connsiteY9" fmla="*/ 327709 h 5316568"/>
                    <a:gd name="connsiteX10" fmla="*/ 7137574 w 8126844"/>
                    <a:gd name="connsiteY10" fmla="*/ 758015 h 5316568"/>
                    <a:gd name="connsiteX11" fmla="*/ 7056892 w 8126844"/>
                    <a:gd name="connsiteY11" fmla="*/ 932827 h 5316568"/>
                    <a:gd name="connsiteX12" fmla="*/ 7177916 w 8126844"/>
                    <a:gd name="connsiteY12" fmla="*/ 1040403 h 5316568"/>
                    <a:gd name="connsiteX13" fmla="*/ 7406516 w 8126844"/>
                    <a:gd name="connsiteY13" fmla="*/ 811803 h 5316568"/>
                    <a:gd name="connsiteX14" fmla="*/ 7540986 w 8126844"/>
                    <a:gd name="connsiteY14" fmla="*/ 811803 h 5316568"/>
                    <a:gd name="connsiteX15" fmla="*/ 7554433 w 8126844"/>
                    <a:gd name="connsiteY15" fmla="*/ 1040403 h 5316568"/>
                    <a:gd name="connsiteX16" fmla="*/ 6976210 w 8126844"/>
                    <a:gd name="connsiteY16" fmla="*/ 1632074 h 5316568"/>
                    <a:gd name="connsiteX17" fmla="*/ 6276963 w 8126844"/>
                    <a:gd name="connsiteY17" fmla="*/ 2183403 h 5316568"/>
                    <a:gd name="connsiteX18" fmla="*/ 5860104 w 8126844"/>
                    <a:gd name="connsiteY18" fmla="*/ 2385109 h 5316568"/>
                    <a:gd name="connsiteX19" fmla="*/ 5658398 w 8126844"/>
                    <a:gd name="connsiteY19" fmla="*/ 2452344 h 5316568"/>
                    <a:gd name="connsiteX20" fmla="*/ 5550821 w 8126844"/>
                    <a:gd name="connsiteY20" fmla="*/ 2371662 h 5316568"/>
                    <a:gd name="connsiteX21" fmla="*/ 5644951 w 8126844"/>
                    <a:gd name="connsiteY21" fmla="*/ 2169956 h 5316568"/>
                    <a:gd name="connsiteX22" fmla="*/ 5913892 w 8126844"/>
                    <a:gd name="connsiteY22" fmla="*/ 2116168 h 5316568"/>
                    <a:gd name="connsiteX23" fmla="*/ 5752527 w 8126844"/>
                    <a:gd name="connsiteY23" fmla="*/ 1806885 h 5316568"/>
                    <a:gd name="connsiteX24" fmla="*/ 5362563 w 8126844"/>
                    <a:gd name="connsiteY24" fmla="*/ 1954803 h 5316568"/>
                    <a:gd name="connsiteX25" fmla="*/ 4663316 w 8126844"/>
                    <a:gd name="connsiteY25" fmla="*/ 2237191 h 5316568"/>
                    <a:gd name="connsiteX26" fmla="*/ 4649868 w 8126844"/>
                    <a:gd name="connsiteY26" fmla="*/ 2412003 h 5316568"/>
                    <a:gd name="connsiteX27" fmla="*/ 4703657 w 8126844"/>
                    <a:gd name="connsiteY27" fmla="*/ 2519580 h 5316568"/>
                    <a:gd name="connsiteX28" fmla="*/ 5066727 w 8126844"/>
                    <a:gd name="connsiteY28" fmla="*/ 2385109 h 5316568"/>
                    <a:gd name="connsiteX29" fmla="*/ 5322221 w 8126844"/>
                    <a:gd name="connsiteY29" fmla="*/ 2331321 h 5316568"/>
                    <a:gd name="connsiteX30" fmla="*/ 5349116 w 8126844"/>
                    <a:gd name="connsiteY30" fmla="*/ 2465791 h 5316568"/>
                    <a:gd name="connsiteX31" fmla="*/ 4784339 w 8126844"/>
                    <a:gd name="connsiteY31" fmla="*/ 2680944 h 5316568"/>
                    <a:gd name="connsiteX32" fmla="*/ 4098539 w 8126844"/>
                    <a:gd name="connsiteY32" fmla="*/ 2815415 h 5316568"/>
                    <a:gd name="connsiteX33" fmla="*/ 2740386 w 8126844"/>
                    <a:gd name="connsiteY33" fmla="*/ 2680944 h 5316568"/>
                    <a:gd name="connsiteX34" fmla="*/ 2202504 w 8126844"/>
                    <a:gd name="connsiteY34" fmla="*/ 2479238 h 5316568"/>
                    <a:gd name="connsiteX35" fmla="*/ 2027692 w 8126844"/>
                    <a:gd name="connsiteY35" fmla="*/ 2425450 h 5316568"/>
                    <a:gd name="connsiteX36" fmla="*/ 1960457 w 8126844"/>
                    <a:gd name="connsiteY36" fmla="*/ 2573368 h 5316568"/>
                    <a:gd name="connsiteX37" fmla="*/ 2390763 w 8126844"/>
                    <a:gd name="connsiteY37" fmla="*/ 2801968 h 5316568"/>
                    <a:gd name="connsiteX38" fmla="*/ 3372398 w 8126844"/>
                    <a:gd name="connsiteY38" fmla="*/ 3044015 h 5316568"/>
                    <a:gd name="connsiteX39" fmla="*/ 4125433 w 8126844"/>
                    <a:gd name="connsiteY39" fmla="*/ 3044015 h 5316568"/>
                    <a:gd name="connsiteX40" fmla="*/ 4757445 w 8126844"/>
                    <a:gd name="connsiteY40" fmla="*/ 3017121 h 5316568"/>
                    <a:gd name="connsiteX41" fmla="*/ 4918810 w 8126844"/>
                    <a:gd name="connsiteY41" fmla="*/ 3057462 h 5316568"/>
                    <a:gd name="connsiteX42" fmla="*/ 4811233 w 8126844"/>
                    <a:gd name="connsiteY42" fmla="*/ 3218827 h 5316568"/>
                    <a:gd name="connsiteX43" fmla="*/ 4286798 w 8126844"/>
                    <a:gd name="connsiteY43" fmla="*/ 3286062 h 5316568"/>
                    <a:gd name="connsiteX44" fmla="*/ 4219563 w 8126844"/>
                    <a:gd name="connsiteY44" fmla="*/ 3420532 h 5316568"/>
                    <a:gd name="connsiteX45" fmla="*/ 4555739 w 8126844"/>
                    <a:gd name="connsiteY45" fmla="*/ 3474321 h 5316568"/>
                    <a:gd name="connsiteX46" fmla="*/ 5241539 w 8126844"/>
                    <a:gd name="connsiteY46" fmla="*/ 3286062 h 5316568"/>
                    <a:gd name="connsiteX47" fmla="*/ 5523927 w 8126844"/>
                    <a:gd name="connsiteY47" fmla="*/ 3151591 h 5316568"/>
                    <a:gd name="connsiteX48" fmla="*/ 5618057 w 8126844"/>
                    <a:gd name="connsiteY48" fmla="*/ 3044015 h 5316568"/>
                    <a:gd name="connsiteX49" fmla="*/ 5402904 w 8126844"/>
                    <a:gd name="connsiteY49" fmla="*/ 3030568 h 5316568"/>
                    <a:gd name="connsiteX50" fmla="*/ 5214645 w 8126844"/>
                    <a:gd name="connsiteY50" fmla="*/ 2922991 h 5316568"/>
                    <a:gd name="connsiteX51" fmla="*/ 5241539 w 8126844"/>
                    <a:gd name="connsiteY51" fmla="*/ 2801968 h 5316568"/>
                    <a:gd name="connsiteX52" fmla="*/ 5537374 w 8126844"/>
                    <a:gd name="connsiteY52" fmla="*/ 2761627 h 5316568"/>
                    <a:gd name="connsiteX53" fmla="*/ 6196280 w 8126844"/>
                    <a:gd name="connsiteY53" fmla="*/ 2506132 h 5316568"/>
                    <a:gd name="connsiteX54" fmla="*/ 6747610 w 8126844"/>
                    <a:gd name="connsiteY54" fmla="*/ 2169956 h 5316568"/>
                    <a:gd name="connsiteX55" fmla="*/ 7218257 w 8126844"/>
                    <a:gd name="connsiteY55" fmla="*/ 1726203 h 5316568"/>
                    <a:gd name="connsiteX56" fmla="*/ 7433410 w 8126844"/>
                    <a:gd name="connsiteY56" fmla="*/ 1551391 h 5316568"/>
                    <a:gd name="connsiteX57" fmla="*/ 7567880 w 8126844"/>
                    <a:gd name="connsiteY57" fmla="*/ 1578285 h 5316568"/>
                    <a:gd name="connsiteX58" fmla="*/ 7514092 w 8126844"/>
                    <a:gd name="connsiteY58" fmla="*/ 1779991 h 5316568"/>
                    <a:gd name="connsiteX59" fmla="*/ 7097233 w 8126844"/>
                    <a:gd name="connsiteY59" fmla="*/ 2210297 h 5316568"/>
                    <a:gd name="connsiteX60" fmla="*/ 6451774 w 8126844"/>
                    <a:gd name="connsiteY60" fmla="*/ 2627156 h 5316568"/>
                    <a:gd name="connsiteX61" fmla="*/ 6088704 w 8126844"/>
                    <a:gd name="connsiteY61" fmla="*/ 2815415 h 5316568"/>
                    <a:gd name="connsiteX62" fmla="*/ 5981127 w 8126844"/>
                    <a:gd name="connsiteY62" fmla="*/ 2949885 h 5316568"/>
                    <a:gd name="connsiteX63" fmla="*/ 6021468 w 8126844"/>
                    <a:gd name="connsiteY63" fmla="*/ 3151591 h 5316568"/>
                    <a:gd name="connsiteX64" fmla="*/ 6115598 w 8126844"/>
                    <a:gd name="connsiteY64" fmla="*/ 3299509 h 5316568"/>
                    <a:gd name="connsiteX65" fmla="*/ 6734163 w 8126844"/>
                    <a:gd name="connsiteY65" fmla="*/ 3124697 h 5316568"/>
                    <a:gd name="connsiteX66" fmla="*/ 7419963 w 8126844"/>
                    <a:gd name="connsiteY66" fmla="*/ 2694391 h 5316568"/>
                    <a:gd name="connsiteX67" fmla="*/ 7850268 w 8126844"/>
                    <a:gd name="connsiteY67" fmla="*/ 2371662 h 5316568"/>
                    <a:gd name="connsiteX68" fmla="*/ 8065421 w 8126844"/>
                    <a:gd name="connsiteY68" fmla="*/ 2264085 h 5316568"/>
                    <a:gd name="connsiteX69" fmla="*/ 8105763 w 8126844"/>
                    <a:gd name="connsiteY69" fmla="*/ 2425450 h 5316568"/>
                    <a:gd name="connsiteX70" fmla="*/ 7769586 w 8126844"/>
                    <a:gd name="connsiteY70" fmla="*/ 2761627 h 5316568"/>
                    <a:gd name="connsiteX71" fmla="*/ 6707268 w 8126844"/>
                    <a:gd name="connsiteY71" fmla="*/ 3339850 h 5316568"/>
                    <a:gd name="connsiteX72" fmla="*/ 6129045 w 8126844"/>
                    <a:gd name="connsiteY72" fmla="*/ 3608791 h 5316568"/>
                    <a:gd name="connsiteX73" fmla="*/ 5833210 w 8126844"/>
                    <a:gd name="connsiteY73" fmla="*/ 3649132 h 5316568"/>
                    <a:gd name="connsiteX74" fmla="*/ 5712186 w 8126844"/>
                    <a:gd name="connsiteY74" fmla="*/ 3689474 h 5316568"/>
                    <a:gd name="connsiteX75" fmla="*/ 5658398 w 8126844"/>
                    <a:gd name="connsiteY75" fmla="*/ 3541556 h 5316568"/>
                    <a:gd name="connsiteX76" fmla="*/ 5779421 w 8126844"/>
                    <a:gd name="connsiteY76" fmla="*/ 3433980 h 5316568"/>
                    <a:gd name="connsiteX77" fmla="*/ 5779421 w 8126844"/>
                    <a:gd name="connsiteY77" fmla="*/ 3339850 h 5316568"/>
                    <a:gd name="connsiteX78" fmla="*/ 5497033 w 8126844"/>
                    <a:gd name="connsiteY78" fmla="*/ 3460874 h 5316568"/>
                    <a:gd name="connsiteX79" fmla="*/ 5039833 w 8126844"/>
                    <a:gd name="connsiteY79" fmla="*/ 3595344 h 5316568"/>
                    <a:gd name="connsiteX80" fmla="*/ 4865021 w 8126844"/>
                    <a:gd name="connsiteY80" fmla="*/ 3676027 h 5316568"/>
                    <a:gd name="connsiteX81" fmla="*/ 4905363 w 8126844"/>
                    <a:gd name="connsiteY81" fmla="*/ 3770156 h 5316568"/>
                    <a:gd name="connsiteX82" fmla="*/ 5160857 w 8126844"/>
                    <a:gd name="connsiteY82" fmla="*/ 3743262 h 5316568"/>
                    <a:gd name="connsiteX83" fmla="*/ 5187751 w 8126844"/>
                    <a:gd name="connsiteY83" fmla="*/ 3877732 h 5316568"/>
                    <a:gd name="connsiteX84" fmla="*/ 4878468 w 8126844"/>
                    <a:gd name="connsiteY84" fmla="*/ 3971862 h 5316568"/>
                    <a:gd name="connsiteX85" fmla="*/ 4891916 w 8126844"/>
                    <a:gd name="connsiteY85" fmla="*/ 4119780 h 5316568"/>
                    <a:gd name="connsiteX86" fmla="*/ 5376010 w 8126844"/>
                    <a:gd name="connsiteY86" fmla="*/ 4012203 h 5316568"/>
                    <a:gd name="connsiteX87" fmla="*/ 5967680 w 8126844"/>
                    <a:gd name="connsiteY87" fmla="*/ 3864285 h 5316568"/>
                    <a:gd name="connsiteX88" fmla="*/ 6344198 w 8126844"/>
                    <a:gd name="connsiteY88" fmla="*/ 3662580 h 5316568"/>
                    <a:gd name="connsiteX89" fmla="*/ 6478668 w 8126844"/>
                    <a:gd name="connsiteY89" fmla="*/ 3662580 h 5316568"/>
                    <a:gd name="connsiteX90" fmla="*/ 6478668 w 8126844"/>
                    <a:gd name="connsiteY90" fmla="*/ 3850838 h 5316568"/>
                    <a:gd name="connsiteX91" fmla="*/ 5900445 w 8126844"/>
                    <a:gd name="connsiteY91" fmla="*/ 4039097 h 5316568"/>
                    <a:gd name="connsiteX92" fmla="*/ 5053280 w 8126844"/>
                    <a:gd name="connsiteY92" fmla="*/ 4281144 h 5316568"/>
                    <a:gd name="connsiteX93" fmla="*/ 4703657 w 8126844"/>
                    <a:gd name="connsiteY93" fmla="*/ 4375274 h 5316568"/>
                    <a:gd name="connsiteX94" fmla="*/ 4313692 w 8126844"/>
                    <a:gd name="connsiteY94" fmla="*/ 4442509 h 5316568"/>
                    <a:gd name="connsiteX95" fmla="*/ 4004410 w 8126844"/>
                    <a:gd name="connsiteY95" fmla="*/ 4482850 h 5316568"/>
                    <a:gd name="connsiteX96" fmla="*/ 3869939 w 8126844"/>
                    <a:gd name="connsiteY96" fmla="*/ 4361827 h 5316568"/>
                    <a:gd name="connsiteX97" fmla="*/ 3950621 w 8126844"/>
                    <a:gd name="connsiteY97" fmla="*/ 4254250 h 5316568"/>
                    <a:gd name="connsiteX98" fmla="*/ 4367480 w 8126844"/>
                    <a:gd name="connsiteY98" fmla="*/ 4173568 h 5316568"/>
                    <a:gd name="connsiteX99" fmla="*/ 4542292 w 8126844"/>
                    <a:gd name="connsiteY99" fmla="*/ 4106332 h 5316568"/>
                    <a:gd name="connsiteX100" fmla="*/ 4542292 w 8126844"/>
                    <a:gd name="connsiteY100" fmla="*/ 3971862 h 5316568"/>
                    <a:gd name="connsiteX101" fmla="*/ 4206116 w 8126844"/>
                    <a:gd name="connsiteY101" fmla="*/ 3971862 h 5316568"/>
                    <a:gd name="connsiteX102" fmla="*/ 3520316 w 8126844"/>
                    <a:gd name="connsiteY102" fmla="*/ 4052544 h 5316568"/>
                    <a:gd name="connsiteX103" fmla="*/ 3157245 w 8126844"/>
                    <a:gd name="connsiteY103" fmla="*/ 4079438 h 5316568"/>
                    <a:gd name="connsiteX104" fmla="*/ 3076563 w 8126844"/>
                    <a:gd name="connsiteY104" fmla="*/ 4200462 h 5316568"/>
                    <a:gd name="connsiteX105" fmla="*/ 3224480 w 8126844"/>
                    <a:gd name="connsiteY105" fmla="*/ 4267697 h 5316568"/>
                    <a:gd name="connsiteX106" fmla="*/ 3453080 w 8126844"/>
                    <a:gd name="connsiteY106" fmla="*/ 4294591 h 5316568"/>
                    <a:gd name="connsiteX107" fmla="*/ 3412739 w 8126844"/>
                    <a:gd name="connsiteY107" fmla="*/ 4402168 h 5316568"/>
                    <a:gd name="connsiteX108" fmla="*/ 2968986 w 8126844"/>
                    <a:gd name="connsiteY108" fmla="*/ 4455956 h 5316568"/>
                    <a:gd name="connsiteX109" fmla="*/ 2767280 w 8126844"/>
                    <a:gd name="connsiteY109" fmla="*/ 4469403 h 5316568"/>
                    <a:gd name="connsiteX110" fmla="*/ 2673151 w 8126844"/>
                    <a:gd name="connsiteY110" fmla="*/ 4671109 h 5316568"/>
                    <a:gd name="connsiteX111" fmla="*/ 2767280 w 8126844"/>
                    <a:gd name="connsiteY111" fmla="*/ 5034180 h 5316568"/>
                    <a:gd name="connsiteX112" fmla="*/ 2700045 w 8126844"/>
                    <a:gd name="connsiteY112" fmla="*/ 5235885 h 5316568"/>
                    <a:gd name="connsiteX113" fmla="*/ 2498339 w 8126844"/>
                    <a:gd name="connsiteY113" fmla="*/ 5316568 h 5316568"/>
                    <a:gd name="connsiteX114" fmla="*/ 2256292 w 8126844"/>
                    <a:gd name="connsiteY114" fmla="*/ 5235885 h 5316568"/>
                    <a:gd name="connsiteX115" fmla="*/ 2175610 w 8126844"/>
                    <a:gd name="connsiteY115" fmla="*/ 4980391 h 5316568"/>
                    <a:gd name="connsiteX116" fmla="*/ 2269739 w 8126844"/>
                    <a:gd name="connsiteY116" fmla="*/ 4751791 h 5316568"/>
                    <a:gd name="connsiteX117" fmla="*/ 2404210 w 8126844"/>
                    <a:gd name="connsiteY117" fmla="*/ 4590427 h 5316568"/>
                    <a:gd name="connsiteX118" fmla="*/ 2390763 w 8126844"/>
                    <a:gd name="connsiteY118" fmla="*/ 4442509 h 5316568"/>
                    <a:gd name="connsiteX119" fmla="*/ 2014245 w 8126844"/>
                    <a:gd name="connsiteY119" fmla="*/ 4308038 h 5316568"/>
                    <a:gd name="connsiteX120" fmla="*/ 2068033 w 8126844"/>
                    <a:gd name="connsiteY120" fmla="*/ 4200462 h 5316568"/>
                    <a:gd name="connsiteX121" fmla="*/ 2390763 w 8126844"/>
                    <a:gd name="connsiteY121" fmla="*/ 4200462 h 5316568"/>
                    <a:gd name="connsiteX122" fmla="*/ 2807621 w 8126844"/>
                    <a:gd name="connsiteY122" fmla="*/ 4200462 h 5316568"/>
                    <a:gd name="connsiteX123" fmla="*/ 2834516 w 8126844"/>
                    <a:gd name="connsiteY123" fmla="*/ 4065991 h 5316568"/>
                    <a:gd name="connsiteX124" fmla="*/ 2686598 w 8126844"/>
                    <a:gd name="connsiteY124" fmla="*/ 4012203 h 5316568"/>
                    <a:gd name="connsiteX125" fmla="*/ 2780727 w 8126844"/>
                    <a:gd name="connsiteY125" fmla="*/ 3864285 h 5316568"/>
                    <a:gd name="connsiteX126" fmla="*/ 3211033 w 8126844"/>
                    <a:gd name="connsiteY126" fmla="*/ 3904627 h 5316568"/>
                    <a:gd name="connsiteX127" fmla="*/ 3775810 w 8126844"/>
                    <a:gd name="connsiteY127" fmla="*/ 3877732 h 5316568"/>
                    <a:gd name="connsiteX128" fmla="*/ 4380927 w 8126844"/>
                    <a:gd name="connsiteY128" fmla="*/ 3783603 h 5316568"/>
                    <a:gd name="connsiteX129" fmla="*/ 4622974 w 8126844"/>
                    <a:gd name="connsiteY129" fmla="*/ 3729815 h 5316568"/>
                    <a:gd name="connsiteX130" fmla="*/ 4555739 w 8126844"/>
                    <a:gd name="connsiteY130" fmla="*/ 3635685 h 5316568"/>
                    <a:gd name="connsiteX131" fmla="*/ 4031304 w 8126844"/>
                    <a:gd name="connsiteY131" fmla="*/ 3676027 h 5316568"/>
                    <a:gd name="connsiteX132" fmla="*/ 3600998 w 8126844"/>
                    <a:gd name="connsiteY132" fmla="*/ 3689474 h 5316568"/>
                    <a:gd name="connsiteX133" fmla="*/ 3278268 w 8126844"/>
                    <a:gd name="connsiteY133" fmla="*/ 3649132 h 5316568"/>
                    <a:gd name="connsiteX134" fmla="*/ 3237927 w 8126844"/>
                    <a:gd name="connsiteY134" fmla="*/ 3581897 h 5316568"/>
                    <a:gd name="connsiteX135" fmla="*/ 3291716 w 8126844"/>
                    <a:gd name="connsiteY135" fmla="*/ 3447427 h 5316568"/>
                    <a:gd name="connsiteX136" fmla="*/ 3587551 w 8126844"/>
                    <a:gd name="connsiteY136" fmla="*/ 3474321 h 5316568"/>
                    <a:gd name="connsiteX137" fmla="*/ 3883386 w 8126844"/>
                    <a:gd name="connsiteY137" fmla="*/ 3474321 h 5316568"/>
                    <a:gd name="connsiteX138" fmla="*/ 3964068 w 8126844"/>
                    <a:gd name="connsiteY138" fmla="*/ 3407085 h 5316568"/>
                    <a:gd name="connsiteX139" fmla="*/ 3883386 w 8126844"/>
                    <a:gd name="connsiteY139" fmla="*/ 3286062 h 5316568"/>
                    <a:gd name="connsiteX140" fmla="*/ 3412739 w 8126844"/>
                    <a:gd name="connsiteY140" fmla="*/ 3259168 h 5316568"/>
                    <a:gd name="connsiteX141" fmla="*/ 3049668 w 8126844"/>
                    <a:gd name="connsiteY141" fmla="*/ 3205380 h 5316568"/>
                    <a:gd name="connsiteX142" fmla="*/ 2740386 w 8126844"/>
                    <a:gd name="connsiteY142" fmla="*/ 3138144 h 5316568"/>
                    <a:gd name="connsiteX143" fmla="*/ 2457998 w 8126844"/>
                    <a:gd name="connsiteY143" fmla="*/ 3057462 h 5316568"/>
                    <a:gd name="connsiteX144" fmla="*/ 2242845 w 8126844"/>
                    <a:gd name="connsiteY144" fmla="*/ 3003674 h 5316568"/>
                    <a:gd name="connsiteX145" fmla="*/ 2162163 w 8126844"/>
                    <a:gd name="connsiteY145" fmla="*/ 3165038 h 5316568"/>
                    <a:gd name="connsiteX146" fmla="*/ 2336974 w 8126844"/>
                    <a:gd name="connsiteY146" fmla="*/ 3339850 h 5316568"/>
                    <a:gd name="connsiteX147" fmla="*/ 2713492 w 8126844"/>
                    <a:gd name="connsiteY147" fmla="*/ 3393638 h 5316568"/>
                    <a:gd name="connsiteX148" fmla="*/ 2874857 w 8126844"/>
                    <a:gd name="connsiteY148" fmla="*/ 3447427 h 5316568"/>
                    <a:gd name="connsiteX149" fmla="*/ 2874857 w 8126844"/>
                    <a:gd name="connsiteY149" fmla="*/ 3595344 h 5316568"/>
                    <a:gd name="connsiteX150" fmla="*/ 2605916 w 8126844"/>
                    <a:gd name="connsiteY150" fmla="*/ 3568450 h 5316568"/>
                    <a:gd name="connsiteX151" fmla="*/ 2000798 w 8126844"/>
                    <a:gd name="connsiteY151" fmla="*/ 3447427 h 5316568"/>
                    <a:gd name="connsiteX152" fmla="*/ 1583939 w 8126844"/>
                    <a:gd name="connsiteY152" fmla="*/ 3299509 h 5316568"/>
                    <a:gd name="connsiteX153" fmla="*/ 1409127 w 8126844"/>
                    <a:gd name="connsiteY153" fmla="*/ 3312956 h 5316568"/>
                    <a:gd name="connsiteX154" fmla="*/ 1368786 w 8126844"/>
                    <a:gd name="connsiteY154" fmla="*/ 3487768 h 5316568"/>
                    <a:gd name="connsiteX155" fmla="*/ 1799092 w 8126844"/>
                    <a:gd name="connsiteY155" fmla="*/ 3622238 h 5316568"/>
                    <a:gd name="connsiteX156" fmla="*/ 2256292 w 8126844"/>
                    <a:gd name="connsiteY156" fmla="*/ 3783603 h 5316568"/>
                    <a:gd name="connsiteX157" fmla="*/ 2390763 w 8126844"/>
                    <a:gd name="connsiteY157" fmla="*/ 3891180 h 5316568"/>
                    <a:gd name="connsiteX158" fmla="*/ 2094927 w 8126844"/>
                    <a:gd name="connsiteY158" fmla="*/ 3958415 h 5316568"/>
                    <a:gd name="connsiteX159" fmla="*/ 1557045 w 8126844"/>
                    <a:gd name="connsiteY159" fmla="*/ 3783603 h 5316568"/>
                    <a:gd name="connsiteX160" fmla="*/ 965374 w 8126844"/>
                    <a:gd name="connsiteY160" fmla="*/ 3555003 h 5316568"/>
                    <a:gd name="connsiteX161" fmla="*/ 481280 w 8126844"/>
                    <a:gd name="connsiteY161" fmla="*/ 3339850 h 5316568"/>
                    <a:gd name="connsiteX162" fmla="*/ 198892 w 8126844"/>
                    <a:gd name="connsiteY162" fmla="*/ 3232274 h 5316568"/>
                    <a:gd name="connsiteX163" fmla="*/ 131657 w 8126844"/>
                    <a:gd name="connsiteY163" fmla="*/ 3138144 h 5316568"/>
                    <a:gd name="connsiteX164" fmla="*/ 279574 w 8126844"/>
                    <a:gd name="connsiteY164" fmla="*/ 3044015 h 5316568"/>
                    <a:gd name="connsiteX165" fmla="*/ 642645 w 8126844"/>
                    <a:gd name="connsiteY165" fmla="*/ 3218827 h 5316568"/>
                    <a:gd name="connsiteX166" fmla="*/ 1113292 w 8126844"/>
                    <a:gd name="connsiteY166" fmla="*/ 3366744 h 5316568"/>
                    <a:gd name="connsiteX167" fmla="*/ 1153633 w 8126844"/>
                    <a:gd name="connsiteY167" fmla="*/ 3191932 h 5316568"/>
                    <a:gd name="connsiteX168" fmla="*/ 1032610 w 8126844"/>
                    <a:gd name="connsiteY168" fmla="*/ 3030568 h 5316568"/>
                    <a:gd name="connsiteX169" fmla="*/ 535068 w 8126844"/>
                    <a:gd name="connsiteY169" fmla="*/ 2882650 h 5316568"/>
                    <a:gd name="connsiteX170" fmla="*/ 198892 w 8126844"/>
                    <a:gd name="connsiteY170" fmla="*/ 2640603 h 5316568"/>
                    <a:gd name="connsiteX171" fmla="*/ 10633 w 8126844"/>
                    <a:gd name="connsiteY171" fmla="*/ 2479238 h 5316568"/>
                    <a:gd name="connsiteX172" fmla="*/ 50974 w 8126844"/>
                    <a:gd name="connsiteY172" fmla="*/ 2344768 h 5316568"/>
                    <a:gd name="connsiteX173" fmla="*/ 279574 w 8126844"/>
                    <a:gd name="connsiteY173" fmla="*/ 2425450 h 5316568"/>
                    <a:gd name="connsiteX174" fmla="*/ 1019163 w 8126844"/>
                    <a:gd name="connsiteY174" fmla="*/ 2828862 h 5316568"/>
                    <a:gd name="connsiteX175" fmla="*/ 1462916 w 8126844"/>
                    <a:gd name="connsiteY175" fmla="*/ 3070909 h 5316568"/>
                    <a:gd name="connsiteX176" fmla="*/ 1799092 w 8126844"/>
                    <a:gd name="connsiteY176" fmla="*/ 3165038 h 5316568"/>
                    <a:gd name="connsiteX177" fmla="*/ 1973904 w 8126844"/>
                    <a:gd name="connsiteY177" fmla="*/ 3097803 h 5316568"/>
                    <a:gd name="connsiteX178" fmla="*/ 1960457 w 8126844"/>
                    <a:gd name="connsiteY178" fmla="*/ 2855756 h 5316568"/>
                    <a:gd name="connsiteX179" fmla="*/ 1624280 w 8126844"/>
                    <a:gd name="connsiteY179" fmla="*/ 2748180 h 5316568"/>
                    <a:gd name="connsiteX180" fmla="*/ 1288104 w 8126844"/>
                    <a:gd name="connsiteY180" fmla="*/ 2600262 h 5316568"/>
                    <a:gd name="connsiteX181" fmla="*/ 1261210 w 8126844"/>
                    <a:gd name="connsiteY181" fmla="*/ 2465791 h 5316568"/>
                    <a:gd name="connsiteX182" fmla="*/ 1462916 w 8126844"/>
                    <a:gd name="connsiteY182" fmla="*/ 2465791 h 5316568"/>
                    <a:gd name="connsiteX183" fmla="*/ 1691516 w 8126844"/>
                    <a:gd name="connsiteY183" fmla="*/ 2546474 h 5316568"/>
                    <a:gd name="connsiteX184" fmla="*/ 1758751 w 8126844"/>
                    <a:gd name="connsiteY184" fmla="*/ 2331321 h 5316568"/>
                    <a:gd name="connsiteX185" fmla="*/ 1597386 w 8126844"/>
                    <a:gd name="connsiteY185" fmla="*/ 2156509 h 5316568"/>
                    <a:gd name="connsiteX186" fmla="*/ 1153633 w 8126844"/>
                    <a:gd name="connsiteY186" fmla="*/ 1968250 h 5316568"/>
                    <a:gd name="connsiteX187" fmla="*/ 871245 w 8126844"/>
                    <a:gd name="connsiteY187" fmla="*/ 1779991 h 5316568"/>
                    <a:gd name="connsiteX188" fmla="*/ 750221 w 8126844"/>
                    <a:gd name="connsiteY188" fmla="*/ 1645521 h 5316568"/>
                    <a:gd name="connsiteX189" fmla="*/ 844351 w 8126844"/>
                    <a:gd name="connsiteY189" fmla="*/ 1524497 h 5316568"/>
                    <a:gd name="connsiteX190" fmla="*/ 1328445 w 8126844"/>
                    <a:gd name="connsiteY190" fmla="*/ 1739650 h 5316568"/>
                    <a:gd name="connsiteX191" fmla="*/ 1606671 w 8126844"/>
                    <a:gd name="connsiteY191" fmla="*/ 1886069 h 5316568"/>
                    <a:gd name="connsiteX192" fmla="*/ 1595914 w 8126844"/>
                    <a:gd name="connsiteY192" fmla="*/ 1511485 h 5316568"/>
                    <a:gd name="connsiteX193" fmla="*/ 1905860 w 8126844"/>
                    <a:gd name="connsiteY193" fmla="*/ 1628679 h 5316568"/>
                    <a:gd name="connsiteX194" fmla="*/ 1900365 w 8126844"/>
                    <a:gd name="connsiteY194" fmla="*/ 1694764 h 5316568"/>
                    <a:gd name="connsiteX195" fmla="*/ 1879774 w 8126844"/>
                    <a:gd name="connsiteY195" fmla="*/ 2022038 h 5316568"/>
                    <a:gd name="connsiteX196" fmla="*/ 2390763 w 8126844"/>
                    <a:gd name="connsiteY196" fmla="*/ 2250638 h 5316568"/>
                    <a:gd name="connsiteX197" fmla="*/ 3157245 w 8126844"/>
                    <a:gd name="connsiteY197" fmla="*/ 2465791 h 5316568"/>
                    <a:gd name="connsiteX198" fmla="*/ 3708574 w 8126844"/>
                    <a:gd name="connsiteY198" fmla="*/ 2600262 h 5316568"/>
                    <a:gd name="connsiteX199" fmla="*/ 4165774 w 8126844"/>
                    <a:gd name="connsiteY199" fmla="*/ 2573368 h 5316568"/>
                    <a:gd name="connsiteX200" fmla="*/ 4394374 w 8126844"/>
                    <a:gd name="connsiteY200" fmla="*/ 2546474 h 5316568"/>
                    <a:gd name="connsiteX201" fmla="*/ 4407821 w 8126844"/>
                    <a:gd name="connsiteY201" fmla="*/ 2358215 h 5316568"/>
                    <a:gd name="connsiteX202" fmla="*/ 4192668 w 8126844"/>
                    <a:gd name="connsiteY202" fmla="*/ 2317874 h 5316568"/>
                    <a:gd name="connsiteX203" fmla="*/ 4031304 w 8126844"/>
                    <a:gd name="connsiteY203" fmla="*/ 2358215 h 5316568"/>
                    <a:gd name="connsiteX204" fmla="*/ 4031304 w 8126844"/>
                    <a:gd name="connsiteY204" fmla="*/ 2183403 h 5316568"/>
                    <a:gd name="connsiteX205" fmla="*/ 4448163 w 8126844"/>
                    <a:gd name="connsiteY205" fmla="*/ 2062380 h 5316568"/>
                    <a:gd name="connsiteX206" fmla="*/ 4703657 w 8126844"/>
                    <a:gd name="connsiteY206" fmla="*/ 1954803 h 5316568"/>
                    <a:gd name="connsiteX207" fmla="*/ 4689464 w 8126844"/>
                    <a:gd name="connsiteY207" fmla="*/ 1695630 h 5316568"/>
                    <a:gd name="connsiteX208" fmla="*/ 4404220 w 8126844"/>
                    <a:gd name="connsiteY208" fmla="*/ 1779653 h 5316568"/>
                    <a:gd name="connsiteX209" fmla="*/ 3946516 w 8126844"/>
                    <a:gd name="connsiteY209" fmla="*/ 1890062 h 5316568"/>
                    <a:gd name="connsiteX210" fmla="*/ 3587828 w 8126844"/>
                    <a:gd name="connsiteY210" fmla="*/ 1917536 h 5316568"/>
                    <a:gd name="connsiteX211" fmla="*/ 3506224 w 8126844"/>
                    <a:gd name="connsiteY211" fmla="*/ 1836324 h 5316568"/>
                    <a:gd name="connsiteX0" fmla="*/ 5876971 w 8126844"/>
                    <a:gd name="connsiteY0" fmla="*/ 944929 h 5316568"/>
                    <a:gd name="connsiteX1" fmla="*/ 5847702 w 8126844"/>
                    <a:gd name="connsiteY1" fmla="*/ 1092193 h 5316568"/>
                    <a:gd name="connsiteX2" fmla="*/ 5330626 w 8126844"/>
                    <a:gd name="connsiteY2" fmla="*/ 1426660 h 5316568"/>
                    <a:gd name="connsiteX3" fmla="*/ 4866197 w 8126844"/>
                    <a:gd name="connsiteY3" fmla="*/ 1652075 h 5316568"/>
                    <a:gd name="connsiteX4" fmla="*/ 4959151 w 8126844"/>
                    <a:gd name="connsiteY4" fmla="*/ 1860674 h 5316568"/>
                    <a:gd name="connsiteX5" fmla="*/ 5402904 w 8126844"/>
                    <a:gd name="connsiteY5" fmla="*/ 1699309 h 5316568"/>
                    <a:gd name="connsiteX6" fmla="*/ 6478668 w 8126844"/>
                    <a:gd name="connsiteY6" fmla="*/ 986615 h 5316568"/>
                    <a:gd name="connsiteX7" fmla="*/ 7177916 w 8126844"/>
                    <a:gd name="connsiteY7" fmla="*/ 139450 h 5316568"/>
                    <a:gd name="connsiteX8" fmla="*/ 7352727 w 8126844"/>
                    <a:gd name="connsiteY8" fmla="*/ 18427 h 5316568"/>
                    <a:gd name="connsiteX9" fmla="*/ 7460304 w 8126844"/>
                    <a:gd name="connsiteY9" fmla="*/ 327709 h 5316568"/>
                    <a:gd name="connsiteX10" fmla="*/ 7137574 w 8126844"/>
                    <a:gd name="connsiteY10" fmla="*/ 758015 h 5316568"/>
                    <a:gd name="connsiteX11" fmla="*/ 7056892 w 8126844"/>
                    <a:gd name="connsiteY11" fmla="*/ 932827 h 5316568"/>
                    <a:gd name="connsiteX12" fmla="*/ 7177916 w 8126844"/>
                    <a:gd name="connsiteY12" fmla="*/ 1040403 h 5316568"/>
                    <a:gd name="connsiteX13" fmla="*/ 7406516 w 8126844"/>
                    <a:gd name="connsiteY13" fmla="*/ 811803 h 5316568"/>
                    <a:gd name="connsiteX14" fmla="*/ 7540986 w 8126844"/>
                    <a:gd name="connsiteY14" fmla="*/ 811803 h 5316568"/>
                    <a:gd name="connsiteX15" fmla="*/ 7554433 w 8126844"/>
                    <a:gd name="connsiteY15" fmla="*/ 1040403 h 5316568"/>
                    <a:gd name="connsiteX16" fmla="*/ 6976210 w 8126844"/>
                    <a:gd name="connsiteY16" fmla="*/ 1632074 h 5316568"/>
                    <a:gd name="connsiteX17" fmla="*/ 6276963 w 8126844"/>
                    <a:gd name="connsiteY17" fmla="*/ 2183403 h 5316568"/>
                    <a:gd name="connsiteX18" fmla="*/ 5860104 w 8126844"/>
                    <a:gd name="connsiteY18" fmla="*/ 2385109 h 5316568"/>
                    <a:gd name="connsiteX19" fmla="*/ 5658398 w 8126844"/>
                    <a:gd name="connsiteY19" fmla="*/ 2452344 h 5316568"/>
                    <a:gd name="connsiteX20" fmla="*/ 5550821 w 8126844"/>
                    <a:gd name="connsiteY20" fmla="*/ 2371662 h 5316568"/>
                    <a:gd name="connsiteX21" fmla="*/ 5644951 w 8126844"/>
                    <a:gd name="connsiteY21" fmla="*/ 2169956 h 5316568"/>
                    <a:gd name="connsiteX22" fmla="*/ 5913892 w 8126844"/>
                    <a:gd name="connsiteY22" fmla="*/ 2116168 h 5316568"/>
                    <a:gd name="connsiteX23" fmla="*/ 5752527 w 8126844"/>
                    <a:gd name="connsiteY23" fmla="*/ 1806885 h 5316568"/>
                    <a:gd name="connsiteX24" fmla="*/ 5362563 w 8126844"/>
                    <a:gd name="connsiteY24" fmla="*/ 1954803 h 5316568"/>
                    <a:gd name="connsiteX25" fmla="*/ 4663316 w 8126844"/>
                    <a:gd name="connsiteY25" fmla="*/ 2237191 h 5316568"/>
                    <a:gd name="connsiteX26" fmla="*/ 4649868 w 8126844"/>
                    <a:gd name="connsiteY26" fmla="*/ 2412003 h 5316568"/>
                    <a:gd name="connsiteX27" fmla="*/ 4703657 w 8126844"/>
                    <a:gd name="connsiteY27" fmla="*/ 2519580 h 5316568"/>
                    <a:gd name="connsiteX28" fmla="*/ 5066727 w 8126844"/>
                    <a:gd name="connsiteY28" fmla="*/ 2385109 h 5316568"/>
                    <a:gd name="connsiteX29" fmla="*/ 5322221 w 8126844"/>
                    <a:gd name="connsiteY29" fmla="*/ 2331321 h 5316568"/>
                    <a:gd name="connsiteX30" fmla="*/ 5349116 w 8126844"/>
                    <a:gd name="connsiteY30" fmla="*/ 2465791 h 5316568"/>
                    <a:gd name="connsiteX31" fmla="*/ 4784339 w 8126844"/>
                    <a:gd name="connsiteY31" fmla="*/ 2680944 h 5316568"/>
                    <a:gd name="connsiteX32" fmla="*/ 4098539 w 8126844"/>
                    <a:gd name="connsiteY32" fmla="*/ 2815415 h 5316568"/>
                    <a:gd name="connsiteX33" fmla="*/ 2740386 w 8126844"/>
                    <a:gd name="connsiteY33" fmla="*/ 2680944 h 5316568"/>
                    <a:gd name="connsiteX34" fmla="*/ 2202504 w 8126844"/>
                    <a:gd name="connsiteY34" fmla="*/ 2479238 h 5316568"/>
                    <a:gd name="connsiteX35" fmla="*/ 2027692 w 8126844"/>
                    <a:gd name="connsiteY35" fmla="*/ 2425450 h 5316568"/>
                    <a:gd name="connsiteX36" fmla="*/ 1960457 w 8126844"/>
                    <a:gd name="connsiteY36" fmla="*/ 2573368 h 5316568"/>
                    <a:gd name="connsiteX37" fmla="*/ 2390763 w 8126844"/>
                    <a:gd name="connsiteY37" fmla="*/ 2801968 h 5316568"/>
                    <a:gd name="connsiteX38" fmla="*/ 3372398 w 8126844"/>
                    <a:gd name="connsiteY38" fmla="*/ 3044015 h 5316568"/>
                    <a:gd name="connsiteX39" fmla="*/ 4125433 w 8126844"/>
                    <a:gd name="connsiteY39" fmla="*/ 3044015 h 5316568"/>
                    <a:gd name="connsiteX40" fmla="*/ 4757445 w 8126844"/>
                    <a:gd name="connsiteY40" fmla="*/ 3017121 h 5316568"/>
                    <a:gd name="connsiteX41" fmla="*/ 4918810 w 8126844"/>
                    <a:gd name="connsiteY41" fmla="*/ 3057462 h 5316568"/>
                    <a:gd name="connsiteX42" fmla="*/ 4811233 w 8126844"/>
                    <a:gd name="connsiteY42" fmla="*/ 3218827 h 5316568"/>
                    <a:gd name="connsiteX43" fmla="*/ 4286798 w 8126844"/>
                    <a:gd name="connsiteY43" fmla="*/ 3286062 h 5316568"/>
                    <a:gd name="connsiteX44" fmla="*/ 4219563 w 8126844"/>
                    <a:gd name="connsiteY44" fmla="*/ 3420532 h 5316568"/>
                    <a:gd name="connsiteX45" fmla="*/ 4555739 w 8126844"/>
                    <a:gd name="connsiteY45" fmla="*/ 3474321 h 5316568"/>
                    <a:gd name="connsiteX46" fmla="*/ 5241539 w 8126844"/>
                    <a:gd name="connsiteY46" fmla="*/ 3286062 h 5316568"/>
                    <a:gd name="connsiteX47" fmla="*/ 5523927 w 8126844"/>
                    <a:gd name="connsiteY47" fmla="*/ 3151591 h 5316568"/>
                    <a:gd name="connsiteX48" fmla="*/ 5618057 w 8126844"/>
                    <a:gd name="connsiteY48" fmla="*/ 3044015 h 5316568"/>
                    <a:gd name="connsiteX49" fmla="*/ 5402904 w 8126844"/>
                    <a:gd name="connsiteY49" fmla="*/ 3030568 h 5316568"/>
                    <a:gd name="connsiteX50" fmla="*/ 5214645 w 8126844"/>
                    <a:gd name="connsiteY50" fmla="*/ 2922991 h 5316568"/>
                    <a:gd name="connsiteX51" fmla="*/ 5241539 w 8126844"/>
                    <a:gd name="connsiteY51" fmla="*/ 2801968 h 5316568"/>
                    <a:gd name="connsiteX52" fmla="*/ 5537374 w 8126844"/>
                    <a:gd name="connsiteY52" fmla="*/ 2761627 h 5316568"/>
                    <a:gd name="connsiteX53" fmla="*/ 6196280 w 8126844"/>
                    <a:gd name="connsiteY53" fmla="*/ 2506132 h 5316568"/>
                    <a:gd name="connsiteX54" fmla="*/ 6747610 w 8126844"/>
                    <a:gd name="connsiteY54" fmla="*/ 2169956 h 5316568"/>
                    <a:gd name="connsiteX55" fmla="*/ 7218257 w 8126844"/>
                    <a:gd name="connsiteY55" fmla="*/ 1726203 h 5316568"/>
                    <a:gd name="connsiteX56" fmla="*/ 7433410 w 8126844"/>
                    <a:gd name="connsiteY56" fmla="*/ 1551391 h 5316568"/>
                    <a:gd name="connsiteX57" fmla="*/ 7567880 w 8126844"/>
                    <a:gd name="connsiteY57" fmla="*/ 1578285 h 5316568"/>
                    <a:gd name="connsiteX58" fmla="*/ 7514092 w 8126844"/>
                    <a:gd name="connsiteY58" fmla="*/ 1779991 h 5316568"/>
                    <a:gd name="connsiteX59" fmla="*/ 7097233 w 8126844"/>
                    <a:gd name="connsiteY59" fmla="*/ 2210297 h 5316568"/>
                    <a:gd name="connsiteX60" fmla="*/ 6451774 w 8126844"/>
                    <a:gd name="connsiteY60" fmla="*/ 2627156 h 5316568"/>
                    <a:gd name="connsiteX61" fmla="*/ 6088704 w 8126844"/>
                    <a:gd name="connsiteY61" fmla="*/ 2815415 h 5316568"/>
                    <a:gd name="connsiteX62" fmla="*/ 5981127 w 8126844"/>
                    <a:gd name="connsiteY62" fmla="*/ 2949885 h 5316568"/>
                    <a:gd name="connsiteX63" fmla="*/ 6021468 w 8126844"/>
                    <a:gd name="connsiteY63" fmla="*/ 3151591 h 5316568"/>
                    <a:gd name="connsiteX64" fmla="*/ 6115598 w 8126844"/>
                    <a:gd name="connsiteY64" fmla="*/ 3299509 h 5316568"/>
                    <a:gd name="connsiteX65" fmla="*/ 6734163 w 8126844"/>
                    <a:gd name="connsiteY65" fmla="*/ 3124697 h 5316568"/>
                    <a:gd name="connsiteX66" fmla="*/ 7419963 w 8126844"/>
                    <a:gd name="connsiteY66" fmla="*/ 2694391 h 5316568"/>
                    <a:gd name="connsiteX67" fmla="*/ 7850268 w 8126844"/>
                    <a:gd name="connsiteY67" fmla="*/ 2371662 h 5316568"/>
                    <a:gd name="connsiteX68" fmla="*/ 8065421 w 8126844"/>
                    <a:gd name="connsiteY68" fmla="*/ 2264085 h 5316568"/>
                    <a:gd name="connsiteX69" fmla="*/ 8105763 w 8126844"/>
                    <a:gd name="connsiteY69" fmla="*/ 2425450 h 5316568"/>
                    <a:gd name="connsiteX70" fmla="*/ 7769586 w 8126844"/>
                    <a:gd name="connsiteY70" fmla="*/ 2761627 h 5316568"/>
                    <a:gd name="connsiteX71" fmla="*/ 6707268 w 8126844"/>
                    <a:gd name="connsiteY71" fmla="*/ 3339850 h 5316568"/>
                    <a:gd name="connsiteX72" fmla="*/ 6129045 w 8126844"/>
                    <a:gd name="connsiteY72" fmla="*/ 3608791 h 5316568"/>
                    <a:gd name="connsiteX73" fmla="*/ 5833210 w 8126844"/>
                    <a:gd name="connsiteY73" fmla="*/ 3649132 h 5316568"/>
                    <a:gd name="connsiteX74" fmla="*/ 5712186 w 8126844"/>
                    <a:gd name="connsiteY74" fmla="*/ 3689474 h 5316568"/>
                    <a:gd name="connsiteX75" fmla="*/ 5658398 w 8126844"/>
                    <a:gd name="connsiteY75" fmla="*/ 3541556 h 5316568"/>
                    <a:gd name="connsiteX76" fmla="*/ 5779421 w 8126844"/>
                    <a:gd name="connsiteY76" fmla="*/ 3433980 h 5316568"/>
                    <a:gd name="connsiteX77" fmla="*/ 5779421 w 8126844"/>
                    <a:gd name="connsiteY77" fmla="*/ 3339850 h 5316568"/>
                    <a:gd name="connsiteX78" fmla="*/ 5497033 w 8126844"/>
                    <a:gd name="connsiteY78" fmla="*/ 3460874 h 5316568"/>
                    <a:gd name="connsiteX79" fmla="*/ 5039833 w 8126844"/>
                    <a:gd name="connsiteY79" fmla="*/ 3595344 h 5316568"/>
                    <a:gd name="connsiteX80" fmla="*/ 4865021 w 8126844"/>
                    <a:gd name="connsiteY80" fmla="*/ 3676027 h 5316568"/>
                    <a:gd name="connsiteX81" fmla="*/ 4905363 w 8126844"/>
                    <a:gd name="connsiteY81" fmla="*/ 3770156 h 5316568"/>
                    <a:gd name="connsiteX82" fmla="*/ 5160857 w 8126844"/>
                    <a:gd name="connsiteY82" fmla="*/ 3743262 h 5316568"/>
                    <a:gd name="connsiteX83" fmla="*/ 5187751 w 8126844"/>
                    <a:gd name="connsiteY83" fmla="*/ 3877732 h 5316568"/>
                    <a:gd name="connsiteX84" fmla="*/ 4878468 w 8126844"/>
                    <a:gd name="connsiteY84" fmla="*/ 3971862 h 5316568"/>
                    <a:gd name="connsiteX85" fmla="*/ 4891916 w 8126844"/>
                    <a:gd name="connsiteY85" fmla="*/ 4119780 h 5316568"/>
                    <a:gd name="connsiteX86" fmla="*/ 5376010 w 8126844"/>
                    <a:gd name="connsiteY86" fmla="*/ 4012203 h 5316568"/>
                    <a:gd name="connsiteX87" fmla="*/ 5967680 w 8126844"/>
                    <a:gd name="connsiteY87" fmla="*/ 3864285 h 5316568"/>
                    <a:gd name="connsiteX88" fmla="*/ 6344198 w 8126844"/>
                    <a:gd name="connsiteY88" fmla="*/ 3662580 h 5316568"/>
                    <a:gd name="connsiteX89" fmla="*/ 6478668 w 8126844"/>
                    <a:gd name="connsiteY89" fmla="*/ 3662580 h 5316568"/>
                    <a:gd name="connsiteX90" fmla="*/ 6478668 w 8126844"/>
                    <a:gd name="connsiteY90" fmla="*/ 3850838 h 5316568"/>
                    <a:gd name="connsiteX91" fmla="*/ 5900445 w 8126844"/>
                    <a:gd name="connsiteY91" fmla="*/ 4039097 h 5316568"/>
                    <a:gd name="connsiteX92" fmla="*/ 5053280 w 8126844"/>
                    <a:gd name="connsiteY92" fmla="*/ 4281144 h 5316568"/>
                    <a:gd name="connsiteX93" fmla="*/ 4703657 w 8126844"/>
                    <a:gd name="connsiteY93" fmla="*/ 4375274 h 5316568"/>
                    <a:gd name="connsiteX94" fmla="*/ 4313692 w 8126844"/>
                    <a:gd name="connsiteY94" fmla="*/ 4442509 h 5316568"/>
                    <a:gd name="connsiteX95" fmla="*/ 4004410 w 8126844"/>
                    <a:gd name="connsiteY95" fmla="*/ 4482850 h 5316568"/>
                    <a:gd name="connsiteX96" fmla="*/ 3869939 w 8126844"/>
                    <a:gd name="connsiteY96" fmla="*/ 4361827 h 5316568"/>
                    <a:gd name="connsiteX97" fmla="*/ 3950621 w 8126844"/>
                    <a:gd name="connsiteY97" fmla="*/ 4254250 h 5316568"/>
                    <a:gd name="connsiteX98" fmla="*/ 4367480 w 8126844"/>
                    <a:gd name="connsiteY98" fmla="*/ 4173568 h 5316568"/>
                    <a:gd name="connsiteX99" fmla="*/ 4542292 w 8126844"/>
                    <a:gd name="connsiteY99" fmla="*/ 4106332 h 5316568"/>
                    <a:gd name="connsiteX100" fmla="*/ 4542292 w 8126844"/>
                    <a:gd name="connsiteY100" fmla="*/ 3971862 h 5316568"/>
                    <a:gd name="connsiteX101" fmla="*/ 4206116 w 8126844"/>
                    <a:gd name="connsiteY101" fmla="*/ 3971862 h 5316568"/>
                    <a:gd name="connsiteX102" fmla="*/ 3520316 w 8126844"/>
                    <a:gd name="connsiteY102" fmla="*/ 4052544 h 5316568"/>
                    <a:gd name="connsiteX103" fmla="*/ 3157245 w 8126844"/>
                    <a:gd name="connsiteY103" fmla="*/ 4079438 h 5316568"/>
                    <a:gd name="connsiteX104" fmla="*/ 3076563 w 8126844"/>
                    <a:gd name="connsiteY104" fmla="*/ 4200462 h 5316568"/>
                    <a:gd name="connsiteX105" fmla="*/ 3224480 w 8126844"/>
                    <a:gd name="connsiteY105" fmla="*/ 4267697 h 5316568"/>
                    <a:gd name="connsiteX106" fmla="*/ 3453080 w 8126844"/>
                    <a:gd name="connsiteY106" fmla="*/ 4294591 h 5316568"/>
                    <a:gd name="connsiteX107" fmla="*/ 3412739 w 8126844"/>
                    <a:gd name="connsiteY107" fmla="*/ 4402168 h 5316568"/>
                    <a:gd name="connsiteX108" fmla="*/ 2968986 w 8126844"/>
                    <a:gd name="connsiteY108" fmla="*/ 4455956 h 5316568"/>
                    <a:gd name="connsiteX109" fmla="*/ 2767280 w 8126844"/>
                    <a:gd name="connsiteY109" fmla="*/ 4469403 h 5316568"/>
                    <a:gd name="connsiteX110" fmla="*/ 2673151 w 8126844"/>
                    <a:gd name="connsiteY110" fmla="*/ 4671109 h 5316568"/>
                    <a:gd name="connsiteX111" fmla="*/ 2767280 w 8126844"/>
                    <a:gd name="connsiteY111" fmla="*/ 5034180 h 5316568"/>
                    <a:gd name="connsiteX112" fmla="*/ 2700045 w 8126844"/>
                    <a:gd name="connsiteY112" fmla="*/ 5235885 h 5316568"/>
                    <a:gd name="connsiteX113" fmla="*/ 2498339 w 8126844"/>
                    <a:gd name="connsiteY113" fmla="*/ 5316568 h 5316568"/>
                    <a:gd name="connsiteX114" fmla="*/ 2256292 w 8126844"/>
                    <a:gd name="connsiteY114" fmla="*/ 5235885 h 5316568"/>
                    <a:gd name="connsiteX115" fmla="*/ 2175610 w 8126844"/>
                    <a:gd name="connsiteY115" fmla="*/ 4980391 h 5316568"/>
                    <a:gd name="connsiteX116" fmla="*/ 2269739 w 8126844"/>
                    <a:gd name="connsiteY116" fmla="*/ 4751791 h 5316568"/>
                    <a:gd name="connsiteX117" fmla="*/ 2404210 w 8126844"/>
                    <a:gd name="connsiteY117" fmla="*/ 4590427 h 5316568"/>
                    <a:gd name="connsiteX118" fmla="*/ 2390763 w 8126844"/>
                    <a:gd name="connsiteY118" fmla="*/ 4442509 h 5316568"/>
                    <a:gd name="connsiteX119" fmla="*/ 2014245 w 8126844"/>
                    <a:gd name="connsiteY119" fmla="*/ 4308038 h 5316568"/>
                    <a:gd name="connsiteX120" fmla="*/ 2068033 w 8126844"/>
                    <a:gd name="connsiteY120" fmla="*/ 4200462 h 5316568"/>
                    <a:gd name="connsiteX121" fmla="*/ 2390763 w 8126844"/>
                    <a:gd name="connsiteY121" fmla="*/ 4200462 h 5316568"/>
                    <a:gd name="connsiteX122" fmla="*/ 2807621 w 8126844"/>
                    <a:gd name="connsiteY122" fmla="*/ 4200462 h 5316568"/>
                    <a:gd name="connsiteX123" fmla="*/ 2834516 w 8126844"/>
                    <a:gd name="connsiteY123" fmla="*/ 4065991 h 5316568"/>
                    <a:gd name="connsiteX124" fmla="*/ 2686598 w 8126844"/>
                    <a:gd name="connsiteY124" fmla="*/ 4012203 h 5316568"/>
                    <a:gd name="connsiteX125" fmla="*/ 2780727 w 8126844"/>
                    <a:gd name="connsiteY125" fmla="*/ 3864285 h 5316568"/>
                    <a:gd name="connsiteX126" fmla="*/ 3211033 w 8126844"/>
                    <a:gd name="connsiteY126" fmla="*/ 3904627 h 5316568"/>
                    <a:gd name="connsiteX127" fmla="*/ 3775810 w 8126844"/>
                    <a:gd name="connsiteY127" fmla="*/ 3877732 h 5316568"/>
                    <a:gd name="connsiteX128" fmla="*/ 4380927 w 8126844"/>
                    <a:gd name="connsiteY128" fmla="*/ 3783603 h 5316568"/>
                    <a:gd name="connsiteX129" fmla="*/ 4622974 w 8126844"/>
                    <a:gd name="connsiteY129" fmla="*/ 3729815 h 5316568"/>
                    <a:gd name="connsiteX130" fmla="*/ 4555739 w 8126844"/>
                    <a:gd name="connsiteY130" fmla="*/ 3635685 h 5316568"/>
                    <a:gd name="connsiteX131" fmla="*/ 4031304 w 8126844"/>
                    <a:gd name="connsiteY131" fmla="*/ 3676027 h 5316568"/>
                    <a:gd name="connsiteX132" fmla="*/ 3600998 w 8126844"/>
                    <a:gd name="connsiteY132" fmla="*/ 3689474 h 5316568"/>
                    <a:gd name="connsiteX133" fmla="*/ 3278268 w 8126844"/>
                    <a:gd name="connsiteY133" fmla="*/ 3649132 h 5316568"/>
                    <a:gd name="connsiteX134" fmla="*/ 3237927 w 8126844"/>
                    <a:gd name="connsiteY134" fmla="*/ 3581897 h 5316568"/>
                    <a:gd name="connsiteX135" fmla="*/ 3291716 w 8126844"/>
                    <a:gd name="connsiteY135" fmla="*/ 3447427 h 5316568"/>
                    <a:gd name="connsiteX136" fmla="*/ 3587551 w 8126844"/>
                    <a:gd name="connsiteY136" fmla="*/ 3474321 h 5316568"/>
                    <a:gd name="connsiteX137" fmla="*/ 3883386 w 8126844"/>
                    <a:gd name="connsiteY137" fmla="*/ 3474321 h 5316568"/>
                    <a:gd name="connsiteX138" fmla="*/ 3964068 w 8126844"/>
                    <a:gd name="connsiteY138" fmla="*/ 3407085 h 5316568"/>
                    <a:gd name="connsiteX139" fmla="*/ 3883386 w 8126844"/>
                    <a:gd name="connsiteY139" fmla="*/ 3286062 h 5316568"/>
                    <a:gd name="connsiteX140" fmla="*/ 3412739 w 8126844"/>
                    <a:gd name="connsiteY140" fmla="*/ 3259168 h 5316568"/>
                    <a:gd name="connsiteX141" fmla="*/ 3049668 w 8126844"/>
                    <a:gd name="connsiteY141" fmla="*/ 3205380 h 5316568"/>
                    <a:gd name="connsiteX142" fmla="*/ 2740386 w 8126844"/>
                    <a:gd name="connsiteY142" fmla="*/ 3138144 h 5316568"/>
                    <a:gd name="connsiteX143" fmla="*/ 2457998 w 8126844"/>
                    <a:gd name="connsiteY143" fmla="*/ 3057462 h 5316568"/>
                    <a:gd name="connsiteX144" fmla="*/ 2242845 w 8126844"/>
                    <a:gd name="connsiteY144" fmla="*/ 3003674 h 5316568"/>
                    <a:gd name="connsiteX145" fmla="*/ 2162163 w 8126844"/>
                    <a:gd name="connsiteY145" fmla="*/ 3165038 h 5316568"/>
                    <a:gd name="connsiteX146" fmla="*/ 2336974 w 8126844"/>
                    <a:gd name="connsiteY146" fmla="*/ 3339850 h 5316568"/>
                    <a:gd name="connsiteX147" fmla="*/ 2713492 w 8126844"/>
                    <a:gd name="connsiteY147" fmla="*/ 3393638 h 5316568"/>
                    <a:gd name="connsiteX148" fmla="*/ 2874857 w 8126844"/>
                    <a:gd name="connsiteY148" fmla="*/ 3447427 h 5316568"/>
                    <a:gd name="connsiteX149" fmla="*/ 2874857 w 8126844"/>
                    <a:gd name="connsiteY149" fmla="*/ 3595344 h 5316568"/>
                    <a:gd name="connsiteX150" fmla="*/ 2605916 w 8126844"/>
                    <a:gd name="connsiteY150" fmla="*/ 3568450 h 5316568"/>
                    <a:gd name="connsiteX151" fmla="*/ 2000798 w 8126844"/>
                    <a:gd name="connsiteY151" fmla="*/ 3447427 h 5316568"/>
                    <a:gd name="connsiteX152" fmla="*/ 1583939 w 8126844"/>
                    <a:gd name="connsiteY152" fmla="*/ 3299509 h 5316568"/>
                    <a:gd name="connsiteX153" fmla="*/ 1409127 w 8126844"/>
                    <a:gd name="connsiteY153" fmla="*/ 3312956 h 5316568"/>
                    <a:gd name="connsiteX154" fmla="*/ 1368786 w 8126844"/>
                    <a:gd name="connsiteY154" fmla="*/ 3487768 h 5316568"/>
                    <a:gd name="connsiteX155" fmla="*/ 1799092 w 8126844"/>
                    <a:gd name="connsiteY155" fmla="*/ 3622238 h 5316568"/>
                    <a:gd name="connsiteX156" fmla="*/ 2256292 w 8126844"/>
                    <a:gd name="connsiteY156" fmla="*/ 3783603 h 5316568"/>
                    <a:gd name="connsiteX157" fmla="*/ 2390763 w 8126844"/>
                    <a:gd name="connsiteY157" fmla="*/ 3891180 h 5316568"/>
                    <a:gd name="connsiteX158" fmla="*/ 2094927 w 8126844"/>
                    <a:gd name="connsiteY158" fmla="*/ 3958415 h 5316568"/>
                    <a:gd name="connsiteX159" fmla="*/ 1557045 w 8126844"/>
                    <a:gd name="connsiteY159" fmla="*/ 3783603 h 5316568"/>
                    <a:gd name="connsiteX160" fmla="*/ 965374 w 8126844"/>
                    <a:gd name="connsiteY160" fmla="*/ 3555003 h 5316568"/>
                    <a:gd name="connsiteX161" fmla="*/ 481280 w 8126844"/>
                    <a:gd name="connsiteY161" fmla="*/ 3339850 h 5316568"/>
                    <a:gd name="connsiteX162" fmla="*/ 198892 w 8126844"/>
                    <a:gd name="connsiteY162" fmla="*/ 3232274 h 5316568"/>
                    <a:gd name="connsiteX163" fmla="*/ 131657 w 8126844"/>
                    <a:gd name="connsiteY163" fmla="*/ 3138144 h 5316568"/>
                    <a:gd name="connsiteX164" fmla="*/ 279574 w 8126844"/>
                    <a:gd name="connsiteY164" fmla="*/ 3044015 h 5316568"/>
                    <a:gd name="connsiteX165" fmla="*/ 642645 w 8126844"/>
                    <a:gd name="connsiteY165" fmla="*/ 3218827 h 5316568"/>
                    <a:gd name="connsiteX166" fmla="*/ 1113292 w 8126844"/>
                    <a:gd name="connsiteY166" fmla="*/ 3366744 h 5316568"/>
                    <a:gd name="connsiteX167" fmla="*/ 1153633 w 8126844"/>
                    <a:gd name="connsiteY167" fmla="*/ 3191932 h 5316568"/>
                    <a:gd name="connsiteX168" fmla="*/ 1032610 w 8126844"/>
                    <a:gd name="connsiteY168" fmla="*/ 3030568 h 5316568"/>
                    <a:gd name="connsiteX169" fmla="*/ 535068 w 8126844"/>
                    <a:gd name="connsiteY169" fmla="*/ 2882650 h 5316568"/>
                    <a:gd name="connsiteX170" fmla="*/ 198892 w 8126844"/>
                    <a:gd name="connsiteY170" fmla="*/ 2640603 h 5316568"/>
                    <a:gd name="connsiteX171" fmla="*/ 10633 w 8126844"/>
                    <a:gd name="connsiteY171" fmla="*/ 2479238 h 5316568"/>
                    <a:gd name="connsiteX172" fmla="*/ 50974 w 8126844"/>
                    <a:gd name="connsiteY172" fmla="*/ 2344768 h 5316568"/>
                    <a:gd name="connsiteX173" fmla="*/ 279574 w 8126844"/>
                    <a:gd name="connsiteY173" fmla="*/ 2425450 h 5316568"/>
                    <a:gd name="connsiteX174" fmla="*/ 1019163 w 8126844"/>
                    <a:gd name="connsiteY174" fmla="*/ 2828862 h 5316568"/>
                    <a:gd name="connsiteX175" fmla="*/ 1462916 w 8126844"/>
                    <a:gd name="connsiteY175" fmla="*/ 3070909 h 5316568"/>
                    <a:gd name="connsiteX176" fmla="*/ 1799092 w 8126844"/>
                    <a:gd name="connsiteY176" fmla="*/ 3165038 h 5316568"/>
                    <a:gd name="connsiteX177" fmla="*/ 1973904 w 8126844"/>
                    <a:gd name="connsiteY177" fmla="*/ 3097803 h 5316568"/>
                    <a:gd name="connsiteX178" fmla="*/ 1960457 w 8126844"/>
                    <a:gd name="connsiteY178" fmla="*/ 2855756 h 5316568"/>
                    <a:gd name="connsiteX179" fmla="*/ 1624280 w 8126844"/>
                    <a:gd name="connsiteY179" fmla="*/ 2748180 h 5316568"/>
                    <a:gd name="connsiteX180" fmla="*/ 1288104 w 8126844"/>
                    <a:gd name="connsiteY180" fmla="*/ 2600262 h 5316568"/>
                    <a:gd name="connsiteX181" fmla="*/ 1261210 w 8126844"/>
                    <a:gd name="connsiteY181" fmla="*/ 2465791 h 5316568"/>
                    <a:gd name="connsiteX182" fmla="*/ 1462916 w 8126844"/>
                    <a:gd name="connsiteY182" fmla="*/ 2465791 h 5316568"/>
                    <a:gd name="connsiteX183" fmla="*/ 1691516 w 8126844"/>
                    <a:gd name="connsiteY183" fmla="*/ 2546474 h 5316568"/>
                    <a:gd name="connsiteX184" fmla="*/ 1758751 w 8126844"/>
                    <a:gd name="connsiteY184" fmla="*/ 2331321 h 5316568"/>
                    <a:gd name="connsiteX185" fmla="*/ 1597386 w 8126844"/>
                    <a:gd name="connsiteY185" fmla="*/ 2156509 h 5316568"/>
                    <a:gd name="connsiteX186" fmla="*/ 1153633 w 8126844"/>
                    <a:gd name="connsiteY186" fmla="*/ 1968250 h 5316568"/>
                    <a:gd name="connsiteX187" fmla="*/ 871245 w 8126844"/>
                    <a:gd name="connsiteY187" fmla="*/ 1779991 h 5316568"/>
                    <a:gd name="connsiteX188" fmla="*/ 750221 w 8126844"/>
                    <a:gd name="connsiteY188" fmla="*/ 1645521 h 5316568"/>
                    <a:gd name="connsiteX189" fmla="*/ 844351 w 8126844"/>
                    <a:gd name="connsiteY189" fmla="*/ 1524497 h 5316568"/>
                    <a:gd name="connsiteX190" fmla="*/ 1328445 w 8126844"/>
                    <a:gd name="connsiteY190" fmla="*/ 1739650 h 5316568"/>
                    <a:gd name="connsiteX191" fmla="*/ 1606671 w 8126844"/>
                    <a:gd name="connsiteY191" fmla="*/ 1886069 h 5316568"/>
                    <a:gd name="connsiteX192" fmla="*/ 1595914 w 8126844"/>
                    <a:gd name="connsiteY192" fmla="*/ 1511485 h 5316568"/>
                    <a:gd name="connsiteX193" fmla="*/ 1905860 w 8126844"/>
                    <a:gd name="connsiteY193" fmla="*/ 1628679 h 5316568"/>
                    <a:gd name="connsiteX194" fmla="*/ 1900365 w 8126844"/>
                    <a:gd name="connsiteY194" fmla="*/ 1694764 h 5316568"/>
                    <a:gd name="connsiteX195" fmla="*/ 1879774 w 8126844"/>
                    <a:gd name="connsiteY195" fmla="*/ 2022038 h 5316568"/>
                    <a:gd name="connsiteX196" fmla="*/ 2390763 w 8126844"/>
                    <a:gd name="connsiteY196" fmla="*/ 2250638 h 5316568"/>
                    <a:gd name="connsiteX197" fmla="*/ 3157245 w 8126844"/>
                    <a:gd name="connsiteY197" fmla="*/ 2465791 h 5316568"/>
                    <a:gd name="connsiteX198" fmla="*/ 3708574 w 8126844"/>
                    <a:gd name="connsiteY198" fmla="*/ 2600262 h 5316568"/>
                    <a:gd name="connsiteX199" fmla="*/ 4165774 w 8126844"/>
                    <a:gd name="connsiteY199" fmla="*/ 2573368 h 5316568"/>
                    <a:gd name="connsiteX200" fmla="*/ 4394374 w 8126844"/>
                    <a:gd name="connsiteY200" fmla="*/ 2546474 h 5316568"/>
                    <a:gd name="connsiteX201" fmla="*/ 4407821 w 8126844"/>
                    <a:gd name="connsiteY201" fmla="*/ 2358215 h 5316568"/>
                    <a:gd name="connsiteX202" fmla="*/ 4192668 w 8126844"/>
                    <a:gd name="connsiteY202" fmla="*/ 2317874 h 5316568"/>
                    <a:gd name="connsiteX203" fmla="*/ 4031304 w 8126844"/>
                    <a:gd name="connsiteY203" fmla="*/ 2358215 h 5316568"/>
                    <a:gd name="connsiteX204" fmla="*/ 4031304 w 8126844"/>
                    <a:gd name="connsiteY204" fmla="*/ 2183403 h 5316568"/>
                    <a:gd name="connsiteX205" fmla="*/ 4448163 w 8126844"/>
                    <a:gd name="connsiteY205" fmla="*/ 2062380 h 5316568"/>
                    <a:gd name="connsiteX206" fmla="*/ 4703657 w 8126844"/>
                    <a:gd name="connsiteY206" fmla="*/ 1954803 h 5316568"/>
                    <a:gd name="connsiteX207" fmla="*/ 4689464 w 8126844"/>
                    <a:gd name="connsiteY207" fmla="*/ 1695630 h 5316568"/>
                    <a:gd name="connsiteX208" fmla="*/ 4404220 w 8126844"/>
                    <a:gd name="connsiteY208" fmla="*/ 1779653 h 5316568"/>
                    <a:gd name="connsiteX209" fmla="*/ 3946516 w 8126844"/>
                    <a:gd name="connsiteY209" fmla="*/ 1890062 h 5316568"/>
                    <a:gd name="connsiteX210" fmla="*/ 3587828 w 8126844"/>
                    <a:gd name="connsiteY210" fmla="*/ 1917536 h 5316568"/>
                    <a:gd name="connsiteX211" fmla="*/ 3507117 w 8126844"/>
                    <a:gd name="connsiteY211" fmla="*/ 1882877 h 5316568"/>
                    <a:gd name="connsiteX212" fmla="*/ 3506224 w 8126844"/>
                    <a:gd name="connsiteY212" fmla="*/ 1836324 h 5316568"/>
                    <a:gd name="connsiteX0" fmla="*/ 5876971 w 8126844"/>
                    <a:gd name="connsiteY0" fmla="*/ 944929 h 5316568"/>
                    <a:gd name="connsiteX1" fmla="*/ 5913699 w 8126844"/>
                    <a:gd name="connsiteY1" fmla="*/ 1024745 h 5316568"/>
                    <a:gd name="connsiteX2" fmla="*/ 5847702 w 8126844"/>
                    <a:gd name="connsiteY2" fmla="*/ 1092193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905860 w 8126844"/>
                    <a:gd name="connsiteY194" fmla="*/ 1628679 h 5316568"/>
                    <a:gd name="connsiteX195" fmla="*/ 1900365 w 8126844"/>
                    <a:gd name="connsiteY195" fmla="*/ 1694764 h 5316568"/>
                    <a:gd name="connsiteX196" fmla="*/ 1879774 w 8126844"/>
                    <a:gd name="connsiteY196" fmla="*/ 2022038 h 5316568"/>
                    <a:gd name="connsiteX197" fmla="*/ 2390763 w 8126844"/>
                    <a:gd name="connsiteY197" fmla="*/ 2250638 h 5316568"/>
                    <a:gd name="connsiteX198" fmla="*/ 3157245 w 8126844"/>
                    <a:gd name="connsiteY198" fmla="*/ 2465791 h 5316568"/>
                    <a:gd name="connsiteX199" fmla="*/ 3708574 w 8126844"/>
                    <a:gd name="connsiteY199" fmla="*/ 2600262 h 5316568"/>
                    <a:gd name="connsiteX200" fmla="*/ 4165774 w 8126844"/>
                    <a:gd name="connsiteY200" fmla="*/ 2573368 h 5316568"/>
                    <a:gd name="connsiteX201" fmla="*/ 4394374 w 8126844"/>
                    <a:gd name="connsiteY201" fmla="*/ 2546474 h 5316568"/>
                    <a:gd name="connsiteX202" fmla="*/ 4407821 w 8126844"/>
                    <a:gd name="connsiteY202" fmla="*/ 2358215 h 5316568"/>
                    <a:gd name="connsiteX203" fmla="*/ 4192668 w 8126844"/>
                    <a:gd name="connsiteY203" fmla="*/ 2317874 h 5316568"/>
                    <a:gd name="connsiteX204" fmla="*/ 4031304 w 8126844"/>
                    <a:gd name="connsiteY204" fmla="*/ 2358215 h 5316568"/>
                    <a:gd name="connsiteX205" fmla="*/ 4031304 w 8126844"/>
                    <a:gd name="connsiteY205" fmla="*/ 2183403 h 5316568"/>
                    <a:gd name="connsiteX206" fmla="*/ 4448163 w 8126844"/>
                    <a:gd name="connsiteY206" fmla="*/ 2062380 h 5316568"/>
                    <a:gd name="connsiteX207" fmla="*/ 4703657 w 8126844"/>
                    <a:gd name="connsiteY207" fmla="*/ 1954803 h 5316568"/>
                    <a:gd name="connsiteX208" fmla="*/ 4689464 w 8126844"/>
                    <a:gd name="connsiteY208" fmla="*/ 1695630 h 5316568"/>
                    <a:gd name="connsiteX209" fmla="*/ 4404220 w 8126844"/>
                    <a:gd name="connsiteY209" fmla="*/ 1779653 h 5316568"/>
                    <a:gd name="connsiteX210" fmla="*/ 3946516 w 8126844"/>
                    <a:gd name="connsiteY210" fmla="*/ 1890062 h 5316568"/>
                    <a:gd name="connsiteX211" fmla="*/ 3587828 w 8126844"/>
                    <a:gd name="connsiteY211" fmla="*/ 1917536 h 5316568"/>
                    <a:gd name="connsiteX212" fmla="*/ 3507117 w 8126844"/>
                    <a:gd name="connsiteY212" fmla="*/ 1882877 h 5316568"/>
                    <a:gd name="connsiteX213" fmla="*/ 3506224 w 8126844"/>
                    <a:gd name="connsiteY213" fmla="*/ 1836324 h 5316568"/>
                    <a:gd name="connsiteX0" fmla="*/ 5895003 w 8126844"/>
                    <a:gd name="connsiteY0" fmla="*/ 953062 h 5316568"/>
                    <a:gd name="connsiteX1" fmla="*/ 5913699 w 8126844"/>
                    <a:gd name="connsiteY1" fmla="*/ 1024745 h 5316568"/>
                    <a:gd name="connsiteX2" fmla="*/ 5847702 w 8126844"/>
                    <a:gd name="connsiteY2" fmla="*/ 1092193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905860 w 8126844"/>
                    <a:gd name="connsiteY194" fmla="*/ 1628679 h 5316568"/>
                    <a:gd name="connsiteX195" fmla="*/ 1900365 w 8126844"/>
                    <a:gd name="connsiteY195" fmla="*/ 1694764 h 5316568"/>
                    <a:gd name="connsiteX196" fmla="*/ 1879774 w 8126844"/>
                    <a:gd name="connsiteY196" fmla="*/ 2022038 h 5316568"/>
                    <a:gd name="connsiteX197" fmla="*/ 2390763 w 8126844"/>
                    <a:gd name="connsiteY197" fmla="*/ 2250638 h 5316568"/>
                    <a:gd name="connsiteX198" fmla="*/ 3157245 w 8126844"/>
                    <a:gd name="connsiteY198" fmla="*/ 2465791 h 5316568"/>
                    <a:gd name="connsiteX199" fmla="*/ 3708574 w 8126844"/>
                    <a:gd name="connsiteY199" fmla="*/ 2600262 h 5316568"/>
                    <a:gd name="connsiteX200" fmla="*/ 4165774 w 8126844"/>
                    <a:gd name="connsiteY200" fmla="*/ 2573368 h 5316568"/>
                    <a:gd name="connsiteX201" fmla="*/ 4394374 w 8126844"/>
                    <a:gd name="connsiteY201" fmla="*/ 2546474 h 5316568"/>
                    <a:gd name="connsiteX202" fmla="*/ 4407821 w 8126844"/>
                    <a:gd name="connsiteY202" fmla="*/ 2358215 h 5316568"/>
                    <a:gd name="connsiteX203" fmla="*/ 4192668 w 8126844"/>
                    <a:gd name="connsiteY203" fmla="*/ 2317874 h 5316568"/>
                    <a:gd name="connsiteX204" fmla="*/ 4031304 w 8126844"/>
                    <a:gd name="connsiteY204" fmla="*/ 2358215 h 5316568"/>
                    <a:gd name="connsiteX205" fmla="*/ 4031304 w 8126844"/>
                    <a:gd name="connsiteY205" fmla="*/ 2183403 h 5316568"/>
                    <a:gd name="connsiteX206" fmla="*/ 4448163 w 8126844"/>
                    <a:gd name="connsiteY206" fmla="*/ 2062380 h 5316568"/>
                    <a:gd name="connsiteX207" fmla="*/ 4703657 w 8126844"/>
                    <a:gd name="connsiteY207" fmla="*/ 1954803 h 5316568"/>
                    <a:gd name="connsiteX208" fmla="*/ 4689464 w 8126844"/>
                    <a:gd name="connsiteY208" fmla="*/ 1695630 h 5316568"/>
                    <a:gd name="connsiteX209" fmla="*/ 4404220 w 8126844"/>
                    <a:gd name="connsiteY209" fmla="*/ 1779653 h 5316568"/>
                    <a:gd name="connsiteX210" fmla="*/ 3946516 w 8126844"/>
                    <a:gd name="connsiteY210" fmla="*/ 1890062 h 5316568"/>
                    <a:gd name="connsiteX211" fmla="*/ 3587828 w 8126844"/>
                    <a:gd name="connsiteY211" fmla="*/ 1917536 h 5316568"/>
                    <a:gd name="connsiteX212" fmla="*/ 3507117 w 8126844"/>
                    <a:gd name="connsiteY212" fmla="*/ 1882877 h 5316568"/>
                    <a:gd name="connsiteX213" fmla="*/ 3506224 w 8126844"/>
                    <a:gd name="connsiteY213" fmla="*/ 1836324 h 5316568"/>
                    <a:gd name="connsiteX0" fmla="*/ 5873973 w 8126844"/>
                    <a:gd name="connsiteY0" fmla="*/ 949654 h 5316568"/>
                    <a:gd name="connsiteX1" fmla="*/ 5913699 w 8126844"/>
                    <a:gd name="connsiteY1" fmla="*/ 1024745 h 5316568"/>
                    <a:gd name="connsiteX2" fmla="*/ 5847702 w 8126844"/>
                    <a:gd name="connsiteY2" fmla="*/ 1092193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905860 w 8126844"/>
                    <a:gd name="connsiteY194" fmla="*/ 1628679 h 5316568"/>
                    <a:gd name="connsiteX195" fmla="*/ 1900365 w 8126844"/>
                    <a:gd name="connsiteY195" fmla="*/ 1694764 h 5316568"/>
                    <a:gd name="connsiteX196" fmla="*/ 1879774 w 8126844"/>
                    <a:gd name="connsiteY196" fmla="*/ 2022038 h 5316568"/>
                    <a:gd name="connsiteX197" fmla="*/ 2390763 w 8126844"/>
                    <a:gd name="connsiteY197" fmla="*/ 2250638 h 5316568"/>
                    <a:gd name="connsiteX198" fmla="*/ 3157245 w 8126844"/>
                    <a:gd name="connsiteY198" fmla="*/ 2465791 h 5316568"/>
                    <a:gd name="connsiteX199" fmla="*/ 3708574 w 8126844"/>
                    <a:gd name="connsiteY199" fmla="*/ 2600262 h 5316568"/>
                    <a:gd name="connsiteX200" fmla="*/ 4165774 w 8126844"/>
                    <a:gd name="connsiteY200" fmla="*/ 2573368 h 5316568"/>
                    <a:gd name="connsiteX201" fmla="*/ 4394374 w 8126844"/>
                    <a:gd name="connsiteY201" fmla="*/ 2546474 h 5316568"/>
                    <a:gd name="connsiteX202" fmla="*/ 4407821 w 8126844"/>
                    <a:gd name="connsiteY202" fmla="*/ 2358215 h 5316568"/>
                    <a:gd name="connsiteX203" fmla="*/ 4192668 w 8126844"/>
                    <a:gd name="connsiteY203" fmla="*/ 2317874 h 5316568"/>
                    <a:gd name="connsiteX204" fmla="*/ 4031304 w 8126844"/>
                    <a:gd name="connsiteY204" fmla="*/ 2358215 h 5316568"/>
                    <a:gd name="connsiteX205" fmla="*/ 4031304 w 8126844"/>
                    <a:gd name="connsiteY205" fmla="*/ 2183403 h 5316568"/>
                    <a:gd name="connsiteX206" fmla="*/ 4448163 w 8126844"/>
                    <a:gd name="connsiteY206" fmla="*/ 2062380 h 5316568"/>
                    <a:gd name="connsiteX207" fmla="*/ 4703657 w 8126844"/>
                    <a:gd name="connsiteY207" fmla="*/ 1954803 h 5316568"/>
                    <a:gd name="connsiteX208" fmla="*/ 4689464 w 8126844"/>
                    <a:gd name="connsiteY208" fmla="*/ 1695630 h 5316568"/>
                    <a:gd name="connsiteX209" fmla="*/ 4404220 w 8126844"/>
                    <a:gd name="connsiteY209" fmla="*/ 1779653 h 5316568"/>
                    <a:gd name="connsiteX210" fmla="*/ 3946516 w 8126844"/>
                    <a:gd name="connsiteY210" fmla="*/ 1890062 h 5316568"/>
                    <a:gd name="connsiteX211" fmla="*/ 3587828 w 8126844"/>
                    <a:gd name="connsiteY211" fmla="*/ 1917536 h 5316568"/>
                    <a:gd name="connsiteX212" fmla="*/ 3507117 w 8126844"/>
                    <a:gd name="connsiteY212" fmla="*/ 1882877 h 5316568"/>
                    <a:gd name="connsiteX213" fmla="*/ 3506224 w 8126844"/>
                    <a:gd name="connsiteY213" fmla="*/ 1836324 h 5316568"/>
                    <a:gd name="connsiteX0" fmla="*/ 5873973 w 8126844"/>
                    <a:gd name="connsiteY0" fmla="*/ 949654 h 5316568"/>
                    <a:gd name="connsiteX1" fmla="*/ 5913699 w 8126844"/>
                    <a:gd name="connsiteY1" fmla="*/ 102474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905860 w 8126844"/>
                    <a:gd name="connsiteY194" fmla="*/ 1628679 h 5316568"/>
                    <a:gd name="connsiteX195" fmla="*/ 1900365 w 8126844"/>
                    <a:gd name="connsiteY195" fmla="*/ 1694764 h 5316568"/>
                    <a:gd name="connsiteX196" fmla="*/ 1879774 w 8126844"/>
                    <a:gd name="connsiteY196" fmla="*/ 2022038 h 5316568"/>
                    <a:gd name="connsiteX197" fmla="*/ 2390763 w 8126844"/>
                    <a:gd name="connsiteY197" fmla="*/ 2250638 h 5316568"/>
                    <a:gd name="connsiteX198" fmla="*/ 3157245 w 8126844"/>
                    <a:gd name="connsiteY198" fmla="*/ 2465791 h 5316568"/>
                    <a:gd name="connsiteX199" fmla="*/ 3708574 w 8126844"/>
                    <a:gd name="connsiteY199" fmla="*/ 2600262 h 5316568"/>
                    <a:gd name="connsiteX200" fmla="*/ 4165774 w 8126844"/>
                    <a:gd name="connsiteY200" fmla="*/ 2573368 h 5316568"/>
                    <a:gd name="connsiteX201" fmla="*/ 4394374 w 8126844"/>
                    <a:gd name="connsiteY201" fmla="*/ 2546474 h 5316568"/>
                    <a:gd name="connsiteX202" fmla="*/ 4407821 w 8126844"/>
                    <a:gd name="connsiteY202" fmla="*/ 2358215 h 5316568"/>
                    <a:gd name="connsiteX203" fmla="*/ 4192668 w 8126844"/>
                    <a:gd name="connsiteY203" fmla="*/ 2317874 h 5316568"/>
                    <a:gd name="connsiteX204" fmla="*/ 4031304 w 8126844"/>
                    <a:gd name="connsiteY204" fmla="*/ 2358215 h 5316568"/>
                    <a:gd name="connsiteX205" fmla="*/ 4031304 w 8126844"/>
                    <a:gd name="connsiteY205" fmla="*/ 2183403 h 5316568"/>
                    <a:gd name="connsiteX206" fmla="*/ 4448163 w 8126844"/>
                    <a:gd name="connsiteY206" fmla="*/ 2062380 h 5316568"/>
                    <a:gd name="connsiteX207" fmla="*/ 4703657 w 8126844"/>
                    <a:gd name="connsiteY207" fmla="*/ 1954803 h 5316568"/>
                    <a:gd name="connsiteX208" fmla="*/ 4689464 w 8126844"/>
                    <a:gd name="connsiteY208" fmla="*/ 1695630 h 5316568"/>
                    <a:gd name="connsiteX209" fmla="*/ 4404220 w 8126844"/>
                    <a:gd name="connsiteY209" fmla="*/ 1779653 h 5316568"/>
                    <a:gd name="connsiteX210" fmla="*/ 3946516 w 8126844"/>
                    <a:gd name="connsiteY210" fmla="*/ 1890062 h 5316568"/>
                    <a:gd name="connsiteX211" fmla="*/ 3587828 w 8126844"/>
                    <a:gd name="connsiteY211" fmla="*/ 1917536 h 5316568"/>
                    <a:gd name="connsiteX212" fmla="*/ 3507117 w 8126844"/>
                    <a:gd name="connsiteY212" fmla="*/ 1882877 h 5316568"/>
                    <a:gd name="connsiteX213" fmla="*/ 3506224 w 8126844"/>
                    <a:gd name="connsiteY213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905860 w 8126844"/>
                    <a:gd name="connsiteY194" fmla="*/ 1628679 h 5316568"/>
                    <a:gd name="connsiteX195" fmla="*/ 1900365 w 8126844"/>
                    <a:gd name="connsiteY195" fmla="*/ 1694764 h 5316568"/>
                    <a:gd name="connsiteX196" fmla="*/ 1879774 w 8126844"/>
                    <a:gd name="connsiteY196" fmla="*/ 2022038 h 5316568"/>
                    <a:gd name="connsiteX197" fmla="*/ 2390763 w 8126844"/>
                    <a:gd name="connsiteY197" fmla="*/ 2250638 h 5316568"/>
                    <a:gd name="connsiteX198" fmla="*/ 3157245 w 8126844"/>
                    <a:gd name="connsiteY198" fmla="*/ 2465791 h 5316568"/>
                    <a:gd name="connsiteX199" fmla="*/ 3708574 w 8126844"/>
                    <a:gd name="connsiteY199" fmla="*/ 2600262 h 5316568"/>
                    <a:gd name="connsiteX200" fmla="*/ 4165774 w 8126844"/>
                    <a:gd name="connsiteY200" fmla="*/ 2573368 h 5316568"/>
                    <a:gd name="connsiteX201" fmla="*/ 4394374 w 8126844"/>
                    <a:gd name="connsiteY201" fmla="*/ 2546474 h 5316568"/>
                    <a:gd name="connsiteX202" fmla="*/ 4407821 w 8126844"/>
                    <a:gd name="connsiteY202" fmla="*/ 2358215 h 5316568"/>
                    <a:gd name="connsiteX203" fmla="*/ 4192668 w 8126844"/>
                    <a:gd name="connsiteY203" fmla="*/ 2317874 h 5316568"/>
                    <a:gd name="connsiteX204" fmla="*/ 4031304 w 8126844"/>
                    <a:gd name="connsiteY204" fmla="*/ 2358215 h 5316568"/>
                    <a:gd name="connsiteX205" fmla="*/ 4031304 w 8126844"/>
                    <a:gd name="connsiteY205" fmla="*/ 2183403 h 5316568"/>
                    <a:gd name="connsiteX206" fmla="*/ 4448163 w 8126844"/>
                    <a:gd name="connsiteY206" fmla="*/ 2062380 h 5316568"/>
                    <a:gd name="connsiteX207" fmla="*/ 4703657 w 8126844"/>
                    <a:gd name="connsiteY207" fmla="*/ 1954803 h 5316568"/>
                    <a:gd name="connsiteX208" fmla="*/ 4689464 w 8126844"/>
                    <a:gd name="connsiteY208" fmla="*/ 1695630 h 5316568"/>
                    <a:gd name="connsiteX209" fmla="*/ 4404220 w 8126844"/>
                    <a:gd name="connsiteY209" fmla="*/ 1779653 h 5316568"/>
                    <a:gd name="connsiteX210" fmla="*/ 3946516 w 8126844"/>
                    <a:gd name="connsiteY210" fmla="*/ 1890062 h 5316568"/>
                    <a:gd name="connsiteX211" fmla="*/ 3587828 w 8126844"/>
                    <a:gd name="connsiteY211" fmla="*/ 1917536 h 5316568"/>
                    <a:gd name="connsiteX212" fmla="*/ 3507117 w 8126844"/>
                    <a:gd name="connsiteY212" fmla="*/ 1882877 h 5316568"/>
                    <a:gd name="connsiteX213" fmla="*/ 3506224 w 8126844"/>
                    <a:gd name="connsiteY213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905860 w 8126844"/>
                    <a:gd name="connsiteY194" fmla="*/ 1628679 h 5316568"/>
                    <a:gd name="connsiteX195" fmla="*/ 1900365 w 8126844"/>
                    <a:gd name="connsiteY195" fmla="*/ 1694764 h 5316568"/>
                    <a:gd name="connsiteX196" fmla="*/ 1879774 w 8126844"/>
                    <a:gd name="connsiteY196" fmla="*/ 2022038 h 5316568"/>
                    <a:gd name="connsiteX197" fmla="*/ 2390763 w 8126844"/>
                    <a:gd name="connsiteY197" fmla="*/ 2250638 h 5316568"/>
                    <a:gd name="connsiteX198" fmla="*/ 3157245 w 8126844"/>
                    <a:gd name="connsiteY198" fmla="*/ 2465791 h 5316568"/>
                    <a:gd name="connsiteX199" fmla="*/ 3708574 w 8126844"/>
                    <a:gd name="connsiteY199" fmla="*/ 2600262 h 5316568"/>
                    <a:gd name="connsiteX200" fmla="*/ 4165774 w 8126844"/>
                    <a:gd name="connsiteY200" fmla="*/ 2573368 h 5316568"/>
                    <a:gd name="connsiteX201" fmla="*/ 4394374 w 8126844"/>
                    <a:gd name="connsiteY201" fmla="*/ 2546474 h 5316568"/>
                    <a:gd name="connsiteX202" fmla="*/ 4407821 w 8126844"/>
                    <a:gd name="connsiteY202" fmla="*/ 2358215 h 5316568"/>
                    <a:gd name="connsiteX203" fmla="*/ 4192668 w 8126844"/>
                    <a:gd name="connsiteY203" fmla="*/ 2317874 h 5316568"/>
                    <a:gd name="connsiteX204" fmla="*/ 4031304 w 8126844"/>
                    <a:gd name="connsiteY204" fmla="*/ 2358215 h 5316568"/>
                    <a:gd name="connsiteX205" fmla="*/ 4031304 w 8126844"/>
                    <a:gd name="connsiteY205" fmla="*/ 2183403 h 5316568"/>
                    <a:gd name="connsiteX206" fmla="*/ 4448163 w 8126844"/>
                    <a:gd name="connsiteY206" fmla="*/ 2062380 h 5316568"/>
                    <a:gd name="connsiteX207" fmla="*/ 4703657 w 8126844"/>
                    <a:gd name="connsiteY207" fmla="*/ 1954803 h 5316568"/>
                    <a:gd name="connsiteX208" fmla="*/ 4689464 w 8126844"/>
                    <a:gd name="connsiteY208" fmla="*/ 1695630 h 5316568"/>
                    <a:gd name="connsiteX209" fmla="*/ 4404220 w 8126844"/>
                    <a:gd name="connsiteY209" fmla="*/ 1779653 h 5316568"/>
                    <a:gd name="connsiteX210" fmla="*/ 3946516 w 8126844"/>
                    <a:gd name="connsiteY210" fmla="*/ 1890062 h 5316568"/>
                    <a:gd name="connsiteX211" fmla="*/ 3587828 w 8126844"/>
                    <a:gd name="connsiteY211" fmla="*/ 1917536 h 5316568"/>
                    <a:gd name="connsiteX212" fmla="*/ 3507117 w 8126844"/>
                    <a:gd name="connsiteY212" fmla="*/ 1882877 h 5316568"/>
                    <a:gd name="connsiteX213" fmla="*/ 3506224 w 8126844"/>
                    <a:gd name="connsiteY213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905860 w 8126844"/>
                    <a:gd name="connsiteY194" fmla="*/ 1628679 h 5316568"/>
                    <a:gd name="connsiteX195" fmla="*/ 1900365 w 8126844"/>
                    <a:gd name="connsiteY195" fmla="*/ 1694764 h 5316568"/>
                    <a:gd name="connsiteX196" fmla="*/ 1841545 w 8126844"/>
                    <a:gd name="connsiteY196" fmla="*/ 1667372 h 5316568"/>
                    <a:gd name="connsiteX197" fmla="*/ 1879774 w 8126844"/>
                    <a:gd name="connsiteY197" fmla="*/ 2022038 h 5316568"/>
                    <a:gd name="connsiteX198" fmla="*/ 2390763 w 8126844"/>
                    <a:gd name="connsiteY198" fmla="*/ 2250638 h 5316568"/>
                    <a:gd name="connsiteX199" fmla="*/ 3157245 w 8126844"/>
                    <a:gd name="connsiteY199" fmla="*/ 2465791 h 5316568"/>
                    <a:gd name="connsiteX200" fmla="*/ 3708574 w 8126844"/>
                    <a:gd name="connsiteY200" fmla="*/ 2600262 h 5316568"/>
                    <a:gd name="connsiteX201" fmla="*/ 4165774 w 8126844"/>
                    <a:gd name="connsiteY201" fmla="*/ 2573368 h 5316568"/>
                    <a:gd name="connsiteX202" fmla="*/ 4394374 w 8126844"/>
                    <a:gd name="connsiteY202" fmla="*/ 2546474 h 5316568"/>
                    <a:gd name="connsiteX203" fmla="*/ 4407821 w 8126844"/>
                    <a:gd name="connsiteY203" fmla="*/ 2358215 h 5316568"/>
                    <a:gd name="connsiteX204" fmla="*/ 4192668 w 8126844"/>
                    <a:gd name="connsiteY204" fmla="*/ 2317874 h 5316568"/>
                    <a:gd name="connsiteX205" fmla="*/ 4031304 w 8126844"/>
                    <a:gd name="connsiteY205" fmla="*/ 2358215 h 5316568"/>
                    <a:gd name="connsiteX206" fmla="*/ 4031304 w 8126844"/>
                    <a:gd name="connsiteY206" fmla="*/ 2183403 h 5316568"/>
                    <a:gd name="connsiteX207" fmla="*/ 4448163 w 8126844"/>
                    <a:gd name="connsiteY207" fmla="*/ 2062380 h 5316568"/>
                    <a:gd name="connsiteX208" fmla="*/ 4703657 w 8126844"/>
                    <a:gd name="connsiteY208" fmla="*/ 1954803 h 5316568"/>
                    <a:gd name="connsiteX209" fmla="*/ 4689464 w 8126844"/>
                    <a:gd name="connsiteY209" fmla="*/ 1695630 h 5316568"/>
                    <a:gd name="connsiteX210" fmla="*/ 4404220 w 8126844"/>
                    <a:gd name="connsiteY210" fmla="*/ 1779653 h 5316568"/>
                    <a:gd name="connsiteX211" fmla="*/ 3946516 w 8126844"/>
                    <a:gd name="connsiteY211" fmla="*/ 1890062 h 5316568"/>
                    <a:gd name="connsiteX212" fmla="*/ 3587828 w 8126844"/>
                    <a:gd name="connsiteY212" fmla="*/ 1917536 h 5316568"/>
                    <a:gd name="connsiteX213" fmla="*/ 3507117 w 8126844"/>
                    <a:gd name="connsiteY213" fmla="*/ 1882877 h 5316568"/>
                    <a:gd name="connsiteX214" fmla="*/ 3506224 w 8126844"/>
                    <a:gd name="connsiteY214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905860 w 8126844"/>
                    <a:gd name="connsiteY194" fmla="*/ 1628679 h 5316568"/>
                    <a:gd name="connsiteX195" fmla="*/ 3332020 w 8126844"/>
                    <a:gd name="connsiteY195" fmla="*/ 1861211 h 5316568"/>
                    <a:gd name="connsiteX196" fmla="*/ 1841545 w 8126844"/>
                    <a:gd name="connsiteY196" fmla="*/ 1667372 h 5316568"/>
                    <a:gd name="connsiteX197" fmla="*/ 1879774 w 8126844"/>
                    <a:gd name="connsiteY197" fmla="*/ 2022038 h 5316568"/>
                    <a:gd name="connsiteX198" fmla="*/ 2390763 w 8126844"/>
                    <a:gd name="connsiteY198" fmla="*/ 2250638 h 5316568"/>
                    <a:gd name="connsiteX199" fmla="*/ 3157245 w 8126844"/>
                    <a:gd name="connsiteY199" fmla="*/ 2465791 h 5316568"/>
                    <a:gd name="connsiteX200" fmla="*/ 3708574 w 8126844"/>
                    <a:gd name="connsiteY200" fmla="*/ 2600262 h 5316568"/>
                    <a:gd name="connsiteX201" fmla="*/ 4165774 w 8126844"/>
                    <a:gd name="connsiteY201" fmla="*/ 2573368 h 5316568"/>
                    <a:gd name="connsiteX202" fmla="*/ 4394374 w 8126844"/>
                    <a:gd name="connsiteY202" fmla="*/ 2546474 h 5316568"/>
                    <a:gd name="connsiteX203" fmla="*/ 4407821 w 8126844"/>
                    <a:gd name="connsiteY203" fmla="*/ 2358215 h 5316568"/>
                    <a:gd name="connsiteX204" fmla="*/ 4192668 w 8126844"/>
                    <a:gd name="connsiteY204" fmla="*/ 2317874 h 5316568"/>
                    <a:gd name="connsiteX205" fmla="*/ 4031304 w 8126844"/>
                    <a:gd name="connsiteY205" fmla="*/ 2358215 h 5316568"/>
                    <a:gd name="connsiteX206" fmla="*/ 4031304 w 8126844"/>
                    <a:gd name="connsiteY206" fmla="*/ 2183403 h 5316568"/>
                    <a:gd name="connsiteX207" fmla="*/ 4448163 w 8126844"/>
                    <a:gd name="connsiteY207" fmla="*/ 2062380 h 5316568"/>
                    <a:gd name="connsiteX208" fmla="*/ 4703657 w 8126844"/>
                    <a:gd name="connsiteY208" fmla="*/ 1954803 h 5316568"/>
                    <a:gd name="connsiteX209" fmla="*/ 4689464 w 8126844"/>
                    <a:gd name="connsiteY209" fmla="*/ 1695630 h 5316568"/>
                    <a:gd name="connsiteX210" fmla="*/ 4404220 w 8126844"/>
                    <a:gd name="connsiteY210" fmla="*/ 1779653 h 5316568"/>
                    <a:gd name="connsiteX211" fmla="*/ 3946516 w 8126844"/>
                    <a:gd name="connsiteY211" fmla="*/ 1890062 h 5316568"/>
                    <a:gd name="connsiteX212" fmla="*/ 3587828 w 8126844"/>
                    <a:gd name="connsiteY212" fmla="*/ 1917536 h 5316568"/>
                    <a:gd name="connsiteX213" fmla="*/ 3507117 w 8126844"/>
                    <a:gd name="connsiteY213" fmla="*/ 1882877 h 5316568"/>
                    <a:gd name="connsiteX214" fmla="*/ 3506224 w 8126844"/>
                    <a:gd name="connsiteY214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905860 w 8126844"/>
                    <a:gd name="connsiteY194" fmla="*/ 1628679 h 5316568"/>
                    <a:gd name="connsiteX195" fmla="*/ 3332020 w 8126844"/>
                    <a:gd name="connsiteY195" fmla="*/ 1861211 h 5316568"/>
                    <a:gd name="connsiteX196" fmla="*/ 2813315 w 8126844"/>
                    <a:gd name="connsiteY196" fmla="*/ 1916341 h 5316568"/>
                    <a:gd name="connsiteX197" fmla="*/ 1841545 w 8126844"/>
                    <a:gd name="connsiteY197" fmla="*/ 1667372 h 5316568"/>
                    <a:gd name="connsiteX198" fmla="*/ 1879774 w 8126844"/>
                    <a:gd name="connsiteY198" fmla="*/ 2022038 h 5316568"/>
                    <a:gd name="connsiteX199" fmla="*/ 2390763 w 8126844"/>
                    <a:gd name="connsiteY199" fmla="*/ 2250638 h 5316568"/>
                    <a:gd name="connsiteX200" fmla="*/ 3157245 w 8126844"/>
                    <a:gd name="connsiteY200" fmla="*/ 2465791 h 5316568"/>
                    <a:gd name="connsiteX201" fmla="*/ 3708574 w 8126844"/>
                    <a:gd name="connsiteY201" fmla="*/ 2600262 h 5316568"/>
                    <a:gd name="connsiteX202" fmla="*/ 4165774 w 8126844"/>
                    <a:gd name="connsiteY202" fmla="*/ 2573368 h 5316568"/>
                    <a:gd name="connsiteX203" fmla="*/ 4394374 w 8126844"/>
                    <a:gd name="connsiteY203" fmla="*/ 2546474 h 5316568"/>
                    <a:gd name="connsiteX204" fmla="*/ 4407821 w 8126844"/>
                    <a:gd name="connsiteY204" fmla="*/ 2358215 h 5316568"/>
                    <a:gd name="connsiteX205" fmla="*/ 4192668 w 8126844"/>
                    <a:gd name="connsiteY205" fmla="*/ 2317874 h 5316568"/>
                    <a:gd name="connsiteX206" fmla="*/ 4031304 w 8126844"/>
                    <a:gd name="connsiteY206" fmla="*/ 2358215 h 5316568"/>
                    <a:gd name="connsiteX207" fmla="*/ 4031304 w 8126844"/>
                    <a:gd name="connsiteY207" fmla="*/ 2183403 h 5316568"/>
                    <a:gd name="connsiteX208" fmla="*/ 4448163 w 8126844"/>
                    <a:gd name="connsiteY208" fmla="*/ 2062380 h 5316568"/>
                    <a:gd name="connsiteX209" fmla="*/ 4703657 w 8126844"/>
                    <a:gd name="connsiteY209" fmla="*/ 1954803 h 5316568"/>
                    <a:gd name="connsiteX210" fmla="*/ 4689464 w 8126844"/>
                    <a:gd name="connsiteY210" fmla="*/ 1695630 h 5316568"/>
                    <a:gd name="connsiteX211" fmla="*/ 4404220 w 8126844"/>
                    <a:gd name="connsiteY211" fmla="*/ 1779653 h 5316568"/>
                    <a:gd name="connsiteX212" fmla="*/ 3946516 w 8126844"/>
                    <a:gd name="connsiteY212" fmla="*/ 1890062 h 5316568"/>
                    <a:gd name="connsiteX213" fmla="*/ 3587828 w 8126844"/>
                    <a:gd name="connsiteY213" fmla="*/ 1917536 h 5316568"/>
                    <a:gd name="connsiteX214" fmla="*/ 3507117 w 8126844"/>
                    <a:gd name="connsiteY214" fmla="*/ 1882877 h 5316568"/>
                    <a:gd name="connsiteX215" fmla="*/ 3506224 w 8126844"/>
                    <a:gd name="connsiteY215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905860 w 8126844"/>
                    <a:gd name="connsiteY194" fmla="*/ 1628679 h 5316568"/>
                    <a:gd name="connsiteX195" fmla="*/ 3332020 w 8126844"/>
                    <a:gd name="connsiteY195" fmla="*/ 1861211 h 5316568"/>
                    <a:gd name="connsiteX196" fmla="*/ 3018026 w 8126844"/>
                    <a:gd name="connsiteY196" fmla="*/ 1943550 h 5316568"/>
                    <a:gd name="connsiteX197" fmla="*/ 2813315 w 8126844"/>
                    <a:gd name="connsiteY197" fmla="*/ 1916341 h 5316568"/>
                    <a:gd name="connsiteX198" fmla="*/ 1841545 w 8126844"/>
                    <a:gd name="connsiteY198" fmla="*/ 1667372 h 5316568"/>
                    <a:gd name="connsiteX199" fmla="*/ 1879774 w 8126844"/>
                    <a:gd name="connsiteY199" fmla="*/ 2022038 h 5316568"/>
                    <a:gd name="connsiteX200" fmla="*/ 2390763 w 8126844"/>
                    <a:gd name="connsiteY200" fmla="*/ 2250638 h 5316568"/>
                    <a:gd name="connsiteX201" fmla="*/ 3157245 w 8126844"/>
                    <a:gd name="connsiteY201" fmla="*/ 2465791 h 5316568"/>
                    <a:gd name="connsiteX202" fmla="*/ 3708574 w 8126844"/>
                    <a:gd name="connsiteY202" fmla="*/ 2600262 h 5316568"/>
                    <a:gd name="connsiteX203" fmla="*/ 4165774 w 8126844"/>
                    <a:gd name="connsiteY203" fmla="*/ 2573368 h 5316568"/>
                    <a:gd name="connsiteX204" fmla="*/ 4394374 w 8126844"/>
                    <a:gd name="connsiteY204" fmla="*/ 2546474 h 5316568"/>
                    <a:gd name="connsiteX205" fmla="*/ 4407821 w 8126844"/>
                    <a:gd name="connsiteY205" fmla="*/ 2358215 h 5316568"/>
                    <a:gd name="connsiteX206" fmla="*/ 4192668 w 8126844"/>
                    <a:gd name="connsiteY206" fmla="*/ 2317874 h 5316568"/>
                    <a:gd name="connsiteX207" fmla="*/ 4031304 w 8126844"/>
                    <a:gd name="connsiteY207" fmla="*/ 2358215 h 5316568"/>
                    <a:gd name="connsiteX208" fmla="*/ 4031304 w 8126844"/>
                    <a:gd name="connsiteY208" fmla="*/ 2183403 h 5316568"/>
                    <a:gd name="connsiteX209" fmla="*/ 4448163 w 8126844"/>
                    <a:gd name="connsiteY209" fmla="*/ 2062380 h 5316568"/>
                    <a:gd name="connsiteX210" fmla="*/ 4703657 w 8126844"/>
                    <a:gd name="connsiteY210" fmla="*/ 1954803 h 5316568"/>
                    <a:gd name="connsiteX211" fmla="*/ 4689464 w 8126844"/>
                    <a:gd name="connsiteY211" fmla="*/ 1695630 h 5316568"/>
                    <a:gd name="connsiteX212" fmla="*/ 4404220 w 8126844"/>
                    <a:gd name="connsiteY212" fmla="*/ 1779653 h 5316568"/>
                    <a:gd name="connsiteX213" fmla="*/ 3946516 w 8126844"/>
                    <a:gd name="connsiteY213" fmla="*/ 1890062 h 5316568"/>
                    <a:gd name="connsiteX214" fmla="*/ 3587828 w 8126844"/>
                    <a:gd name="connsiteY214" fmla="*/ 1917536 h 5316568"/>
                    <a:gd name="connsiteX215" fmla="*/ 3507117 w 8126844"/>
                    <a:gd name="connsiteY215" fmla="*/ 1882877 h 5316568"/>
                    <a:gd name="connsiteX216" fmla="*/ 3506224 w 8126844"/>
                    <a:gd name="connsiteY216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905860 w 8126844"/>
                    <a:gd name="connsiteY194" fmla="*/ 1628679 h 5316568"/>
                    <a:gd name="connsiteX195" fmla="*/ 3332020 w 8126844"/>
                    <a:gd name="connsiteY195" fmla="*/ 1861211 h 5316568"/>
                    <a:gd name="connsiteX196" fmla="*/ 3018026 w 8126844"/>
                    <a:gd name="connsiteY196" fmla="*/ 1943550 h 5316568"/>
                    <a:gd name="connsiteX197" fmla="*/ 2813315 w 8126844"/>
                    <a:gd name="connsiteY197" fmla="*/ 1916341 h 5316568"/>
                    <a:gd name="connsiteX198" fmla="*/ 2245469 w 8126844"/>
                    <a:gd name="connsiteY198" fmla="*/ 1787880 h 5316568"/>
                    <a:gd name="connsiteX199" fmla="*/ 1841545 w 8126844"/>
                    <a:gd name="connsiteY199" fmla="*/ 1667372 h 5316568"/>
                    <a:gd name="connsiteX200" fmla="*/ 1879774 w 8126844"/>
                    <a:gd name="connsiteY200" fmla="*/ 2022038 h 5316568"/>
                    <a:gd name="connsiteX201" fmla="*/ 2390763 w 8126844"/>
                    <a:gd name="connsiteY201" fmla="*/ 2250638 h 5316568"/>
                    <a:gd name="connsiteX202" fmla="*/ 3157245 w 8126844"/>
                    <a:gd name="connsiteY202" fmla="*/ 2465791 h 5316568"/>
                    <a:gd name="connsiteX203" fmla="*/ 3708574 w 8126844"/>
                    <a:gd name="connsiteY203" fmla="*/ 2600262 h 5316568"/>
                    <a:gd name="connsiteX204" fmla="*/ 4165774 w 8126844"/>
                    <a:gd name="connsiteY204" fmla="*/ 2573368 h 5316568"/>
                    <a:gd name="connsiteX205" fmla="*/ 4394374 w 8126844"/>
                    <a:gd name="connsiteY205" fmla="*/ 2546474 h 5316568"/>
                    <a:gd name="connsiteX206" fmla="*/ 4407821 w 8126844"/>
                    <a:gd name="connsiteY206" fmla="*/ 2358215 h 5316568"/>
                    <a:gd name="connsiteX207" fmla="*/ 4192668 w 8126844"/>
                    <a:gd name="connsiteY207" fmla="*/ 2317874 h 5316568"/>
                    <a:gd name="connsiteX208" fmla="*/ 4031304 w 8126844"/>
                    <a:gd name="connsiteY208" fmla="*/ 2358215 h 5316568"/>
                    <a:gd name="connsiteX209" fmla="*/ 4031304 w 8126844"/>
                    <a:gd name="connsiteY209" fmla="*/ 2183403 h 5316568"/>
                    <a:gd name="connsiteX210" fmla="*/ 4448163 w 8126844"/>
                    <a:gd name="connsiteY210" fmla="*/ 2062380 h 5316568"/>
                    <a:gd name="connsiteX211" fmla="*/ 4703657 w 8126844"/>
                    <a:gd name="connsiteY211" fmla="*/ 1954803 h 5316568"/>
                    <a:gd name="connsiteX212" fmla="*/ 4689464 w 8126844"/>
                    <a:gd name="connsiteY212" fmla="*/ 1695630 h 5316568"/>
                    <a:gd name="connsiteX213" fmla="*/ 4404220 w 8126844"/>
                    <a:gd name="connsiteY213" fmla="*/ 1779653 h 5316568"/>
                    <a:gd name="connsiteX214" fmla="*/ 3946516 w 8126844"/>
                    <a:gd name="connsiteY214" fmla="*/ 1890062 h 5316568"/>
                    <a:gd name="connsiteX215" fmla="*/ 3587828 w 8126844"/>
                    <a:gd name="connsiteY215" fmla="*/ 1917536 h 5316568"/>
                    <a:gd name="connsiteX216" fmla="*/ 3507117 w 8126844"/>
                    <a:gd name="connsiteY216" fmla="*/ 1882877 h 5316568"/>
                    <a:gd name="connsiteX217" fmla="*/ 3506224 w 8126844"/>
                    <a:gd name="connsiteY217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905860 w 8126844"/>
                    <a:gd name="connsiteY194" fmla="*/ 1628679 h 5316568"/>
                    <a:gd name="connsiteX195" fmla="*/ 3225918 w 8126844"/>
                    <a:gd name="connsiteY195" fmla="*/ 1767371 h 5316568"/>
                    <a:gd name="connsiteX196" fmla="*/ 3018026 w 8126844"/>
                    <a:gd name="connsiteY196" fmla="*/ 1943550 h 5316568"/>
                    <a:gd name="connsiteX197" fmla="*/ 2813315 w 8126844"/>
                    <a:gd name="connsiteY197" fmla="*/ 1916341 h 5316568"/>
                    <a:gd name="connsiteX198" fmla="*/ 2245469 w 8126844"/>
                    <a:gd name="connsiteY198" fmla="*/ 1787880 h 5316568"/>
                    <a:gd name="connsiteX199" fmla="*/ 1841545 w 8126844"/>
                    <a:gd name="connsiteY199" fmla="*/ 1667372 h 5316568"/>
                    <a:gd name="connsiteX200" fmla="*/ 1879774 w 8126844"/>
                    <a:gd name="connsiteY200" fmla="*/ 2022038 h 5316568"/>
                    <a:gd name="connsiteX201" fmla="*/ 2390763 w 8126844"/>
                    <a:gd name="connsiteY201" fmla="*/ 2250638 h 5316568"/>
                    <a:gd name="connsiteX202" fmla="*/ 3157245 w 8126844"/>
                    <a:gd name="connsiteY202" fmla="*/ 2465791 h 5316568"/>
                    <a:gd name="connsiteX203" fmla="*/ 3708574 w 8126844"/>
                    <a:gd name="connsiteY203" fmla="*/ 2600262 h 5316568"/>
                    <a:gd name="connsiteX204" fmla="*/ 4165774 w 8126844"/>
                    <a:gd name="connsiteY204" fmla="*/ 2573368 h 5316568"/>
                    <a:gd name="connsiteX205" fmla="*/ 4394374 w 8126844"/>
                    <a:gd name="connsiteY205" fmla="*/ 2546474 h 5316568"/>
                    <a:gd name="connsiteX206" fmla="*/ 4407821 w 8126844"/>
                    <a:gd name="connsiteY206" fmla="*/ 2358215 h 5316568"/>
                    <a:gd name="connsiteX207" fmla="*/ 4192668 w 8126844"/>
                    <a:gd name="connsiteY207" fmla="*/ 2317874 h 5316568"/>
                    <a:gd name="connsiteX208" fmla="*/ 4031304 w 8126844"/>
                    <a:gd name="connsiteY208" fmla="*/ 2358215 h 5316568"/>
                    <a:gd name="connsiteX209" fmla="*/ 4031304 w 8126844"/>
                    <a:gd name="connsiteY209" fmla="*/ 2183403 h 5316568"/>
                    <a:gd name="connsiteX210" fmla="*/ 4448163 w 8126844"/>
                    <a:gd name="connsiteY210" fmla="*/ 2062380 h 5316568"/>
                    <a:gd name="connsiteX211" fmla="*/ 4703657 w 8126844"/>
                    <a:gd name="connsiteY211" fmla="*/ 1954803 h 5316568"/>
                    <a:gd name="connsiteX212" fmla="*/ 4689464 w 8126844"/>
                    <a:gd name="connsiteY212" fmla="*/ 1695630 h 5316568"/>
                    <a:gd name="connsiteX213" fmla="*/ 4404220 w 8126844"/>
                    <a:gd name="connsiteY213" fmla="*/ 1779653 h 5316568"/>
                    <a:gd name="connsiteX214" fmla="*/ 3946516 w 8126844"/>
                    <a:gd name="connsiteY214" fmla="*/ 1890062 h 5316568"/>
                    <a:gd name="connsiteX215" fmla="*/ 3587828 w 8126844"/>
                    <a:gd name="connsiteY215" fmla="*/ 1917536 h 5316568"/>
                    <a:gd name="connsiteX216" fmla="*/ 3507117 w 8126844"/>
                    <a:gd name="connsiteY216" fmla="*/ 1882877 h 5316568"/>
                    <a:gd name="connsiteX217" fmla="*/ 3506224 w 8126844"/>
                    <a:gd name="connsiteY217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905860 w 8126844"/>
                    <a:gd name="connsiteY194" fmla="*/ 1628679 h 5316568"/>
                    <a:gd name="connsiteX195" fmla="*/ 3225918 w 8126844"/>
                    <a:gd name="connsiteY195" fmla="*/ 1767371 h 5316568"/>
                    <a:gd name="connsiteX196" fmla="*/ 3317485 w 8126844"/>
                    <a:gd name="connsiteY196" fmla="*/ 1904994 h 5316568"/>
                    <a:gd name="connsiteX197" fmla="*/ 3018026 w 8126844"/>
                    <a:gd name="connsiteY197" fmla="*/ 1943550 h 5316568"/>
                    <a:gd name="connsiteX198" fmla="*/ 2813315 w 8126844"/>
                    <a:gd name="connsiteY198" fmla="*/ 1916341 h 5316568"/>
                    <a:gd name="connsiteX199" fmla="*/ 2245469 w 8126844"/>
                    <a:gd name="connsiteY199" fmla="*/ 1787880 h 5316568"/>
                    <a:gd name="connsiteX200" fmla="*/ 1841545 w 8126844"/>
                    <a:gd name="connsiteY200" fmla="*/ 1667372 h 5316568"/>
                    <a:gd name="connsiteX201" fmla="*/ 1879774 w 8126844"/>
                    <a:gd name="connsiteY201" fmla="*/ 2022038 h 5316568"/>
                    <a:gd name="connsiteX202" fmla="*/ 2390763 w 8126844"/>
                    <a:gd name="connsiteY202" fmla="*/ 2250638 h 5316568"/>
                    <a:gd name="connsiteX203" fmla="*/ 3157245 w 8126844"/>
                    <a:gd name="connsiteY203" fmla="*/ 2465791 h 5316568"/>
                    <a:gd name="connsiteX204" fmla="*/ 3708574 w 8126844"/>
                    <a:gd name="connsiteY204" fmla="*/ 2600262 h 5316568"/>
                    <a:gd name="connsiteX205" fmla="*/ 4165774 w 8126844"/>
                    <a:gd name="connsiteY205" fmla="*/ 2573368 h 5316568"/>
                    <a:gd name="connsiteX206" fmla="*/ 4394374 w 8126844"/>
                    <a:gd name="connsiteY206" fmla="*/ 2546474 h 5316568"/>
                    <a:gd name="connsiteX207" fmla="*/ 4407821 w 8126844"/>
                    <a:gd name="connsiteY207" fmla="*/ 2358215 h 5316568"/>
                    <a:gd name="connsiteX208" fmla="*/ 4192668 w 8126844"/>
                    <a:gd name="connsiteY208" fmla="*/ 2317874 h 5316568"/>
                    <a:gd name="connsiteX209" fmla="*/ 4031304 w 8126844"/>
                    <a:gd name="connsiteY209" fmla="*/ 2358215 h 5316568"/>
                    <a:gd name="connsiteX210" fmla="*/ 4031304 w 8126844"/>
                    <a:gd name="connsiteY210" fmla="*/ 2183403 h 5316568"/>
                    <a:gd name="connsiteX211" fmla="*/ 4448163 w 8126844"/>
                    <a:gd name="connsiteY211" fmla="*/ 2062380 h 5316568"/>
                    <a:gd name="connsiteX212" fmla="*/ 4703657 w 8126844"/>
                    <a:gd name="connsiteY212" fmla="*/ 1954803 h 5316568"/>
                    <a:gd name="connsiteX213" fmla="*/ 4689464 w 8126844"/>
                    <a:gd name="connsiteY213" fmla="*/ 1695630 h 5316568"/>
                    <a:gd name="connsiteX214" fmla="*/ 4404220 w 8126844"/>
                    <a:gd name="connsiteY214" fmla="*/ 1779653 h 5316568"/>
                    <a:gd name="connsiteX215" fmla="*/ 3946516 w 8126844"/>
                    <a:gd name="connsiteY215" fmla="*/ 1890062 h 5316568"/>
                    <a:gd name="connsiteX216" fmla="*/ 3587828 w 8126844"/>
                    <a:gd name="connsiteY216" fmla="*/ 1917536 h 5316568"/>
                    <a:gd name="connsiteX217" fmla="*/ 3507117 w 8126844"/>
                    <a:gd name="connsiteY217" fmla="*/ 1882877 h 5316568"/>
                    <a:gd name="connsiteX218" fmla="*/ 3506224 w 8126844"/>
                    <a:gd name="connsiteY218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905860 w 8126844"/>
                    <a:gd name="connsiteY194" fmla="*/ 1628679 h 5316568"/>
                    <a:gd name="connsiteX195" fmla="*/ 3151244 w 8126844"/>
                    <a:gd name="connsiteY195" fmla="*/ 1759739 h 5316568"/>
                    <a:gd name="connsiteX196" fmla="*/ 3317485 w 8126844"/>
                    <a:gd name="connsiteY196" fmla="*/ 1904994 h 5316568"/>
                    <a:gd name="connsiteX197" fmla="*/ 3018026 w 8126844"/>
                    <a:gd name="connsiteY197" fmla="*/ 1943550 h 5316568"/>
                    <a:gd name="connsiteX198" fmla="*/ 2813315 w 8126844"/>
                    <a:gd name="connsiteY198" fmla="*/ 1916341 h 5316568"/>
                    <a:gd name="connsiteX199" fmla="*/ 2245469 w 8126844"/>
                    <a:gd name="connsiteY199" fmla="*/ 1787880 h 5316568"/>
                    <a:gd name="connsiteX200" fmla="*/ 1841545 w 8126844"/>
                    <a:gd name="connsiteY200" fmla="*/ 1667372 h 5316568"/>
                    <a:gd name="connsiteX201" fmla="*/ 1879774 w 8126844"/>
                    <a:gd name="connsiteY201" fmla="*/ 2022038 h 5316568"/>
                    <a:gd name="connsiteX202" fmla="*/ 2390763 w 8126844"/>
                    <a:gd name="connsiteY202" fmla="*/ 2250638 h 5316568"/>
                    <a:gd name="connsiteX203" fmla="*/ 3157245 w 8126844"/>
                    <a:gd name="connsiteY203" fmla="*/ 2465791 h 5316568"/>
                    <a:gd name="connsiteX204" fmla="*/ 3708574 w 8126844"/>
                    <a:gd name="connsiteY204" fmla="*/ 2600262 h 5316568"/>
                    <a:gd name="connsiteX205" fmla="*/ 4165774 w 8126844"/>
                    <a:gd name="connsiteY205" fmla="*/ 2573368 h 5316568"/>
                    <a:gd name="connsiteX206" fmla="*/ 4394374 w 8126844"/>
                    <a:gd name="connsiteY206" fmla="*/ 2546474 h 5316568"/>
                    <a:gd name="connsiteX207" fmla="*/ 4407821 w 8126844"/>
                    <a:gd name="connsiteY207" fmla="*/ 2358215 h 5316568"/>
                    <a:gd name="connsiteX208" fmla="*/ 4192668 w 8126844"/>
                    <a:gd name="connsiteY208" fmla="*/ 2317874 h 5316568"/>
                    <a:gd name="connsiteX209" fmla="*/ 4031304 w 8126844"/>
                    <a:gd name="connsiteY209" fmla="*/ 2358215 h 5316568"/>
                    <a:gd name="connsiteX210" fmla="*/ 4031304 w 8126844"/>
                    <a:gd name="connsiteY210" fmla="*/ 2183403 h 5316568"/>
                    <a:gd name="connsiteX211" fmla="*/ 4448163 w 8126844"/>
                    <a:gd name="connsiteY211" fmla="*/ 2062380 h 5316568"/>
                    <a:gd name="connsiteX212" fmla="*/ 4703657 w 8126844"/>
                    <a:gd name="connsiteY212" fmla="*/ 1954803 h 5316568"/>
                    <a:gd name="connsiteX213" fmla="*/ 4689464 w 8126844"/>
                    <a:gd name="connsiteY213" fmla="*/ 1695630 h 5316568"/>
                    <a:gd name="connsiteX214" fmla="*/ 4404220 w 8126844"/>
                    <a:gd name="connsiteY214" fmla="*/ 1779653 h 5316568"/>
                    <a:gd name="connsiteX215" fmla="*/ 3946516 w 8126844"/>
                    <a:gd name="connsiteY215" fmla="*/ 1890062 h 5316568"/>
                    <a:gd name="connsiteX216" fmla="*/ 3587828 w 8126844"/>
                    <a:gd name="connsiteY216" fmla="*/ 1917536 h 5316568"/>
                    <a:gd name="connsiteX217" fmla="*/ 3507117 w 8126844"/>
                    <a:gd name="connsiteY217" fmla="*/ 1882877 h 5316568"/>
                    <a:gd name="connsiteX218" fmla="*/ 3506224 w 8126844"/>
                    <a:gd name="connsiteY218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120463 w 8126844"/>
                    <a:gd name="connsiteY194" fmla="*/ 798917 h 5316568"/>
                    <a:gd name="connsiteX195" fmla="*/ 1905860 w 8126844"/>
                    <a:gd name="connsiteY195" fmla="*/ 1628679 h 5316568"/>
                    <a:gd name="connsiteX196" fmla="*/ 3151244 w 8126844"/>
                    <a:gd name="connsiteY196" fmla="*/ 1759739 h 5316568"/>
                    <a:gd name="connsiteX197" fmla="*/ 3317485 w 8126844"/>
                    <a:gd name="connsiteY197" fmla="*/ 1904994 h 5316568"/>
                    <a:gd name="connsiteX198" fmla="*/ 3018026 w 8126844"/>
                    <a:gd name="connsiteY198" fmla="*/ 1943550 h 5316568"/>
                    <a:gd name="connsiteX199" fmla="*/ 2813315 w 8126844"/>
                    <a:gd name="connsiteY199" fmla="*/ 1916341 h 5316568"/>
                    <a:gd name="connsiteX200" fmla="*/ 2245469 w 8126844"/>
                    <a:gd name="connsiteY200" fmla="*/ 1787880 h 5316568"/>
                    <a:gd name="connsiteX201" fmla="*/ 1841545 w 8126844"/>
                    <a:gd name="connsiteY201" fmla="*/ 1667372 h 5316568"/>
                    <a:gd name="connsiteX202" fmla="*/ 1879774 w 8126844"/>
                    <a:gd name="connsiteY202" fmla="*/ 2022038 h 5316568"/>
                    <a:gd name="connsiteX203" fmla="*/ 2390763 w 8126844"/>
                    <a:gd name="connsiteY203" fmla="*/ 2250638 h 5316568"/>
                    <a:gd name="connsiteX204" fmla="*/ 3157245 w 8126844"/>
                    <a:gd name="connsiteY204" fmla="*/ 2465791 h 5316568"/>
                    <a:gd name="connsiteX205" fmla="*/ 3708574 w 8126844"/>
                    <a:gd name="connsiteY205" fmla="*/ 2600262 h 5316568"/>
                    <a:gd name="connsiteX206" fmla="*/ 4165774 w 8126844"/>
                    <a:gd name="connsiteY206" fmla="*/ 2573368 h 5316568"/>
                    <a:gd name="connsiteX207" fmla="*/ 4394374 w 8126844"/>
                    <a:gd name="connsiteY207" fmla="*/ 2546474 h 5316568"/>
                    <a:gd name="connsiteX208" fmla="*/ 4407821 w 8126844"/>
                    <a:gd name="connsiteY208" fmla="*/ 2358215 h 5316568"/>
                    <a:gd name="connsiteX209" fmla="*/ 4192668 w 8126844"/>
                    <a:gd name="connsiteY209" fmla="*/ 2317874 h 5316568"/>
                    <a:gd name="connsiteX210" fmla="*/ 4031304 w 8126844"/>
                    <a:gd name="connsiteY210" fmla="*/ 2358215 h 5316568"/>
                    <a:gd name="connsiteX211" fmla="*/ 4031304 w 8126844"/>
                    <a:gd name="connsiteY211" fmla="*/ 2183403 h 5316568"/>
                    <a:gd name="connsiteX212" fmla="*/ 4448163 w 8126844"/>
                    <a:gd name="connsiteY212" fmla="*/ 2062380 h 5316568"/>
                    <a:gd name="connsiteX213" fmla="*/ 4703657 w 8126844"/>
                    <a:gd name="connsiteY213" fmla="*/ 1954803 h 5316568"/>
                    <a:gd name="connsiteX214" fmla="*/ 4689464 w 8126844"/>
                    <a:gd name="connsiteY214" fmla="*/ 1695630 h 5316568"/>
                    <a:gd name="connsiteX215" fmla="*/ 4404220 w 8126844"/>
                    <a:gd name="connsiteY215" fmla="*/ 1779653 h 5316568"/>
                    <a:gd name="connsiteX216" fmla="*/ 3946516 w 8126844"/>
                    <a:gd name="connsiteY216" fmla="*/ 1890062 h 5316568"/>
                    <a:gd name="connsiteX217" fmla="*/ 3587828 w 8126844"/>
                    <a:gd name="connsiteY217" fmla="*/ 1917536 h 5316568"/>
                    <a:gd name="connsiteX218" fmla="*/ 3507117 w 8126844"/>
                    <a:gd name="connsiteY218" fmla="*/ 1882877 h 5316568"/>
                    <a:gd name="connsiteX219" fmla="*/ 3506224 w 8126844"/>
                    <a:gd name="connsiteY219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120463 w 8126844"/>
                    <a:gd name="connsiteY194" fmla="*/ 798917 h 5316568"/>
                    <a:gd name="connsiteX195" fmla="*/ 1913812 w 8126844"/>
                    <a:gd name="connsiteY195" fmla="*/ 1464756 h 5316568"/>
                    <a:gd name="connsiteX196" fmla="*/ 3151244 w 8126844"/>
                    <a:gd name="connsiteY196" fmla="*/ 1759739 h 5316568"/>
                    <a:gd name="connsiteX197" fmla="*/ 3317485 w 8126844"/>
                    <a:gd name="connsiteY197" fmla="*/ 1904994 h 5316568"/>
                    <a:gd name="connsiteX198" fmla="*/ 3018026 w 8126844"/>
                    <a:gd name="connsiteY198" fmla="*/ 1943550 h 5316568"/>
                    <a:gd name="connsiteX199" fmla="*/ 2813315 w 8126844"/>
                    <a:gd name="connsiteY199" fmla="*/ 1916341 h 5316568"/>
                    <a:gd name="connsiteX200" fmla="*/ 2245469 w 8126844"/>
                    <a:gd name="connsiteY200" fmla="*/ 1787880 h 5316568"/>
                    <a:gd name="connsiteX201" fmla="*/ 1841545 w 8126844"/>
                    <a:gd name="connsiteY201" fmla="*/ 1667372 h 5316568"/>
                    <a:gd name="connsiteX202" fmla="*/ 1879774 w 8126844"/>
                    <a:gd name="connsiteY202" fmla="*/ 2022038 h 5316568"/>
                    <a:gd name="connsiteX203" fmla="*/ 2390763 w 8126844"/>
                    <a:gd name="connsiteY203" fmla="*/ 2250638 h 5316568"/>
                    <a:gd name="connsiteX204" fmla="*/ 3157245 w 8126844"/>
                    <a:gd name="connsiteY204" fmla="*/ 2465791 h 5316568"/>
                    <a:gd name="connsiteX205" fmla="*/ 3708574 w 8126844"/>
                    <a:gd name="connsiteY205" fmla="*/ 2600262 h 5316568"/>
                    <a:gd name="connsiteX206" fmla="*/ 4165774 w 8126844"/>
                    <a:gd name="connsiteY206" fmla="*/ 2573368 h 5316568"/>
                    <a:gd name="connsiteX207" fmla="*/ 4394374 w 8126844"/>
                    <a:gd name="connsiteY207" fmla="*/ 2546474 h 5316568"/>
                    <a:gd name="connsiteX208" fmla="*/ 4407821 w 8126844"/>
                    <a:gd name="connsiteY208" fmla="*/ 2358215 h 5316568"/>
                    <a:gd name="connsiteX209" fmla="*/ 4192668 w 8126844"/>
                    <a:gd name="connsiteY209" fmla="*/ 2317874 h 5316568"/>
                    <a:gd name="connsiteX210" fmla="*/ 4031304 w 8126844"/>
                    <a:gd name="connsiteY210" fmla="*/ 2358215 h 5316568"/>
                    <a:gd name="connsiteX211" fmla="*/ 4031304 w 8126844"/>
                    <a:gd name="connsiteY211" fmla="*/ 2183403 h 5316568"/>
                    <a:gd name="connsiteX212" fmla="*/ 4448163 w 8126844"/>
                    <a:gd name="connsiteY212" fmla="*/ 2062380 h 5316568"/>
                    <a:gd name="connsiteX213" fmla="*/ 4703657 w 8126844"/>
                    <a:gd name="connsiteY213" fmla="*/ 1954803 h 5316568"/>
                    <a:gd name="connsiteX214" fmla="*/ 4689464 w 8126844"/>
                    <a:gd name="connsiteY214" fmla="*/ 1695630 h 5316568"/>
                    <a:gd name="connsiteX215" fmla="*/ 4404220 w 8126844"/>
                    <a:gd name="connsiteY215" fmla="*/ 1779653 h 5316568"/>
                    <a:gd name="connsiteX216" fmla="*/ 3946516 w 8126844"/>
                    <a:gd name="connsiteY216" fmla="*/ 1890062 h 5316568"/>
                    <a:gd name="connsiteX217" fmla="*/ 3587828 w 8126844"/>
                    <a:gd name="connsiteY217" fmla="*/ 1917536 h 5316568"/>
                    <a:gd name="connsiteX218" fmla="*/ 3507117 w 8126844"/>
                    <a:gd name="connsiteY218" fmla="*/ 1882877 h 5316568"/>
                    <a:gd name="connsiteX219" fmla="*/ 3506224 w 8126844"/>
                    <a:gd name="connsiteY219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120463 w 8126844"/>
                    <a:gd name="connsiteY194" fmla="*/ 798917 h 5316568"/>
                    <a:gd name="connsiteX195" fmla="*/ 1913812 w 8126844"/>
                    <a:gd name="connsiteY195" fmla="*/ 1464756 h 5316568"/>
                    <a:gd name="connsiteX196" fmla="*/ 2507094 w 8126844"/>
                    <a:gd name="connsiteY196" fmla="*/ 1688869 h 5316568"/>
                    <a:gd name="connsiteX197" fmla="*/ 3151244 w 8126844"/>
                    <a:gd name="connsiteY197" fmla="*/ 1759739 h 5316568"/>
                    <a:gd name="connsiteX198" fmla="*/ 3317485 w 8126844"/>
                    <a:gd name="connsiteY198" fmla="*/ 1904994 h 5316568"/>
                    <a:gd name="connsiteX199" fmla="*/ 3018026 w 8126844"/>
                    <a:gd name="connsiteY199" fmla="*/ 1943550 h 5316568"/>
                    <a:gd name="connsiteX200" fmla="*/ 2813315 w 8126844"/>
                    <a:gd name="connsiteY200" fmla="*/ 1916341 h 5316568"/>
                    <a:gd name="connsiteX201" fmla="*/ 2245469 w 8126844"/>
                    <a:gd name="connsiteY201" fmla="*/ 1787880 h 5316568"/>
                    <a:gd name="connsiteX202" fmla="*/ 1841545 w 8126844"/>
                    <a:gd name="connsiteY202" fmla="*/ 1667372 h 5316568"/>
                    <a:gd name="connsiteX203" fmla="*/ 1879774 w 8126844"/>
                    <a:gd name="connsiteY203" fmla="*/ 2022038 h 5316568"/>
                    <a:gd name="connsiteX204" fmla="*/ 2390763 w 8126844"/>
                    <a:gd name="connsiteY204" fmla="*/ 2250638 h 5316568"/>
                    <a:gd name="connsiteX205" fmla="*/ 3157245 w 8126844"/>
                    <a:gd name="connsiteY205" fmla="*/ 2465791 h 5316568"/>
                    <a:gd name="connsiteX206" fmla="*/ 3708574 w 8126844"/>
                    <a:gd name="connsiteY206" fmla="*/ 2600262 h 5316568"/>
                    <a:gd name="connsiteX207" fmla="*/ 4165774 w 8126844"/>
                    <a:gd name="connsiteY207" fmla="*/ 2573368 h 5316568"/>
                    <a:gd name="connsiteX208" fmla="*/ 4394374 w 8126844"/>
                    <a:gd name="connsiteY208" fmla="*/ 2546474 h 5316568"/>
                    <a:gd name="connsiteX209" fmla="*/ 4407821 w 8126844"/>
                    <a:gd name="connsiteY209" fmla="*/ 2358215 h 5316568"/>
                    <a:gd name="connsiteX210" fmla="*/ 4192668 w 8126844"/>
                    <a:gd name="connsiteY210" fmla="*/ 2317874 h 5316568"/>
                    <a:gd name="connsiteX211" fmla="*/ 4031304 w 8126844"/>
                    <a:gd name="connsiteY211" fmla="*/ 2358215 h 5316568"/>
                    <a:gd name="connsiteX212" fmla="*/ 4031304 w 8126844"/>
                    <a:gd name="connsiteY212" fmla="*/ 2183403 h 5316568"/>
                    <a:gd name="connsiteX213" fmla="*/ 4448163 w 8126844"/>
                    <a:gd name="connsiteY213" fmla="*/ 2062380 h 5316568"/>
                    <a:gd name="connsiteX214" fmla="*/ 4703657 w 8126844"/>
                    <a:gd name="connsiteY214" fmla="*/ 1954803 h 5316568"/>
                    <a:gd name="connsiteX215" fmla="*/ 4689464 w 8126844"/>
                    <a:gd name="connsiteY215" fmla="*/ 1695630 h 5316568"/>
                    <a:gd name="connsiteX216" fmla="*/ 4404220 w 8126844"/>
                    <a:gd name="connsiteY216" fmla="*/ 1779653 h 5316568"/>
                    <a:gd name="connsiteX217" fmla="*/ 3946516 w 8126844"/>
                    <a:gd name="connsiteY217" fmla="*/ 1890062 h 5316568"/>
                    <a:gd name="connsiteX218" fmla="*/ 3587828 w 8126844"/>
                    <a:gd name="connsiteY218" fmla="*/ 1917536 h 5316568"/>
                    <a:gd name="connsiteX219" fmla="*/ 3507117 w 8126844"/>
                    <a:gd name="connsiteY219" fmla="*/ 1882877 h 5316568"/>
                    <a:gd name="connsiteX220" fmla="*/ 3506224 w 8126844"/>
                    <a:gd name="connsiteY220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193767 w 8126844"/>
                    <a:gd name="connsiteY194" fmla="*/ 1090610 h 5316568"/>
                    <a:gd name="connsiteX195" fmla="*/ 1120463 w 8126844"/>
                    <a:gd name="connsiteY195" fmla="*/ 798917 h 5316568"/>
                    <a:gd name="connsiteX196" fmla="*/ 1913812 w 8126844"/>
                    <a:gd name="connsiteY196" fmla="*/ 1464756 h 5316568"/>
                    <a:gd name="connsiteX197" fmla="*/ 2507094 w 8126844"/>
                    <a:gd name="connsiteY197" fmla="*/ 1688869 h 5316568"/>
                    <a:gd name="connsiteX198" fmla="*/ 3151244 w 8126844"/>
                    <a:gd name="connsiteY198" fmla="*/ 1759739 h 5316568"/>
                    <a:gd name="connsiteX199" fmla="*/ 3317485 w 8126844"/>
                    <a:gd name="connsiteY199" fmla="*/ 1904994 h 5316568"/>
                    <a:gd name="connsiteX200" fmla="*/ 3018026 w 8126844"/>
                    <a:gd name="connsiteY200" fmla="*/ 1943550 h 5316568"/>
                    <a:gd name="connsiteX201" fmla="*/ 2813315 w 8126844"/>
                    <a:gd name="connsiteY201" fmla="*/ 1916341 h 5316568"/>
                    <a:gd name="connsiteX202" fmla="*/ 2245469 w 8126844"/>
                    <a:gd name="connsiteY202" fmla="*/ 1787880 h 5316568"/>
                    <a:gd name="connsiteX203" fmla="*/ 1841545 w 8126844"/>
                    <a:gd name="connsiteY203" fmla="*/ 1667372 h 5316568"/>
                    <a:gd name="connsiteX204" fmla="*/ 1879774 w 8126844"/>
                    <a:gd name="connsiteY204" fmla="*/ 2022038 h 5316568"/>
                    <a:gd name="connsiteX205" fmla="*/ 2390763 w 8126844"/>
                    <a:gd name="connsiteY205" fmla="*/ 2250638 h 5316568"/>
                    <a:gd name="connsiteX206" fmla="*/ 3157245 w 8126844"/>
                    <a:gd name="connsiteY206" fmla="*/ 2465791 h 5316568"/>
                    <a:gd name="connsiteX207" fmla="*/ 3708574 w 8126844"/>
                    <a:gd name="connsiteY207" fmla="*/ 2600262 h 5316568"/>
                    <a:gd name="connsiteX208" fmla="*/ 4165774 w 8126844"/>
                    <a:gd name="connsiteY208" fmla="*/ 2573368 h 5316568"/>
                    <a:gd name="connsiteX209" fmla="*/ 4394374 w 8126844"/>
                    <a:gd name="connsiteY209" fmla="*/ 2546474 h 5316568"/>
                    <a:gd name="connsiteX210" fmla="*/ 4407821 w 8126844"/>
                    <a:gd name="connsiteY210" fmla="*/ 2358215 h 5316568"/>
                    <a:gd name="connsiteX211" fmla="*/ 4192668 w 8126844"/>
                    <a:gd name="connsiteY211" fmla="*/ 2317874 h 5316568"/>
                    <a:gd name="connsiteX212" fmla="*/ 4031304 w 8126844"/>
                    <a:gd name="connsiteY212" fmla="*/ 2358215 h 5316568"/>
                    <a:gd name="connsiteX213" fmla="*/ 4031304 w 8126844"/>
                    <a:gd name="connsiteY213" fmla="*/ 2183403 h 5316568"/>
                    <a:gd name="connsiteX214" fmla="*/ 4448163 w 8126844"/>
                    <a:gd name="connsiteY214" fmla="*/ 2062380 h 5316568"/>
                    <a:gd name="connsiteX215" fmla="*/ 4703657 w 8126844"/>
                    <a:gd name="connsiteY215" fmla="*/ 1954803 h 5316568"/>
                    <a:gd name="connsiteX216" fmla="*/ 4689464 w 8126844"/>
                    <a:gd name="connsiteY216" fmla="*/ 1695630 h 5316568"/>
                    <a:gd name="connsiteX217" fmla="*/ 4404220 w 8126844"/>
                    <a:gd name="connsiteY217" fmla="*/ 1779653 h 5316568"/>
                    <a:gd name="connsiteX218" fmla="*/ 3946516 w 8126844"/>
                    <a:gd name="connsiteY218" fmla="*/ 1890062 h 5316568"/>
                    <a:gd name="connsiteX219" fmla="*/ 3587828 w 8126844"/>
                    <a:gd name="connsiteY219" fmla="*/ 1917536 h 5316568"/>
                    <a:gd name="connsiteX220" fmla="*/ 3507117 w 8126844"/>
                    <a:gd name="connsiteY220" fmla="*/ 1882877 h 5316568"/>
                    <a:gd name="connsiteX221" fmla="*/ 3506224 w 8126844"/>
                    <a:gd name="connsiteY221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193767 w 8126844"/>
                    <a:gd name="connsiteY194" fmla="*/ 1090610 h 5316568"/>
                    <a:gd name="connsiteX195" fmla="*/ 1184823 w 8126844"/>
                    <a:gd name="connsiteY195" fmla="*/ 796691 h 5316568"/>
                    <a:gd name="connsiteX196" fmla="*/ 1913812 w 8126844"/>
                    <a:gd name="connsiteY196" fmla="*/ 1464756 h 5316568"/>
                    <a:gd name="connsiteX197" fmla="*/ 2507094 w 8126844"/>
                    <a:gd name="connsiteY197" fmla="*/ 1688869 h 5316568"/>
                    <a:gd name="connsiteX198" fmla="*/ 3151244 w 8126844"/>
                    <a:gd name="connsiteY198" fmla="*/ 1759739 h 5316568"/>
                    <a:gd name="connsiteX199" fmla="*/ 3317485 w 8126844"/>
                    <a:gd name="connsiteY199" fmla="*/ 1904994 h 5316568"/>
                    <a:gd name="connsiteX200" fmla="*/ 3018026 w 8126844"/>
                    <a:gd name="connsiteY200" fmla="*/ 1943550 h 5316568"/>
                    <a:gd name="connsiteX201" fmla="*/ 2813315 w 8126844"/>
                    <a:gd name="connsiteY201" fmla="*/ 1916341 h 5316568"/>
                    <a:gd name="connsiteX202" fmla="*/ 2245469 w 8126844"/>
                    <a:gd name="connsiteY202" fmla="*/ 1787880 h 5316568"/>
                    <a:gd name="connsiteX203" fmla="*/ 1841545 w 8126844"/>
                    <a:gd name="connsiteY203" fmla="*/ 1667372 h 5316568"/>
                    <a:gd name="connsiteX204" fmla="*/ 1879774 w 8126844"/>
                    <a:gd name="connsiteY204" fmla="*/ 2022038 h 5316568"/>
                    <a:gd name="connsiteX205" fmla="*/ 2390763 w 8126844"/>
                    <a:gd name="connsiteY205" fmla="*/ 2250638 h 5316568"/>
                    <a:gd name="connsiteX206" fmla="*/ 3157245 w 8126844"/>
                    <a:gd name="connsiteY206" fmla="*/ 2465791 h 5316568"/>
                    <a:gd name="connsiteX207" fmla="*/ 3708574 w 8126844"/>
                    <a:gd name="connsiteY207" fmla="*/ 2600262 h 5316568"/>
                    <a:gd name="connsiteX208" fmla="*/ 4165774 w 8126844"/>
                    <a:gd name="connsiteY208" fmla="*/ 2573368 h 5316568"/>
                    <a:gd name="connsiteX209" fmla="*/ 4394374 w 8126844"/>
                    <a:gd name="connsiteY209" fmla="*/ 2546474 h 5316568"/>
                    <a:gd name="connsiteX210" fmla="*/ 4407821 w 8126844"/>
                    <a:gd name="connsiteY210" fmla="*/ 2358215 h 5316568"/>
                    <a:gd name="connsiteX211" fmla="*/ 4192668 w 8126844"/>
                    <a:gd name="connsiteY211" fmla="*/ 2317874 h 5316568"/>
                    <a:gd name="connsiteX212" fmla="*/ 4031304 w 8126844"/>
                    <a:gd name="connsiteY212" fmla="*/ 2358215 h 5316568"/>
                    <a:gd name="connsiteX213" fmla="*/ 4031304 w 8126844"/>
                    <a:gd name="connsiteY213" fmla="*/ 2183403 h 5316568"/>
                    <a:gd name="connsiteX214" fmla="*/ 4448163 w 8126844"/>
                    <a:gd name="connsiteY214" fmla="*/ 2062380 h 5316568"/>
                    <a:gd name="connsiteX215" fmla="*/ 4703657 w 8126844"/>
                    <a:gd name="connsiteY215" fmla="*/ 1954803 h 5316568"/>
                    <a:gd name="connsiteX216" fmla="*/ 4689464 w 8126844"/>
                    <a:gd name="connsiteY216" fmla="*/ 1695630 h 5316568"/>
                    <a:gd name="connsiteX217" fmla="*/ 4404220 w 8126844"/>
                    <a:gd name="connsiteY217" fmla="*/ 1779653 h 5316568"/>
                    <a:gd name="connsiteX218" fmla="*/ 3946516 w 8126844"/>
                    <a:gd name="connsiteY218" fmla="*/ 1890062 h 5316568"/>
                    <a:gd name="connsiteX219" fmla="*/ 3587828 w 8126844"/>
                    <a:gd name="connsiteY219" fmla="*/ 1917536 h 5316568"/>
                    <a:gd name="connsiteX220" fmla="*/ 3507117 w 8126844"/>
                    <a:gd name="connsiteY220" fmla="*/ 1882877 h 5316568"/>
                    <a:gd name="connsiteX221" fmla="*/ 3506224 w 8126844"/>
                    <a:gd name="connsiteY221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193767 w 8126844"/>
                    <a:gd name="connsiteY194" fmla="*/ 1090610 h 5316568"/>
                    <a:gd name="connsiteX195" fmla="*/ 1119645 w 8126844"/>
                    <a:gd name="connsiteY195" fmla="*/ 831529 h 5316568"/>
                    <a:gd name="connsiteX196" fmla="*/ 1913812 w 8126844"/>
                    <a:gd name="connsiteY196" fmla="*/ 1464756 h 5316568"/>
                    <a:gd name="connsiteX197" fmla="*/ 2507094 w 8126844"/>
                    <a:gd name="connsiteY197" fmla="*/ 1688869 h 5316568"/>
                    <a:gd name="connsiteX198" fmla="*/ 3151244 w 8126844"/>
                    <a:gd name="connsiteY198" fmla="*/ 1759739 h 5316568"/>
                    <a:gd name="connsiteX199" fmla="*/ 3317485 w 8126844"/>
                    <a:gd name="connsiteY199" fmla="*/ 1904994 h 5316568"/>
                    <a:gd name="connsiteX200" fmla="*/ 3018026 w 8126844"/>
                    <a:gd name="connsiteY200" fmla="*/ 1943550 h 5316568"/>
                    <a:gd name="connsiteX201" fmla="*/ 2813315 w 8126844"/>
                    <a:gd name="connsiteY201" fmla="*/ 1916341 h 5316568"/>
                    <a:gd name="connsiteX202" fmla="*/ 2245469 w 8126844"/>
                    <a:gd name="connsiteY202" fmla="*/ 1787880 h 5316568"/>
                    <a:gd name="connsiteX203" fmla="*/ 1841545 w 8126844"/>
                    <a:gd name="connsiteY203" fmla="*/ 1667372 h 5316568"/>
                    <a:gd name="connsiteX204" fmla="*/ 1879774 w 8126844"/>
                    <a:gd name="connsiteY204" fmla="*/ 2022038 h 5316568"/>
                    <a:gd name="connsiteX205" fmla="*/ 2390763 w 8126844"/>
                    <a:gd name="connsiteY205" fmla="*/ 2250638 h 5316568"/>
                    <a:gd name="connsiteX206" fmla="*/ 3157245 w 8126844"/>
                    <a:gd name="connsiteY206" fmla="*/ 2465791 h 5316568"/>
                    <a:gd name="connsiteX207" fmla="*/ 3708574 w 8126844"/>
                    <a:gd name="connsiteY207" fmla="*/ 2600262 h 5316568"/>
                    <a:gd name="connsiteX208" fmla="*/ 4165774 w 8126844"/>
                    <a:gd name="connsiteY208" fmla="*/ 2573368 h 5316568"/>
                    <a:gd name="connsiteX209" fmla="*/ 4394374 w 8126844"/>
                    <a:gd name="connsiteY209" fmla="*/ 2546474 h 5316568"/>
                    <a:gd name="connsiteX210" fmla="*/ 4407821 w 8126844"/>
                    <a:gd name="connsiteY210" fmla="*/ 2358215 h 5316568"/>
                    <a:gd name="connsiteX211" fmla="*/ 4192668 w 8126844"/>
                    <a:gd name="connsiteY211" fmla="*/ 2317874 h 5316568"/>
                    <a:gd name="connsiteX212" fmla="*/ 4031304 w 8126844"/>
                    <a:gd name="connsiteY212" fmla="*/ 2358215 h 5316568"/>
                    <a:gd name="connsiteX213" fmla="*/ 4031304 w 8126844"/>
                    <a:gd name="connsiteY213" fmla="*/ 2183403 h 5316568"/>
                    <a:gd name="connsiteX214" fmla="*/ 4448163 w 8126844"/>
                    <a:gd name="connsiteY214" fmla="*/ 2062380 h 5316568"/>
                    <a:gd name="connsiteX215" fmla="*/ 4703657 w 8126844"/>
                    <a:gd name="connsiteY215" fmla="*/ 1954803 h 5316568"/>
                    <a:gd name="connsiteX216" fmla="*/ 4689464 w 8126844"/>
                    <a:gd name="connsiteY216" fmla="*/ 1695630 h 5316568"/>
                    <a:gd name="connsiteX217" fmla="*/ 4404220 w 8126844"/>
                    <a:gd name="connsiteY217" fmla="*/ 1779653 h 5316568"/>
                    <a:gd name="connsiteX218" fmla="*/ 3946516 w 8126844"/>
                    <a:gd name="connsiteY218" fmla="*/ 1890062 h 5316568"/>
                    <a:gd name="connsiteX219" fmla="*/ 3587828 w 8126844"/>
                    <a:gd name="connsiteY219" fmla="*/ 1917536 h 5316568"/>
                    <a:gd name="connsiteX220" fmla="*/ 3507117 w 8126844"/>
                    <a:gd name="connsiteY220" fmla="*/ 1882877 h 5316568"/>
                    <a:gd name="connsiteX221" fmla="*/ 3506224 w 8126844"/>
                    <a:gd name="connsiteY221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193767 w 8126844"/>
                    <a:gd name="connsiteY194" fmla="*/ 1090610 h 5316568"/>
                    <a:gd name="connsiteX195" fmla="*/ 1119645 w 8126844"/>
                    <a:gd name="connsiteY195" fmla="*/ 831529 h 5316568"/>
                    <a:gd name="connsiteX196" fmla="*/ 1251819 w 8126844"/>
                    <a:gd name="connsiteY196" fmla="*/ 842522 h 5316568"/>
                    <a:gd name="connsiteX197" fmla="*/ 1913812 w 8126844"/>
                    <a:gd name="connsiteY197" fmla="*/ 1464756 h 5316568"/>
                    <a:gd name="connsiteX198" fmla="*/ 2507094 w 8126844"/>
                    <a:gd name="connsiteY198" fmla="*/ 1688869 h 5316568"/>
                    <a:gd name="connsiteX199" fmla="*/ 3151244 w 8126844"/>
                    <a:gd name="connsiteY199" fmla="*/ 1759739 h 5316568"/>
                    <a:gd name="connsiteX200" fmla="*/ 3317485 w 8126844"/>
                    <a:gd name="connsiteY200" fmla="*/ 1904994 h 5316568"/>
                    <a:gd name="connsiteX201" fmla="*/ 3018026 w 8126844"/>
                    <a:gd name="connsiteY201" fmla="*/ 1943550 h 5316568"/>
                    <a:gd name="connsiteX202" fmla="*/ 2813315 w 8126844"/>
                    <a:gd name="connsiteY202" fmla="*/ 1916341 h 5316568"/>
                    <a:gd name="connsiteX203" fmla="*/ 2245469 w 8126844"/>
                    <a:gd name="connsiteY203" fmla="*/ 1787880 h 5316568"/>
                    <a:gd name="connsiteX204" fmla="*/ 1841545 w 8126844"/>
                    <a:gd name="connsiteY204" fmla="*/ 1667372 h 5316568"/>
                    <a:gd name="connsiteX205" fmla="*/ 1879774 w 8126844"/>
                    <a:gd name="connsiteY205" fmla="*/ 2022038 h 5316568"/>
                    <a:gd name="connsiteX206" fmla="*/ 2390763 w 8126844"/>
                    <a:gd name="connsiteY206" fmla="*/ 2250638 h 5316568"/>
                    <a:gd name="connsiteX207" fmla="*/ 3157245 w 8126844"/>
                    <a:gd name="connsiteY207" fmla="*/ 2465791 h 5316568"/>
                    <a:gd name="connsiteX208" fmla="*/ 3708574 w 8126844"/>
                    <a:gd name="connsiteY208" fmla="*/ 2600262 h 5316568"/>
                    <a:gd name="connsiteX209" fmla="*/ 4165774 w 8126844"/>
                    <a:gd name="connsiteY209" fmla="*/ 2573368 h 5316568"/>
                    <a:gd name="connsiteX210" fmla="*/ 4394374 w 8126844"/>
                    <a:gd name="connsiteY210" fmla="*/ 2546474 h 5316568"/>
                    <a:gd name="connsiteX211" fmla="*/ 4407821 w 8126844"/>
                    <a:gd name="connsiteY211" fmla="*/ 2358215 h 5316568"/>
                    <a:gd name="connsiteX212" fmla="*/ 4192668 w 8126844"/>
                    <a:gd name="connsiteY212" fmla="*/ 2317874 h 5316568"/>
                    <a:gd name="connsiteX213" fmla="*/ 4031304 w 8126844"/>
                    <a:gd name="connsiteY213" fmla="*/ 2358215 h 5316568"/>
                    <a:gd name="connsiteX214" fmla="*/ 4031304 w 8126844"/>
                    <a:gd name="connsiteY214" fmla="*/ 2183403 h 5316568"/>
                    <a:gd name="connsiteX215" fmla="*/ 4448163 w 8126844"/>
                    <a:gd name="connsiteY215" fmla="*/ 2062380 h 5316568"/>
                    <a:gd name="connsiteX216" fmla="*/ 4703657 w 8126844"/>
                    <a:gd name="connsiteY216" fmla="*/ 1954803 h 5316568"/>
                    <a:gd name="connsiteX217" fmla="*/ 4689464 w 8126844"/>
                    <a:gd name="connsiteY217" fmla="*/ 1695630 h 5316568"/>
                    <a:gd name="connsiteX218" fmla="*/ 4404220 w 8126844"/>
                    <a:gd name="connsiteY218" fmla="*/ 1779653 h 5316568"/>
                    <a:gd name="connsiteX219" fmla="*/ 3946516 w 8126844"/>
                    <a:gd name="connsiteY219" fmla="*/ 1890062 h 5316568"/>
                    <a:gd name="connsiteX220" fmla="*/ 3587828 w 8126844"/>
                    <a:gd name="connsiteY220" fmla="*/ 1917536 h 5316568"/>
                    <a:gd name="connsiteX221" fmla="*/ 3507117 w 8126844"/>
                    <a:gd name="connsiteY221" fmla="*/ 1882877 h 5316568"/>
                    <a:gd name="connsiteX222" fmla="*/ 3506224 w 8126844"/>
                    <a:gd name="connsiteY222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193767 w 8126844"/>
                    <a:gd name="connsiteY194" fmla="*/ 1090610 h 5316568"/>
                    <a:gd name="connsiteX195" fmla="*/ 1119645 w 8126844"/>
                    <a:gd name="connsiteY195" fmla="*/ 831529 h 5316568"/>
                    <a:gd name="connsiteX196" fmla="*/ 1251819 w 8126844"/>
                    <a:gd name="connsiteY196" fmla="*/ 842522 h 5316568"/>
                    <a:gd name="connsiteX197" fmla="*/ 1499400 w 8126844"/>
                    <a:gd name="connsiteY197" fmla="*/ 1188496 h 5316568"/>
                    <a:gd name="connsiteX198" fmla="*/ 1913812 w 8126844"/>
                    <a:gd name="connsiteY198" fmla="*/ 1464756 h 5316568"/>
                    <a:gd name="connsiteX199" fmla="*/ 2507094 w 8126844"/>
                    <a:gd name="connsiteY199" fmla="*/ 1688869 h 5316568"/>
                    <a:gd name="connsiteX200" fmla="*/ 3151244 w 8126844"/>
                    <a:gd name="connsiteY200" fmla="*/ 1759739 h 5316568"/>
                    <a:gd name="connsiteX201" fmla="*/ 3317485 w 8126844"/>
                    <a:gd name="connsiteY201" fmla="*/ 1904994 h 5316568"/>
                    <a:gd name="connsiteX202" fmla="*/ 3018026 w 8126844"/>
                    <a:gd name="connsiteY202" fmla="*/ 1943550 h 5316568"/>
                    <a:gd name="connsiteX203" fmla="*/ 2813315 w 8126844"/>
                    <a:gd name="connsiteY203" fmla="*/ 1916341 h 5316568"/>
                    <a:gd name="connsiteX204" fmla="*/ 2245469 w 8126844"/>
                    <a:gd name="connsiteY204" fmla="*/ 1787880 h 5316568"/>
                    <a:gd name="connsiteX205" fmla="*/ 1841545 w 8126844"/>
                    <a:gd name="connsiteY205" fmla="*/ 1667372 h 5316568"/>
                    <a:gd name="connsiteX206" fmla="*/ 1879774 w 8126844"/>
                    <a:gd name="connsiteY206" fmla="*/ 2022038 h 5316568"/>
                    <a:gd name="connsiteX207" fmla="*/ 2390763 w 8126844"/>
                    <a:gd name="connsiteY207" fmla="*/ 2250638 h 5316568"/>
                    <a:gd name="connsiteX208" fmla="*/ 3157245 w 8126844"/>
                    <a:gd name="connsiteY208" fmla="*/ 2465791 h 5316568"/>
                    <a:gd name="connsiteX209" fmla="*/ 3708574 w 8126844"/>
                    <a:gd name="connsiteY209" fmla="*/ 2600262 h 5316568"/>
                    <a:gd name="connsiteX210" fmla="*/ 4165774 w 8126844"/>
                    <a:gd name="connsiteY210" fmla="*/ 2573368 h 5316568"/>
                    <a:gd name="connsiteX211" fmla="*/ 4394374 w 8126844"/>
                    <a:gd name="connsiteY211" fmla="*/ 2546474 h 5316568"/>
                    <a:gd name="connsiteX212" fmla="*/ 4407821 w 8126844"/>
                    <a:gd name="connsiteY212" fmla="*/ 2358215 h 5316568"/>
                    <a:gd name="connsiteX213" fmla="*/ 4192668 w 8126844"/>
                    <a:gd name="connsiteY213" fmla="*/ 2317874 h 5316568"/>
                    <a:gd name="connsiteX214" fmla="*/ 4031304 w 8126844"/>
                    <a:gd name="connsiteY214" fmla="*/ 2358215 h 5316568"/>
                    <a:gd name="connsiteX215" fmla="*/ 4031304 w 8126844"/>
                    <a:gd name="connsiteY215" fmla="*/ 2183403 h 5316568"/>
                    <a:gd name="connsiteX216" fmla="*/ 4448163 w 8126844"/>
                    <a:gd name="connsiteY216" fmla="*/ 2062380 h 5316568"/>
                    <a:gd name="connsiteX217" fmla="*/ 4703657 w 8126844"/>
                    <a:gd name="connsiteY217" fmla="*/ 1954803 h 5316568"/>
                    <a:gd name="connsiteX218" fmla="*/ 4689464 w 8126844"/>
                    <a:gd name="connsiteY218" fmla="*/ 1695630 h 5316568"/>
                    <a:gd name="connsiteX219" fmla="*/ 4404220 w 8126844"/>
                    <a:gd name="connsiteY219" fmla="*/ 1779653 h 5316568"/>
                    <a:gd name="connsiteX220" fmla="*/ 3946516 w 8126844"/>
                    <a:gd name="connsiteY220" fmla="*/ 1890062 h 5316568"/>
                    <a:gd name="connsiteX221" fmla="*/ 3587828 w 8126844"/>
                    <a:gd name="connsiteY221" fmla="*/ 1917536 h 5316568"/>
                    <a:gd name="connsiteX222" fmla="*/ 3507117 w 8126844"/>
                    <a:gd name="connsiteY222" fmla="*/ 1882877 h 5316568"/>
                    <a:gd name="connsiteX223" fmla="*/ 3506224 w 8126844"/>
                    <a:gd name="connsiteY223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193767 w 8126844"/>
                    <a:gd name="connsiteY194" fmla="*/ 1090610 h 5316568"/>
                    <a:gd name="connsiteX195" fmla="*/ 1084445 w 8126844"/>
                    <a:gd name="connsiteY195" fmla="*/ 819131 h 5316568"/>
                    <a:gd name="connsiteX196" fmla="*/ 1251819 w 8126844"/>
                    <a:gd name="connsiteY196" fmla="*/ 842522 h 5316568"/>
                    <a:gd name="connsiteX197" fmla="*/ 1499400 w 8126844"/>
                    <a:gd name="connsiteY197" fmla="*/ 1188496 h 5316568"/>
                    <a:gd name="connsiteX198" fmla="*/ 1913812 w 8126844"/>
                    <a:gd name="connsiteY198" fmla="*/ 1464756 h 5316568"/>
                    <a:gd name="connsiteX199" fmla="*/ 2507094 w 8126844"/>
                    <a:gd name="connsiteY199" fmla="*/ 1688869 h 5316568"/>
                    <a:gd name="connsiteX200" fmla="*/ 3151244 w 8126844"/>
                    <a:gd name="connsiteY200" fmla="*/ 1759739 h 5316568"/>
                    <a:gd name="connsiteX201" fmla="*/ 3317485 w 8126844"/>
                    <a:gd name="connsiteY201" fmla="*/ 1904994 h 5316568"/>
                    <a:gd name="connsiteX202" fmla="*/ 3018026 w 8126844"/>
                    <a:gd name="connsiteY202" fmla="*/ 1943550 h 5316568"/>
                    <a:gd name="connsiteX203" fmla="*/ 2813315 w 8126844"/>
                    <a:gd name="connsiteY203" fmla="*/ 1916341 h 5316568"/>
                    <a:gd name="connsiteX204" fmla="*/ 2245469 w 8126844"/>
                    <a:gd name="connsiteY204" fmla="*/ 1787880 h 5316568"/>
                    <a:gd name="connsiteX205" fmla="*/ 1841545 w 8126844"/>
                    <a:gd name="connsiteY205" fmla="*/ 1667372 h 5316568"/>
                    <a:gd name="connsiteX206" fmla="*/ 1879774 w 8126844"/>
                    <a:gd name="connsiteY206" fmla="*/ 2022038 h 5316568"/>
                    <a:gd name="connsiteX207" fmla="*/ 2390763 w 8126844"/>
                    <a:gd name="connsiteY207" fmla="*/ 2250638 h 5316568"/>
                    <a:gd name="connsiteX208" fmla="*/ 3157245 w 8126844"/>
                    <a:gd name="connsiteY208" fmla="*/ 2465791 h 5316568"/>
                    <a:gd name="connsiteX209" fmla="*/ 3708574 w 8126844"/>
                    <a:gd name="connsiteY209" fmla="*/ 2600262 h 5316568"/>
                    <a:gd name="connsiteX210" fmla="*/ 4165774 w 8126844"/>
                    <a:gd name="connsiteY210" fmla="*/ 2573368 h 5316568"/>
                    <a:gd name="connsiteX211" fmla="*/ 4394374 w 8126844"/>
                    <a:gd name="connsiteY211" fmla="*/ 2546474 h 5316568"/>
                    <a:gd name="connsiteX212" fmla="*/ 4407821 w 8126844"/>
                    <a:gd name="connsiteY212" fmla="*/ 2358215 h 5316568"/>
                    <a:gd name="connsiteX213" fmla="*/ 4192668 w 8126844"/>
                    <a:gd name="connsiteY213" fmla="*/ 2317874 h 5316568"/>
                    <a:gd name="connsiteX214" fmla="*/ 4031304 w 8126844"/>
                    <a:gd name="connsiteY214" fmla="*/ 2358215 h 5316568"/>
                    <a:gd name="connsiteX215" fmla="*/ 4031304 w 8126844"/>
                    <a:gd name="connsiteY215" fmla="*/ 2183403 h 5316568"/>
                    <a:gd name="connsiteX216" fmla="*/ 4448163 w 8126844"/>
                    <a:gd name="connsiteY216" fmla="*/ 2062380 h 5316568"/>
                    <a:gd name="connsiteX217" fmla="*/ 4703657 w 8126844"/>
                    <a:gd name="connsiteY217" fmla="*/ 1954803 h 5316568"/>
                    <a:gd name="connsiteX218" fmla="*/ 4689464 w 8126844"/>
                    <a:gd name="connsiteY218" fmla="*/ 1695630 h 5316568"/>
                    <a:gd name="connsiteX219" fmla="*/ 4404220 w 8126844"/>
                    <a:gd name="connsiteY219" fmla="*/ 1779653 h 5316568"/>
                    <a:gd name="connsiteX220" fmla="*/ 3946516 w 8126844"/>
                    <a:gd name="connsiteY220" fmla="*/ 1890062 h 5316568"/>
                    <a:gd name="connsiteX221" fmla="*/ 3587828 w 8126844"/>
                    <a:gd name="connsiteY221" fmla="*/ 1917536 h 5316568"/>
                    <a:gd name="connsiteX222" fmla="*/ 3507117 w 8126844"/>
                    <a:gd name="connsiteY222" fmla="*/ 1882877 h 5316568"/>
                    <a:gd name="connsiteX223" fmla="*/ 3506224 w 8126844"/>
                    <a:gd name="connsiteY223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193767 w 8126844"/>
                    <a:gd name="connsiteY194" fmla="*/ 1090610 h 5316568"/>
                    <a:gd name="connsiteX195" fmla="*/ 1084445 w 8126844"/>
                    <a:gd name="connsiteY195" fmla="*/ 819131 h 5316568"/>
                    <a:gd name="connsiteX196" fmla="*/ 1225610 w 8126844"/>
                    <a:gd name="connsiteY196" fmla="*/ 815951 h 5316568"/>
                    <a:gd name="connsiteX197" fmla="*/ 1499400 w 8126844"/>
                    <a:gd name="connsiteY197" fmla="*/ 1188496 h 5316568"/>
                    <a:gd name="connsiteX198" fmla="*/ 1913812 w 8126844"/>
                    <a:gd name="connsiteY198" fmla="*/ 1464756 h 5316568"/>
                    <a:gd name="connsiteX199" fmla="*/ 2507094 w 8126844"/>
                    <a:gd name="connsiteY199" fmla="*/ 1688869 h 5316568"/>
                    <a:gd name="connsiteX200" fmla="*/ 3151244 w 8126844"/>
                    <a:gd name="connsiteY200" fmla="*/ 1759739 h 5316568"/>
                    <a:gd name="connsiteX201" fmla="*/ 3317485 w 8126844"/>
                    <a:gd name="connsiteY201" fmla="*/ 1904994 h 5316568"/>
                    <a:gd name="connsiteX202" fmla="*/ 3018026 w 8126844"/>
                    <a:gd name="connsiteY202" fmla="*/ 1943550 h 5316568"/>
                    <a:gd name="connsiteX203" fmla="*/ 2813315 w 8126844"/>
                    <a:gd name="connsiteY203" fmla="*/ 1916341 h 5316568"/>
                    <a:gd name="connsiteX204" fmla="*/ 2245469 w 8126844"/>
                    <a:gd name="connsiteY204" fmla="*/ 1787880 h 5316568"/>
                    <a:gd name="connsiteX205" fmla="*/ 1841545 w 8126844"/>
                    <a:gd name="connsiteY205" fmla="*/ 1667372 h 5316568"/>
                    <a:gd name="connsiteX206" fmla="*/ 1879774 w 8126844"/>
                    <a:gd name="connsiteY206" fmla="*/ 2022038 h 5316568"/>
                    <a:gd name="connsiteX207" fmla="*/ 2390763 w 8126844"/>
                    <a:gd name="connsiteY207" fmla="*/ 2250638 h 5316568"/>
                    <a:gd name="connsiteX208" fmla="*/ 3157245 w 8126844"/>
                    <a:gd name="connsiteY208" fmla="*/ 2465791 h 5316568"/>
                    <a:gd name="connsiteX209" fmla="*/ 3708574 w 8126844"/>
                    <a:gd name="connsiteY209" fmla="*/ 2600262 h 5316568"/>
                    <a:gd name="connsiteX210" fmla="*/ 4165774 w 8126844"/>
                    <a:gd name="connsiteY210" fmla="*/ 2573368 h 5316568"/>
                    <a:gd name="connsiteX211" fmla="*/ 4394374 w 8126844"/>
                    <a:gd name="connsiteY211" fmla="*/ 2546474 h 5316568"/>
                    <a:gd name="connsiteX212" fmla="*/ 4407821 w 8126844"/>
                    <a:gd name="connsiteY212" fmla="*/ 2358215 h 5316568"/>
                    <a:gd name="connsiteX213" fmla="*/ 4192668 w 8126844"/>
                    <a:gd name="connsiteY213" fmla="*/ 2317874 h 5316568"/>
                    <a:gd name="connsiteX214" fmla="*/ 4031304 w 8126844"/>
                    <a:gd name="connsiteY214" fmla="*/ 2358215 h 5316568"/>
                    <a:gd name="connsiteX215" fmla="*/ 4031304 w 8126844"/>
                    <a:gd name="connsiteY215" fmla="*/ 2183403 h 5316568"/>
                    <a:gd name="connsiteX216" fmla="*/ 4448163 w 8126844"/>
                    <a:gd name="connsiteY216" fmla="*/ 2062380 h 5316568"/>
                    <a:gd name="connsiteX217" fmla="*/ 4703657 w 8126844"/>
                    <a:gd name="connsiteY217" fmla="*/ 1954803 h 5316568"/>
                    <a:gd name="connsiteX218" fmla="*/ 4689464 w 8126844"/>
                    <a:gd name="connsiteY218" fmla="*/ 1695630 h 5316568"/>
                    <a:gd name="connsiteX219" fmla="*/ 4404220 w 8126844"/>
                    <a:gd name="connsiteY219" fmla="*/ 1779653 h 5316568"/>
                    <a:gd name="connsiteX220" fmla="*/ 3946516 w 8126844"/>
                    <a:gd name="connsiteY220" fmla="*/ 1890062 h 5316568"/>
                    <a:gd name="connsiteX221" fmla="*/ 3587828 w 8126844"/>
                    <a:gd name="connsiteY221" fmla="*/ 1917536 h 5316568"/>
                    <a:gd name="connsiteX222" fmla="*/ 3507117 w 8126844"/>
                    <a:gd name="connsiteY222" fmla="*/ 1882877 h 5316568"/>
                    <a:gd name="connsiteX223" fmla="*/ 3506224 w 8126844"/>
                    <a:gd name="connsiteY223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193767 w 8126844"/>
                    <a:gd name="connsiteY194" fmla="*/ 1090610 h 5316568"/>
                    <a:gd name="connsiteX195" fmla="*/ 1084445 w 8126844"/>
                    <a:gd name="connsiteY195" fmla="*/ 819131 h 5316568"/>
                    <a:gd name="connsiteX196" fmla="*/ 1225610 w 8126844"/>
                    <a:gd name="connsiteY196" fmla="*/ 815951 h 5316568"/>
                    <a:gd name="connsiteX197" fmla="*/ 1326669 w 8126844"/>
                    <a:gd name="connsiteY197" fmla="*/ 996046 h 5316568"/>
                    <a:gd name="connsiteX198" fmla="*/ 1499400 w 8126844"/>
                    <a:gd name="connsiteY198" fmla="*/ 1188496 h 5316568"/>
                    <a:gd name="connsiteX199" fmla="*/ 1913812 w 8126844"/>
                    <a:gd name="connsiteY199" fmla="*/ 1464756 h 5316568"/>
                    <a:gd name="connsiteX200" fmla="*/ 2507094 w 8126844"/>
                    <a:gd name="connsiteY200" fmla="*/ 1688869 h 5316568"/>
                    <a:gd name="connsiteX201" fmla="*/ 3151244 w 8126844"/>
                    <a:gd name="connsiteY201" fmla="*/ 1759739 h 5316568"/>
                    <a:gd name="connsiteX202" fmla="*/ 3317485 w 8126844"/>
                    <a:gd name="connsiteY202" fmla="*/ 1904994 h 5316568"/>
                    <a:gd name="connsiteX203" fmla="*/ 3018026 w 8126844"/>
                    <a:gd name="connsiteY203" fmla="*/ 1943550 h 5316568"/>
                    <a:gd name="connsiteX204" fmla="*/ 2813315 w 8126844"/>
                    <a:gd name="connsiteY204" fmla="*/ 1916341 h 5316568"/>
                    <a:gd name="connsiteX205" fmla="*/ 2245469 w 8126844"/>
                    <a:gd name="connsiteY205" fmla="*/ 1787880 h 5316568"/>
                    <a:gd name="connsiteX206" fmla="*/ 1841545 w 8126844"/>
                    <a:gd name="connsiteY206" fmla="*/ 1667372 h 5316568"/>
                    <a:gd name="connsiteX207" fmla="*/ 1879774 w 8126844"/>
                    <a:gd name="connsiteY207" fmla="*/ 2022038 h 5316568"/>
                    <a:gd name="connsiteX208" fmla="*/ 2390763 w 8126844"/>
                    <a:gd name="connsiteY208" fmla="*/ 2250638 h 5316568"/>
                    <a:gd name="connsiteX209" fmla="*/ 3157245 w 8126844"/>
                    <a:gd name="connsiteY209" fmla="*/ 2465791 h 5316568"/>
                    <a:gd name="connsiteX210" fmla="*/ 3708574 w 8126844"/>
                    <a:gd name="connsiteY210" fmla="*/ 2600262 h 5316568"/>
                    <a:gd name="connsiteX211" fmla="*/ 4165774 w 8126844"/>
                    <a:gd name="connsiteY211" fmla="*/ 2573368 h 5316568"/>
                    <a:gd name="connsiteX212" fmla="*/ 4394374 w 8126844"/>
                    <a:gd name="connsiteY212" fmla="*/ 2546474 h 5316568"/>
                    <a:gd name="connsiteX213" fmla="*/ 4407821 w 8126844"/>
                    <a:gd name="connsiteY213" fmla="*/ 2358215 h 5316568"/>
                    <a:gd name="connsiteX214" fmla="*/ 4192668 w 8126844"/>
                    <a:gd name="connsiteY214" fmla="*/ 2317874 h 5316568"/>
                    <a:gd name="connsiteX215" fmla="*/ 4031304 w 8126844"/>
                    <a:gd name="connsiteY215" fmla="*/ 2358215 h 5316568"/>
                    <a:gd name="connsiteX216" fmla="*/ 4031304 w 8126844"/>
                    <a:gd name="connsiteY216" fmla="*/ 2183403 h 5316568"/>
                    <a:gd name="connsiteX217" fmla="*/ 4448163 w 8126844"/>
                    <a:gd name="connsiteY217" fmla="*/ 2062380 h 5316568"/>
                    <a:gd name="connsiteX218" fmla="*/ 4703657 w 8126844"/>
                    <a:gd name="connsiteY218" fmla="*/ 1954803 h 5316568"/>
                    <a:gd name="connsiteX219" fmla="*/ 4689464 w 8126844"/>
                    <a:gd name="connsiteY219" fmla="*/ 1695630 h 5316568"/>
                    <a:gd name="connsiteX220" fmla="*/ 4404220 w 8126844"/>
                    <a:gd name="connsiteY220" fmla="*/ 1779653 h 5316568"/>
                    <a:gd name="connsiteX221" fmla="*/ 3946516 w 8126844"/>
                    <a:gd name="connsiteY221" fmla="*/ 1890062 h 5316568"/>
                    <a:gd name="connsiteX222" fmla="*/ 3587828 w 8126844"/>
                    <a:gd name="connsiteY222" fmla="*/ 1917536 h 5316568"/>
                    <a:gd name="connsiteX223" fmla="*/ 3507117 w 8126844"/>
                    <a:gd name="connsiteY223" fmla="*/ 1882877 h 5316568"/>
                    <a:gd name="connsiteX224" fmla="*/ 3506224 w 8126844"/>
                    <a:gd name="connsiteY224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193767 w 8126844"/>
                    <a:gd name="connsiteY194" fmla="*/ 1090610 h 5316568"/>
                    <a:gd name="connsiteX195" fmla="*/ 1084445 w 8126844"/>
                    <a:gd name="connsiteY195" fmla="*/ 819131 h 5316568"/>
                    <a:gd name="connsiteX196" fmla="*/ 1225610 w 8126844"/>
                    <a:gd name="connsiteY196" fmla="*/ 815951 h 5316568"/>
                    <a:gd name="connsiteX197" fmla="*/ 1355011 w 8126844"/>
                    <a:gd name="connsiteY197" fmla="*/ 1014033 h 5316568"/>
                    <a:gd name="connsiteX198" fmla="*/ 1499400 w 8126844"/>
                    <a:gd name="connsiteY198" fmla="*/ 1188496 h 5316568"/>
                    <a:gd name="connsiteX199" fmla="*/ 1913812 w 8126844"/>
                    <a:gd name="connsiteY199" fmla="*/ 1464756 h 5316568"/>
                    <a:gd name="connsiteX200" fmla="*/ 2507094 w 8126844"/>
                    <a:gd name="connsiteY200" fmla="*/ 1688869 h 5316568"/>
                    <a:gd name="connsiteX201" fmla="*/ 3151244 w 8126844"/>
                    <a:gd name="connsiteY201" fmla="*/ 1759739 h 5316568"/>
                    <a:gd name="connsiteX202" fmla="*/ 3317485 w 8126844"/>
                    <a:gd name="connsiteY202" fmla="*/ 1904994 h 5316568"/>
                    <a:gd name="connsiteX203" fmla="*/ 3018026 w 8126844"/>
                    <a:gd name="connsiteY203" fmla="*/ 1943550 h 5316568"/>
                    <a:gd name="connsiteX204" fmla="*/ 2813315 w 8126844"/>
                    <a:gd name="connsiteY204" fmla="*/ 1916341 h 5316568"/>
                    <a:gd name="connsiteX205" fmla="*/ 2245469 w 8126844"/>
                    <a:gd name="connsiteY205" fmla="*/ 1787880 h 5316568"/>
                    <a:gd name="connsiteX206" fmla="*/ 1841545 w 8126844"/>
                    <a:gd name="connsiteY206" fmla="*/ 1667372 h 5316568"/>
                    <a:gd name="connsiteX207" fmla="*/ 1879774 w 8126844"/>
                    <a:gd name="connsiteY207" fmla="*/ 2022038 h 5316568"/>
                    <a:gd name="connsiteX208" fmla="*/ 2390763 w 8126844"/>
                    <a:gd name="connsiteY208" fmla="*/ 2250638 h 5316568"/>
                    <a:gd name="connsiteX209" fmla="*/ 3157245 w 8126844"/>
                    <a:gd name="connsiteY209" fmla="*/ 2465791 h 5316568"/>
                    <a:gd name="connsiteX210" fmla="*/ 3708574 w 8126844"/>
                    <a:gd name="connsiteY210" fmla="*/ 2600262 h 5316568"/>
                    <a:gd name="connsiteX211" fmla="*/ 4165774 w 8126844"/>
                    <a:gd name="connsiteY211" fmla="*/ 2573368 h 5316568"/>
                    <a:gd name="connsiteX212" fmla="*/ 4394374 w 8126844"/>
                    <a:gd name="connsiteY212" fmla="*/ 2546474 h 5316568"/>
                    <a:gd name="connsiteX213" fmla="*/ 4407821 w 8126844"/>
                    <a:gd name="connsiteY213" fmla="*/ 2358215 h 5316568"/>
                    <a:gd name="connsiteX214" fmla="*/ 4192668 w 8126844"/>
                    <a:gd name="connsiteY214" fmla="*/ 2317874 h 5316568"/>
                    <a:gd name="connsiteX215" fmla="*/ 4031304 w 8126844"/>
                    <a:gd name="connsiteY215" fmla="*/ 2358215 h 5316568"/>
                    <a:gd name="connsiteX216" fmla="*/ 4031304 w 8126844"/>
                    <a:gd name="connsiteY216" fmla="*/ 2183403 h 5316568"/>
                    <a:gd name="connsiteX217" fmla="*/ 4448163 w 8126844"/>
                    <a:gd name="connsiteY217" fmla="*/ 2062380 h 5316568"/>
                    <a:gd name="connsiteX218" fmla="*/ 4703657 w 8126844"/>
                    <a:gd name="connsiteY218" fmla="*/ 1954803 h 5316568"/>
                    <a:gd name="connsiteX219" fmla="*/ 4689464 w 8126844"/>
                    <a:gd name="connsiteY219" fmla="*/ 1695630 h 5316568"/>
                    <a:gd name="connsiteX220" fmla="*/ 4404220 w 8126844"/>
                    <a:gd name="connsiteY220" fmla="*/ 1779653 h 5316568"/>
                    <a:gd name="connsiteX221" fmla="*/ 3946516 w 8126844"/>
                    <a:gd name="connsiteY221" fmla="*/ 1890062 h 5316568"/>
                    <a:gd name="connsiteX222" fmla="*/ 3587828 w 8126844"/>
                    <a:gd name="connsiteY222" fmla="*/ 1917536 h 5316568"/>
                    <a:gd name="connsiteX223" fmla="*/ 3507117 w 8126844"/>
                    <a:gd name="connsiteY223" fmla="*/ 1882877 h 5316568"/>
                    <a:gd name="connsiteX224" fmla="*/ 3506224 w 8126844"/>
                    <a:gd name="connsiteY224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193767 w 8126844"/>
                    <a:gd name="connsiteY194" fmla="*/ 1090610 h 5316568"/>
                    <a:gd name="connsiteX195" fmla="*/ 1084445 w 8126844"/>
                    <a:gd name="connsiteY195" fmla="*/ 819131 h 5316568"/>
                    <a:gd name="connsiteX196" fmla="*/ 1225610 w 8126844"/>
                    <a:gd name="connsiteY196" fmla="*/ 815951 h 5316568"/>
                    <a:gd name="connsiteX197" fmla="*/ 1324944 w 8126844"/>
                    <a:gd name="connsiteY197" fmla="*/ 988324 h 5316568"/>
                    <a:gd name="connsiteX198" fmla="*/ 1499400 w 8126844"/>
                    <a:gd name="connsiteY198" fmla="*/ 1188496 h 5316568"/>
                    <a:gd name="connsiteX199" fmla="*/ 1913812 w 8126844"/>
                    <a:gd name="connsiteY199" fmla="*/ 1464756 h 5316568"/>
                    <a:gd name="connsiteX200" fmla="*/ 2507094 w 8126844"/>
                    <a:gd name="connsiteY200" fmla="*/ 1688869 h 5316568"/>
                    <a:gd name="connsiteX201" fmla="*/ 3151244 w 8126844"/>
                    <a:gd name="connsiteY201" fmla="*/ 1759739 h 5316568"/>
                    <a:gd name="connsiteX202" fmla="*/ 3317485 w 8126844"/>
                    <a:gd name="connsiteY202" fmla="*/ 1904994 h 5316568"/>
                    <a:gd name="connsiteX203" fmla="*/ 3018026 w 8126844"/>
                    <a:gd name="connsiteY203" fmla="*/ 1943550 h 5316568"/>
                    <a:gd name="connsiteX204" fmla="*/ 2813315 w 8126844"/>
                    <a:gd name="connsiteY204" fmla="*/ 1916341 h 5316568"/>
                    <a:gd name="connsiteX205" fmla="*/ 2245469 w 8126844"/>
                    <a:gd name="connsiteY205" fmla="*/ 1787880 h 5316568"/>
                    <a:gd name="connsiteX206" fmla="*/ 1841545 w 8126844"/>
                    <a:gd name="connsiteY206" fmla="*/ 1667372 h 5316568"/>
                    <a:gd name="connsiteX207" fmla="*/ 1879774 w 8126844"/>
                    <a:gd name="connsiteY207" fmla="*/ 2022038 h 5316568"/>
                    <a:gd name="connsiteX208" fmla="*/ 2390763 w 8126844"/>
                    <a:gd name="connsiteY208" fmla="*/ 2250638 h 5316568"/>
                    <a:gd name="connsiteX209" fmla="*/ 3157245 w 8126844"/>
                    <a:gd name="connsiteY209" fmla="*/ 2465791 h 5316568"/>
                    <a:gd name="connsiteX210" fmla="*/ 3708574 w 8126844"/>
                    <a:gd name="connsiteY210" fmla="*/ 2600262 h 5316568"/>
                    <a:gd name="connsiteX211" fmla="*/ 4165774 w 8126844"/>
                    <a:gd name="connsiteY211" fmla="*/ 2573368 h 5316568"/>
                    <a:gd name="connsiteX212" fmla="*/ 4394374 w 8126844"/>
                    <a:gd name="connsiteY212" fmla="*/ 2546474 h 5316568"/>
                    <a:gd name="connsiteX213" fmla="*/ 4407821 w 8126844"/>
                    <a:gd name="connsiteY213" fmla="*/ 2358215 h 5316568"/>
                    <a:gd name="connsiteX214" fmla="*/ 4192668 w 8126844"/>
                    <a:gd name="connsiteY214" fmla="*/ 2317874 h 5316568"/>
                    <a:gd name="connsiteX215" fmla="*/ 4031304 w 8126844"/>
                    <a:gd name="connsiteY215" fmla="*/ 2358215 h 5316568"/>
                    <a:gd name="connsiteX216" fmla="*/ 4031304 w 8126844"/>
                    <a:gd name="connsiteY216" fmla="*/ 2183403 h 5316568"/>
                    <a:gd name="connsiteX217" fmla="*/ 4448163 w 8126844"/>
                    <a:gd name="connsiteY217" fmla="*/ 2062380 h 5316568"/>
                    <a:gd name="connsiteX218" fmla="*/ 4703657 w 8126844"/>
                    <a:gd name="connsiteY218" fmla="*/ 1954803 h 5316568"/>
                    <a:gd name="connsiteX219" fmla="*/ 4689464 w 8126844"/>
                    <a:gd name="connsiteY219" fmla="*/ 1695630 h 5316568"/>
                    <a:gd name="connsiteX220" fmla="*/ 4404220 w 8126844"/>
                    <a:gd name="connsiteY220" fmla="*/ 1779653 h 5316568"/>
                    <a:gd name="connsiteX221" fmla="*/ 3946516 w 8126844"/>
                    <a:gd name="connsiteY221" fmla="*/ 1890062 h 5316568"/>
                    <a:gd name="connsiteX222" fmla="*/ 3587828 w 8126844"/>
                    <a:gd name="connsiteY222" fmla="*/ 1917536 h 5316568"/>
                    <a:gd name="connsiteX223" fmla="*/ 3507117 w 8126844"/>
                    <a:gd name="connsiteY223" fmla="*/ 1882877 h 5316568"/>
                    <a:gd name="connsiteX224" fmla="*/ 3506224 w 8126844"/>
                    <a:gd name="connsiteY224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193767 w 8126844"/>
                    <a:gd name="connsiteY194" fmla="*/ 1090610 h 5316568"/>
                    <a:gd name="connsiteX195" fmla="*/ 1084445 w 8126844"/>
                    <a:gd name="connsiteY195" fmla="*/ 819131 h 5316568"/>
                    <a:gd name="connsiteX196" fmla="*/ 1225610 w 8126844"/>
                    <a:gd name="connsiteY196" fmla="*/ 815951 h 5316568"/>
                    <a:gd name="connsiteX197" fmla="*/ 1324944 w 8126844"/>
                    <a:gd name="connsiteY197" fmla="*/ 988324 h 5316568"/>
                    <a:gd name="connsiteX198" fmla="*/ 1499400 w 8126844"/>
                    <a:gd name="connsiteY198" fmla="*/ 1188496 h 5316568"/>
                    <a:gd name="connsiteX199" fmla="*/ 1913812 w 8126844"/>
                    <a:gd name="connsiteY199" fmla="*/ 1464756 h 5316568"/>
                    <a:gd name="connsiteX200" fmla="*/ 2507094 w 8126844"/>
                    <a:gd name="connsiteY200" fmla="*/ 1688869 h 5316568"/>
                    <a:gd name="connsiteX201" fmla="*/ 3151244 w 8126844"/>
                    <a:gd name="connsiteY201" fmla="*/ 1759739 h 5316568"/>
                    <a:gd name="connsiteX202" fmla="*/ 3307900 w 8126844"/>
                    <a:gd name="connsiteY202" fmla="*/ 1789581 h 5316568"/>
                    <a:gd name="connsiteX203" fmla="*/ 3317485 w 8126844"/>
                    <a:gd name="connsiteY203" fmla="*/ 1904994 h 5316568"/>
                    <a:gd name="connsiteX204" fmla="*/ 3018026 w 8126844"/>
                    <a:gd name="connsiteY204" fmla="*/ 1943550 h 5316568"/>
                    <a:gd name="connsiteX205" fmla="*/ 2813315 w 8126844"/>
                    <a:gd name="connsiteY205" fmla="*/ 1916341 h 5316568"/>
                    <a:gd name="connsiteX206" fmla="*/ 2245469 w 8126844"/>
                    <a:gd name="connsiteY206" fmla="*/ 1787880 h 5316568"/>
                    <a:gd name="connsiteX207" fmla="*/ 1841545 w 8126844"/>
                    <a:gd name="connsiteY207" fmla="*/ 1667372 h 5316568"/>
                    <a:gd name="connsiteX208" fmla="*/ 1879774 w 8126844"/>
                    <a:gd name="connsiteY208" fmla="*/ 2022038 h 5316568"/>
                    <a:gd name="connsiteX209" fmla="*/ 2390763 w 8126844"/>
                    <a:gd name="connsiteY209" fmla="*/ 2250638 h 5316568"/>
                    <a:gd name="connsiteX210" fmla="*/ 3157245 w 8126844"/>
                    <a:gd name="connsiteY210" fmla="*/ 2465791 h 5316568"/>
                    <a:gd name="connsiteX211" fmla="*/ 3708574 w 8126844"/>
                    <a:gd name="connsiteY211" fmla="*/ 2600262 h 5316568"/>
                    <a:gd name="connsiteX212" fmla="*/ 4165774 w 8126844"/>
                    <a:gd name="connsiteY212" fmla="*/ 2573368 h 5316568"/>
                    <a:gd name="connsiteX213" fmla="*/ 4394374 w 8126844"/>
                    <a:gd name="connsiteY213" fmla="*/ 2546474 h 5316568"/>
                    <a:gd name="connsiteX214" fmla="*/ 4407821 w 8126844"/>
                    <a:gd name="connsiteY214" fmla="*/ 2358215 h 5316568"/>
                    <a:gd name="connsiteX215" fmla="*/ 4192668 w 8126844"/>
                    <a:gd name="connsiteY215" fmla="*/ 2317874 h 5316568"/>
                    <a:gd name="connsiteX216" fmla="*/ 4031304 w 8126844"/>
                    <a:gd name="connsiteY216" fmla="*/ 2358215 h 5316568"/>
                    <a:gd name="connsiteX217" fmla="*/ 4031304 w 8126844"/>
                    <a:gd name="connsiteY217" fmla="*/ 2183403 h 5316568"/>
                    <a:gd name="connsiteX218" fmla="*/ 4448163 w 8126844"/>
                    <a:gd name="connsiteY218" fmla="*/ 2062380 h 5316568"/>
                    <a:gd name="connsiteX219" fmla="*/ 4703657 w 8126844"/>
                    <a:gd name="connsiteY219" fmla="*/ 1954803 h 5316568"/>
                    <a:gd name="connsiteX220" fmla="*/ 4689464 w 8126844"/>
                    <a:gd name="connsiteY220" fmla="*/ 1695630 h 5316568"/>
                    <a:gd name="connsiteX221" fmla="*/ 4404220 w 8126844"/>
                    <a:gd name="connsiteY221" fmla="*/ 1779653 h 5316568"/>
                    <a:gd name="connsiteX222" fmla="*/ 3946516 w 8126844"/>
                    <a:gd name="connsiteY222" fmla="*/ 1890062 h 5316568"/>
                    <a:gd name="connsiteX223" fmla="*/ 3587828 w 8126844"/>
                    <a:gd name="connsiteY223" fmla="*/ 1917536 h 5316568"/>
                    <a:gd name="connsiteX224" fmla="*/ 3507117 w 8126844"/>
                    <a:gd name="connsiteY224" fmla="*/ 1882877 h 5316568"/>
                    <a:gd name="connsiteX225" fmla="*/ 3506224 w 8126844"/>
                    <a:gd name="connsiteY225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193767 w 8126844"/>
                    <a:gd name="connsiteY194" fmla="*/ 1090610 h 5316568"/>
                    <a:gd name="connsiteX195" fmla="*/ 1084445 w 8126844"/>
                    <a:gd name="connsiteY195" fmla="*/ 819131 h 5316568"/>
                    <a:gd name="connsiteX196" fmla="*/ 1225610 w 8126844"/>
                    <a:gd name="connsiteY196" fmla="*/ 815951 h 5316568"/>
                    <a:gd name="connsiteX197" fmla="*/ 1324944 w 8126844"/>
                    <a:gd name="connsiteY197" fmla="*/ 988324 h 5316568"/>
                    <a:gd name="connsiteX198" fmla="*/ 1499400 w 8126844"/>
                    <a:gd name="connsiteY198" fmla="*/ 1188496 h 5316568"/>
                    <a:gd name="connsiteX199" fmla="*/ 1913812 w 8126844"/>
                    <a:gd name="connsiteY199" fmla="*/ 1464756 h 5316568"/>
                    <a:gd name="connsiteX200" fmla="*/ 2507094 w 8126844"/>
                    <a:gd name="connsiteY200" fmla="*/ 1688869 h 5316568"/>
                    <a:gd name="connsiteX201" fmla="*/ 2919966 w 8126844"/>
                    <a:gd name="connsiteY201" fmla="*/ 1758733 h 5316568"/>
                    <a:gd name="connsiteX202" fmla="*/ 3151244 w 8126844"/>
                    <a:gd name="connsiteY202" fmla="*/ 1759739 h 5316568"/>
                    <a:gd name="connsiteX203" fmla="*/ 3307900 w 8126844"/>
                    <a:gd name="connsiteY203" fmla="*/ 1789581 h 5316568"/>
                    <a:gd name="connsiteX204" fmla="*/ 3317485 w 8126844"/>
                    <a:gd name="connsiteY204" fmla="*/ 1904994 h 5316568"/>
                    <a:gd name="connsiteX205" fmla="*/ 3018026 w 8126844"/>
                    <a:gd name="connsiteY205" fmla="*/ 1943550 h 5316568"/>
                    <a:gd name="connsiteX206" fmla="*/ 2813315 w 8126844"/>
                    <a:gd name="connsiteY206" fmla="*/ 1916341 h 5316568"/>
                    <a:gd name="connsiteX207" fmla="*/ 2245469 w 8126844"/>
                    <a:gd name="connsiteY207" fmla="*/ 1787880 h 5316568"/>
                    <a:gd name="connsiteX208" fmla="*/ 1841545 w 8126844"/>
                    <a:gd name="connsiteY208" fmla="*/ 1667372 h 5316568"/>
                    <a:gd name="connsiteX209" fmla="*/ 1879774 w 8126844"/>
                    <a:gd name="connsiteY209" fmla="*/ 2022038 h 5316568"/>
                    <a:gd name="connsiteX210" fmla="*/ 2390763 w 8126844"/>
                    <a:gd name="connsiteY210" fmla="*/ 2250638 h 5316568"/>
                    <a:gd name="connsiteX211" fmla="*/ 3157245 w 8126844"/>
                    <a:gd name="connsiteY211" fmla="*/ 2465791 h 5316568"/>
                    <a:gd name="connsiteX212" fmla="*/ 3708574 w 8126844"/>
                    <a:gd name="connsiteY212" fmla="*/ 2600262 h 5316568"/>
                    <a:gd name="connsiteX213" fmla="*/ 4165774 w 8126844"/>
                    <a:gd name="connsiteY213" fmla="*/ 2573368 h 5316568"/>
                    <a:gd name="connsiteX214" fmla="*/ 4394374 w 8126844"/>
                    <a:gd name="connsiteY214" fmla="*/ 2546474 h 5316568"/>
                    <a:gd name="connsiteX215" fmla="*/ 4407821 w 8126844"/>
                    <a:gd name="connsiteY215" fmla="*/ 2358215 h 5316568"/>
                    <a:gd name="connsiteX216" fmla="*/ 4192668 w 8126844"/>
                    <a:gd name="connsiteY216" fmla="*/ 2317874 h 5316568"/>
                    <a:gd name="connsiteX217" fmla="*/ 4031304 w 8126844"/>
                    <a:gd name="connsiteY217" fmla="*/ 2358215 h 5316568"/>
                    <a:gd name="connsiteX218" fmla="*/ 4031304 w 8126844"/>
                    <a:gd name="connsiteY218" fmla="*/ 2183403 h 5316568"/>
                    <a:gd name="connsiteX219" fmla="*/ 4448163 w 8126844"/>
                    <a:gd name="connsiteY219" fmla="*/ 2062380 h 5316568"/>
                    <a:gd name="connsiteX220" fmla="*/ 4703657 w 8126844"/>
                    <a:gd name="connsiteY220" fmla="*/ 1954803 h 5316568"/>
                    <a:gd name="connsiteX221" fmla="*/ 4689464 w 8126844"/>
                    <a:gd name="connsiteY221" fmla="*/ 1695630 h 5316568"/>
                    <a:gd name="connsiteX222" fmla="*/ 4404220 w 8126844"/>
                    <a:gd name="connsiteY222" fmla="*/ 1779653 h 5316568"/>
                    <a:gd name="connsiteX223" fmla="*/ 3946516 w 8126844"/>
                    <a:gd name="connsiteY223" fmla="*/ 1890062 h 5316568"/>
                    <a:gd name="connsiteX224" fmla="*/ 3587828 w 8126844"/>
                    <a:gd name="connsiteY224" fmla="*/ 1917536 h 5316568"/>
                    <a:gd name="connsiteX225" fmla="*/ 3507117 w 8126844"/>
                    <a:gd name="connsiteY225" fmla="*/ 1882877 h 5316568"/>
                    <a:gd name="connsiteX226" fmla="*/ 3506224 w 8126844"/>
                    <a:gd name="connsiteY226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193767 w 8126844"/>
                    <a:gd name="connsiteY194" fmla="*/ 1090610 h 5316568"/>
                    <a:gd name="connsiteX195" fmla="*/ 1084445 w 8126844"/>
                    <a:gd name="connsiteY195" fmla="*/ 819131 h 5316568"/>
                    <a:gd name="connsiteX196" fmla="*/ 1225610 w 8126844"/>
                    <a:gd name="connsiteY196" fmla="*/ 815951 h 5316568"/>
                    <a:gd name="connsiteX197" fmla="*/ 1324944 w 8126844"/>
                    <a:gd name="connsiteY197" fmla="*/ 988324 h 5316568"/>
                    <a:gd name="connsiteX198" fmla="*/ 1499400 w 8126844"/>
                    <a:gd name="connsiteY198" fmla="*/ 1188496 h 5316568"/>
                    <a:gd name="connsiteX199" fmla="*/ 1913812 w 8126844"/>
                    <a:gd name="connsiteY199" fmla="*/ 1464756 h 5316568"/>
                    <a:gd name="connsiteX200" fmla="*/ 2507094 w 8126844"/>
                    <a:gd name="connsiteY200" fmla="*/ 1688869 h 5316568"/>
                    <a:gd name="connsiteX201" fmla="*/ 2919966 w 8126844"/>
                    <a:gd name="connsiteY201" fmla="*/ 1758733 h 5316568"/>
                    <a:gd name="connsiteX202" fmla="*/ 3159419 w 8126844"/>
                    <a:gd name="connsiteY202" fmla="*/ 1778179 h 5316568"/>
                    <a:gd name="connsiteX203" fmla="*/ 3307900 w 8126844"/>
                    <a:gd name="connsiteY203" fmla="*/ 1789581 h 5316568"/>
                    <a:gd name="connsiteX204" fmla="*/ 3317485 w 8126844"/>
                    <a:gd name="connsiteY204" fmla="*/ 1904994 h 5316568"/>
                    <a:gd name="connsiteX205" fmla="*/ 3018026 w 8126844"/>
                    <a:gd name="connsiteY205" fmla="*/ 1943550 h 5316568"/>
                    <a:gd name="connsiteX206" fmla="*/ 2813315 w 8126844"/>
                    <a:gd name="connsiteY206" fmla="*/ 1916341 h 5316568"/>
                    <a:gd name="connsiteX207" fmla="*/ 2245469 w 8126844"/>
                    <a:gd name="connsiteY207" fmla="*/ 1787880 h 5316568"/>
                    <a:gd name="connsiteX208" fmla="*/ 1841545 w 8126844"/>
                    <a:gd name="connsiteY208" fmla="*/ 1667372 h 5316568"/>
                    <a:gd name="connsiteX209" fmla="*/ 1879774 w 8126844"/>
                    <a:gd name="connsiteY209" fmla="*/ 2022038 h 5316568"/>
                    <a:gd name="connsiteX210" fmla="*/ 2390763 w 8126844"/>
                    <a:gd name="connsiteY210" fmla="*/ 2250638 h 5316568"/>
                    <a:gd name="connsiteX211" fmla="*/ 3157245 w 8126844"/>
                    <a:gd name="connsiteY211" fmla="*/ 2465791 h 5316568"/>
                    <a:gd name="connsiteX212" fmla="*/ 3708574 w 8126844"/>
                    <a:gd name="connsiteY212" fmla="*/ 2600262 h 5316568"/>
                    <a:gd name="connsiteX213" fmla="*/ 4165774 w 8126844"/>
                    <a:gd name="connsiteY213" fmla="*/ 2573368 h 5316568"/>
                    <a:gd name="connsiteX214" fmla="*/ 4394374 w 8126844"/>
                    <a:gd name="connsiteY214" fmla="*/ 2546474 h 5316568"/>
                    <a:gd name="connsiteX215" fmla="*/ 4407821 w 8126844"/>
                    <a:gd name="connsiteY215" fmla="*/ 2358215 h 5316568"/>
                    <a:gd name="connsiteX216" fmla="*/ 4192668 w 8126844"/>
                    <a:gd name="connsiteY216" fmla="*/ 2317874 h 5316568"/>
                    <a:gd name="connsiteX217" fmla="*/ 4031304 w 8126844"/>
                    <a:gd name="connsiteY217" fmla="*/ 2358215 h 5316568"/>
                    <a:gd name="connsiteX218" fmla="*/ 4031304 w 8126844"/>
                    <a:gd name="connsiteY218" fmla="*/ 2183403 h 5316568"/>
                    <a:gd name="connsiteX219" fmla="*/ 4448163 w 8126844"/>
                    <a:gd name="connsiteY219" fmla="*/ 2062380 h 5316568"/>
                    <a:gd name="connsiteX220" fmla="*/ 4703657 w 8126844"/>
                    <a:gd name="connsiteY220" fmla="*/ 1954803 h 5316568"/>
                    <a:gd name="connsiteX221" fmla="*/ 4689464 w 8126844"/>
                    <a:gd name="connsiteY221" fmla="*/ 1695630 h 5316568"/>
                    <a:gd name="connsiteX222" fmla="*/ 4404220 w 8126844"/>
                    <a:gd name="connsiteY222" fmla="*/ 1779653 h 5316568"/>
                    <a:gd name="connsiteX223" fmla="*/ 3946516 w 8126844"/>
                    <a:gd name="connsiteY223" fmla="*/ 1890062 h 5316568"/>
                    <a:gd name="connsiteX224" fmla="*/ 3587828 w 8126844"/>
                    <a:gd name="connsiteY224" fmla="*/ 1917536 h 5316568"/>
                    <a:gd name="connsiteX225" fmla="*/ 3507117 w 8126844"/>
                    <a:gd name="connsiteY225" fmla="*/ 1882877 h 5316568"/>
                    <a:gd name="connsiteX226" fmla="*/ 3506224 w 8126844"/>
                    <a:gd name="connsiteY226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193767 w 8126844"/>
                    <a:gd name="connsiteY194" fmla="*/ 1090610 h 5316568"/>
                    <a:gd name="connsiteX195" fmla="*/ 1084445 w 8126844"/>
                    <a:gd name="connsiteY195" fmla="*/ 819131 h 5316568"/>
                    <a:gd name="connsiteX196" fmla="*/ 1225610 w 8126844"/>
                    <a:gd name="connsiteY196" fmla="*/ 815951 h 5316568"/>
                    <a:gd name="connsiteX197" fmla="*/ 1324944 w 8126844"/>
                    <a:gd name="connsiteY197" fmla="*/ 988324 h 5316568"/>
                    <a:gd name="connsiteX198" fmla="*/ 1499400 w 8126844"/>
                    <a:gd name="connsiteY198" fmla="*/ 1188496 h 5316568"/>
                    <a:gd name="connsiteX199" fmla="*/ 1913812 w 8126844"/>
                    <a:gd name="connsiteY199" fmla="*/ 1464756 h 5316568"/>
                    <a:gd name="connsiteX200" fmla="*/ 2507094 w 8126844"/>
                    <a:gd name="connsiteY200" fmla="*/ 1688869 h 5316568"/>
                    <a:gd name="connsiteX201" fmla="*/ 2919966 w 8126844"/>
                    <a:gd name="connsiteY201" fmla="*/ 1758733 h 5316568"/>
                    <a:gd name="connsiteX202" fmla="*/ 3147381 w 8126844"/>
                    <a:gd name="connsiteY202" fmla="*/ 1760602 h 5316568"/>
                    <a:gd name="connsiteX203" fmla="*/ 3307900 w 8126844"/>
                    <a:gd name="connsiteY203" fmla="*/ 1789581 h 5316568"/>
                    <a:gd name="connsiteX204" fmla="*/ 3317485 w 8126844"/>
                    <a:gd name="connsiteY204" fmla="*/ 1904994 h 5316568"/>
                    <a:gd name="connsiteX205" fmla="*/ 3018026 w 8126844"/>
                    <a:gd name="connsiteY205" fmla="*/ 1943550 h 5316568"/>
                    <a:gd name="connsiteX206" fmla="*/ 2813315 w 8126844"/>
                    <a:gd name="connsiteY206" fmla="*/ 1916341 h 5316568"/>
                    <a:gd name="connsiteX207" fmla="*/ 2245469 w 8126844"/>
                    <a:gd name="connsiteY207" fmla="*/ 1787880 h 5316568"/>
                    <a:gd name="connsiteX208" fmla="*/ 1841545 w 8126844"/>
                    <a:gd name="connsiteY208" fmla="*/ 1667372 h 5316568"/>
                    <a:gd name="connsiteX209" fmla="*/ 1879774 w 8126844"/>
                    <a:gd name="connsiteY209" fmla="*/ 2022038 h 5316568"/>
                    <a:gd name="connsiteX210" fmla="*/ 2390763 w 8126844"/>
                    <a:gd name="connsiteY210" fmla="*/ 2250638 h 5316568"/>
                    <a:gd name="connsiteX211" fmla="*/ 3157245 w 8126844"/>
                    <a:gd name="connsiteY211" fmla="*/ 2465791 h 5316568"/>
                    <a:gd name="connsiteX212" fmla="*/ 3708574 w 8126844"/>
                    <a:gd name="connsiteY212" fmla="*/ 2600262 h 5316568"/>
                    <a:gd name="connsiteX213" fmla="*/ 4165774 w 8126844"/>
                    <a:gd name="connsiteY213" fmla="*/ 2573368 h 5316568"/>
                    <a:gd name="connsiteX214" fmla="*/ 4394374 w 8126844"/>
                    <a:gd name="connsiteY214" fmla="*/ 2546474 h 5316568"/>
                    <a:gd name="connsiteX215" fmla="*/ 4407821 w 8126844"/>
                    <a:gd name="connsiteY215" fmla="*/ 2358215 h 5316568"/>
                    <a:gd name="connsiteX216" fmla="*/ 4192668 w 8126844"/>
                    <a:gd name="connsiteY216" fmla="*/ 2317874 h 5316568"/>
                    <a:gd name="connsiteX217" fmla="*/ 4031304 w 8126844"/>
                    <a:gd name="connsiteY217" fmla="*/ 2358215 h 5316568"/>
                    <a:gd name="connsiteX218" fmla="*/ 4031304 w 8126844"/>
                    <a:gd name="connsiteY218" fmla="*/ 2183403 h 5316568"/>
                    <a:gd name="connsiteX219" fmla="*/ 4448163 w 8126844"/>
                    <a:gd name="connsiteY219" fmla="*/ 2062380 h 5316568"/>
                    <a:gd name="connsiteX220" fmla="*/ 4703657 w 8126844"/>
                    <a:gd name="connsiteY220" fmla="*/ 1954803 h 5316568"/>
                    <a:gd name="connsiteX221" fmla="*/ 4689464 w 8126844"/>
                    <a:gd name="connsiteY221" fmla="*/ 1695630 h 5316568"/>
                    <a:gd name="connsiteX222" fmla="*/ 4404220 w 8126844"/>
                    <a:gd name="connsiteY222" fmla="*/ 1779653 h 5316568"/>
                    <a:gd name="connsiteX223" fmla="*/ 3946516 w 8126844"/>
                    <a:gd name="connsiteY223" fmla="*/ 1890062 h 5316568"/>
                    <a:gd name="connsiteX224" fmla="*/ 3587828 w 8126844"/>
                    <a:gd name="connsiteY224" fmla="*/ 1917536 h 5316568"/>
                    <a:gd name="connsiteX225" fmla="*/ 3507117 w 8126844"/>
                    <a:gd name="connsiteY225" fmla="*/ 1882877 h 5316568"/>
                    <a:gd name="connsiteX226" fmla="*/ 3506224 w 8126844"/>
                    <a:gd name="connsiteY226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193767 w 8126844"/>
                    <a:gd name="connsiteY194" fmla="*/ 1090610 h 5316568"/>
                    <a:gd name="connsiteX195" fmla="*/ 1084445 w 8126844"/>
                    <a:gd name="connsiteY195" fmla="*/ 819131 h 5316568"/>
                    <a:gd name="connsiteX196" fmla="*/ 1225610 w 8126844"/>
                    <a:gd name="connsiteY196" fmla="*/ 815951 h 5316568"/>
                    <a:gd name="connsiteX197" fmla="*/ 1324944 w 8126844"/>
                    <a:gd name="connsiteY197" fmla="*/ 988324 h 5316568"/>
                    <a:gd name="connsiteX198" fmla="*/ 1499400 w 8126844"/>
                    <a:gd name="connsiteY198" fmla="*/ 1188496 h 5316568"/>
                    <a:gd name="connsiteX199" fmla="*/ 1913812 w 8126844"/>
                    <a:gd name="connsiteY199" fmla="*/ 1464756 h 5316568"/>
                    <a:gd name="connsiteX200" fmla="*/ 2489471 w 8126844"/>
                    <a:gd name="connsiteY200" fmla="*/ 1664430 h 5316568"/>
                    <a:gd name="connsiteX201" fmla="*/ 2919966 w 8126844"/>
                    <a:gd name="connsiteY201" fmla="*/ 1758733 h 5316568"/>
                    <a:gd name="connsiteX202" fmla="*/ 3147381 w 8126844"/>
                    <a:gd name="connsiteY202" fmla="*/ 1760602 h 5316568"/>
                    <a:gd name="connsiteX203" fmla="*/ 3307900 w 8126844"/>
                    <a:gd name="connsiteY203" fmla="*/ 1789581 h 5316568"/>
                    <a:gd name="connsiteX204" fmla="*/ 3317485 w 8126844"/>
                    <a:gd name="connsiteY204" fmla="*/ 1904994 h 5316568"/>
                    <a:gd name="connsiteX205" fmla="*/ 3018026 w 8126844"/>
                    <a:gd name="connsiteY205" fmla="*/ 1943550 h 5316568"/>
                    <a:gd name="connsiteX206" fmla="*/ 2813315 w 8126844"/>
                    <a:gd name="connsiteY206" fmla="*/ 1916341 h 5316568"/>
                    <a:gd name="connsiteX207" fmla="*/ 2245469 w 8126844"/>
                    <a:gd name="connsiteY207" fmla="*/ 1787880 h 5316568"/>
                    <a:gd name="connsiteX208" fmla="*/ 1841545 w 8126844"/>
                    <a:gd name="connsiteY208" fmla="*/ 1667372 h 5316568"/>
                    <a:gd name="connsiteX209" fmla="*/ 1879774 w 8126844"/>
                    <a:gd name="connsiteY209" fmla="*/ 2022038 h 5316568"/>
                    <a:gd name="connsiteX210" fmla="*/ 2390763 w 8126844"/>
                    <a:gd name="connsiteY210" fmla="*/ 2250638 h 5316568"/>
                    <a:gd name="connsiteX211" fmla="*/ 3157245 w 8126844"/>
                    <a:gd name="connsiteY211" fmla="*/ 2465791 h 5316568"/>
                    <a:gd name="connsiteX212" fmla="*/ 3708574 w 8126844"/>
                    <a:gd name="connsiteY212" fmla="*/ 2600262 h 5316568"/>
                    <a:gd name="connsiteX213" fmla="*/ 4165774 w 8126844"/>
                    <a:gd name="connsiteY213" fmla="*/ 2573368 h 5316568"/>
                    <a:gd name="connsiteX214" fmla="*/ 4394374 w 8126844"/>
                    <a:gd name="connsiteY214" fmla="*/ 2546474 h 5316568"/>
                    <a:gd name="connsiteX215" fmla="*/ 4407821 w 8126844"/>
                    <a:gd name="connsiteY215" fmla="*/ 2358215 h 5316568"/>
                    <a:gd name="connsiteX216" fmla="*/ 4192668 w 8126844"/>
                    <a:gd name="connsiteY216" fmla="*/ 2317874 h 5316568"/>
                    <a:gd name="connsiteX217" fmla="*/ 4031304 w 8126844"/>
                    <a:gd name="connsiteY217" fmla="*/ 2358215 h 5316568"/>
                    <a:gd name="connsiteX218" fmla="*/ 4031304 w 8126844"/>
                    <a:gd name="connsiteY218" fmla="*/ 2183403 h 5316568"/>
                    <a:gd name="connsiteX219" fmla="*/ 4448163 w 8126844"/>
                    <a:gd name="connsiteY219" fmla="*/ 2062380 h 5316568"/>
                    <a:gd name="connsiteX220" fmla="*/ 4703657 w 8126844"/>
                    <a:gd name="connsiteY220" fmla="*/ 1954803 h 5316568"/>
                    <a:gd name="connsiteX221" fmla="*/ 4689464 w 8126844"/>
                    <a:gd name="connsiteY221" fmla="*/ 1695630 h 5316568"/>
                    <a:gd name="connsiteX222" fmla="*/ 4404220 w 8126844"/>
                    <a:gd name="connsiteY222" fmla="*/ 1779653 h 5316568"/>
                    <a:gd name="connsiteX223" fmla="*/ 3946516 w 8126844"/>
                    <a:gd name="connsiteY223" fmla="*/ 1890062 h 5316568"/>
                    <a:gd name="connsiteX224" fmla="*/ 3587828 w 8126844"/>
                    <a:gd name="connsiteY224" fmla="*/ 1917536 h 5316568"/>
                    <a:gd name="connsiteX225" fmla="*/ 3507117 w 8126844"/>
                    <a:gd name="connsiteY225" fmla="*/ 1882877 h 5316568"/>
                    <a:gd name="connsiteX226" fmla="*/ 3506224 w 8126844"/>
                    <a:gd name="connsiteY226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193767 w 8126844"/>
                    <a:gd name="connsiteY194" fmla="*/ 1090610 h 5316568"/>
                    <a:gd name="connsiteX195" fmla="*/ 1084445 w 8126844"/>
                    <a:gd name="connsiteY195" fmla="*/ 819131 h 5316568"/>
                    <a:gd name="connsiteX196" fmla="*/ 1225610 w 8126844"/>
                    <a:gd name="connsiteY196" fmla="*/ 815951 h 5316568"/>
                    <a:gd name="connsiteX197" fmla="*/ 1324944 w 8126844"/>
                    <a:gd name="connsiteY197" fmla="*/ 988324 h 5316568"/>
                    <a:gd name="connsiteX198" fmla="*/ 1499400 w 8126844"/>
                    <a:gd name="connsiteY198" fmla="*/ 1188496 h 5316568"/>
                    <a:gd name="connsiteX199" fmla="*/ 1913812 w 8126844"/>
                    <a:gd name="connsiteY199" fmla="*/ 1464756 h 5316568"/>
                    <a:gd name="connsiteX200" fmla="*/ 2481340 w 8126844"/>
                    <a:gd name="connsiteY200" fmla="*/ 1682462 h 5316568"/>
                    <a:gd name="connsiteX201" fmla="*/ 2919966 w 8126844"/>
                    <a:gd name="connsiteY201" fmla="*/ 1758733 h 5316568"/>
                    <a:gd name="connsiteX202" fmla="*/ 3147381 w 8126844"/>
                    <a:gd name="connsiteY202" fmla="*/ 1760602 h 5316568"/>
                    <a:gd name="connsiteX203" fmla="*/ 3307900 w 8126844"/>
                    <a:gd name="connsiteY203" fmla="*/ 1789581 h 5316568"/>
                    <a:gd name="connsiteX204" fmla="*/ 3317485 w 8126844"/>
                    <a:gd name="connsiteY204" fmla="*/ 1904994 h 5316568"/>
                    <a:gd name="connsiteX205" fmla="*/ 3018026 w 8126844"/>
                    <a:gd name="connsiteY205" fmla="*/ 1943550 h 5316568"/>
                    <a:gd name="connsiteX206" fmla="*/ 2813315 w 8126844"/>
                    <a:gd name="connsiteY206" fmla="*/ 1916341 h 5316568"/>
                    <a:gd name="connsiteX207" fmla="*/ 2245469 w 8126844"/>
                    <a:gd name="connsiteY207" fmla="*/ 1787880 h 5316568"/>
                    <a:gd name="connsiteX208" fmla="*/ 1841545 w 8126844"/>
                    <a:gd name="connsiteY208" fmla="*/ 1667372 h 5316568"/>
                    <a:gd name="connsiteX209" fmla="*/ 1879774 w 8126844"/>
                    <a:gd name="connsiteY209" fmla="*/ 2022038 h 5316568"/>
                    <a:gd name="connsiteX210" fmla="*/ 2390763 w 8126844"/>
                    <a:gd name="connsiteY210" fmla="*/ 2250638 h 5316568"/>
                    <a:gd name="connsiteX211" fmla="*/ 3157245 w 8126844"/>
                    <a:gd name="connsiteY211" fmla="*/ 2465791 h 5316568"/>
                    <a:gd name="connsiteX212" fmla="*/ 3708574 w 8126844"/>
                    <a:gd name="connsiteY212" fmla="*/ 2600262 h 5316568"/>
                    <a:gd name="connsiteX213" fmla="*/ 4165774 w 8126844"/>
                    <a:gd name="connsiteY213" fmla="*/ 2573368 h 5316568"/>
                    <a:gd name="connsiteX214" fmla="*/ 4394374 w 8126844"/>
                    <a:gd name="connsiteY214" fmla="*/ 2546474 h 5316568"/>
                    <a:gd name="connsiteX215" fmla="*/ 4407821 w 8126844"/>
                    <a:gd name="connsiteY215" fmla="*/ 2358215 h 5316568"/>
                    <a:gd name="connsiteX216" fmla="*/ 4192668 w 8126844"/>
                    <a:gd name="connsiteY216" fmla="*/ 2317874 h 5316568"/>
                    <a:gd name="connsiteX217" fmla="*/ 4031304 w 8126844"/>
                    <a:gd name="connsiteY217" fmla="*/ 2358215 h 5316568"/>
                    <a:gd name="connsiteX218" fmla="*/ 4031304 w 8126844"/>
                    <a:gd name="connsiteY218" fmla="*/ 2183403 h 5316568"/>
                    <a:gd name="connsiteX219" fmla="*/ 4448163 w 8126844"/>
                    <a:gd name="connsiteY219" fmla="*/ 2062380 h 5316568"/>
                    <a:gd name="connsiteX220" fmla="*/ 4703657 w 8126844"/>
                    <a:gd name="connsiteY220" fmla="*/ 1954803 h 5316568"/>
                    <a:gd name="connsiteX221" fmla="*/ 4689464 w 8126844"/>
                    <a:gd name="connsiteY221" fmla="*/ 1695630 h 5316568"/>
                    <a:gd name="connsiteX222" fmla="*/ 4404220 w 8126844"/>
                    <a:gd name="connsiteY222" fmla="*/ 1779653 h 5316568"/>
                    <a:gd name="connsiteX223" fmla="*/ 3946516 w 8126844"/>
                    <a:gd name="connsiteY223" fmla="*/ 1890062 h 5316568"/>
                    <a:gd name="connsiteX224" fmla="*/ 3587828 w 8126844"/>
                    <a:gd name="connsiteY224" fmla="*/ 1917536 h 5316568"/>
                    <a:gd name="connsiteX225" fmla="*/ 3507117 w 8126844"/>
                    <a:gd name="connsiteY225" fmla="*/ 1882877 h 5316568"/>
                    <a:gd name="connsiteX226" fmla="*/ 3506224 w 8126844"/>
                    <a:gd name="connsiteY226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193767 w 8126844"/>
                    <a:gd name="connsiteY194" fmla="*/ 1090610 h 5316568"/>
                    <a:gd name="connsiteX195" fmla="*/ 1084445 w 8126844"/>
                    <a:gd name="connsiteY195" fmla="*/ 819131 h 5316568"/>
                    <a:gd name="connsiteX196" fmla="*/ 1225610 w 8126844"/>
                    <a:gd name="connsiteY196" fmla="*/ 815951 h 5316568"/>
                    <a:gd name="connsiteX197" fmla="*/ 1324944 w 8126844"/>
                    <a:gd name="connsiteY197" fmla="*/ 988324 h 5316568"/>
                    <a:gd name="connsiteX198" fmla="*/ 1499400 w 8126844"/>
                    <a:gd name="connsiteY198" fmla="*/ 1188496 h 5316568"/>
                    <a:gd name="connsiteX199" fmla="*/ 1556947 w 8126844"/>
                    <a:gd name="connsiteY199" fmla="*/ 1228331 h 5316568"/>
                    <a:gd name="connsiteX200" fmla="*/ 1913812 w 8126844"/>
                    <a:gd name="connsiteY200" fmla="*/ 1464756 h 5316568"/>
                    <a:gd name="connsiteX201" fmla="*/ 2481340 w 8126844"/>
                    <a:gd name="connsiteY201" fmla="*/ 1682462 h 5316568"/>
                    <a:gd name="connsiteX202" fmla="*/ 2919966 w 8126844"/>
                    <a:gd name="connsiteY202" fmla="*/ 1758733 h 5316568"/>
                    <a:gd name="connsiteX203" fmla="*/ 3147381 w 8126844"/>
                    <a:gd name="connsiteY203" fmla="*/ 1760602 h 5316568"/>
                    <a:gd name="connsiteX204" fmla="*/ 3307900 w 8126844"/>
                    <a:gd name="connsiteY204" fmla="*/ 1789581 h 5316568"/>
                    <a:gd name="connsiteX205" fmla="*/ 3317485 w 8126844"/>
                    <a:gd name="connsiteY205" fmla="*/ 1904994 h 5316568"/>
                    <a:gd name="connsiteX206" fmla="*/ 3018026 w 8126844"/>
                    <a:gd name="connsiteY206" fmla="*/ 1943550 h 5316568"/>
                    <a:gd name="connsiteX207" fmla="*/ 2813315 w 8126844"/>
                    <a:gd name="connsiteY207" fmla="*/ 1916341 h 5316568"/>
                    <a:gd name="connsiteX208" fmla="*/ 2245469 w 8126844"/>
                    <a:gd name="connsiteY208" fmla="*/ 1787880 h 5316568"/>
                    <a:gd name="connsiteX209" fmla="*/ 1841545 w 8126844"/>
                    <a:gd name="connsiteY209" fmla="*/ 1667372 h 5316568"/>
                    <a:gd name="connsiteX210" fmla="*/ 1879774 w 8126844"/>
                    <a:gd name="connsiteY210" fmla="*/ 2022038 h 5316568"/>
                    <a:gd name="connsiteX211" fmla="*/ 2390763 w 8126844"/>
                    <a:gd name="connsiteY211" fmla="*/ 2250638 h 5316568"/>
                    <a:gd name="connsiteX212" fmla="*/ 3157245 w 8126844"/>
                    <a:gd name="connsiteY212" fmla="*/ 2465791 h 5316568"/>
                    <a:gd name="connsiteX213" fmla="*/ 3708574 w 8126844"/>
                    <a:gd name="connsiteY213" fmla="*/ 2600262 h 5316568"/>
                    <a:gd name="connsiteX214" fmla="*/ 4165774 w 8126844"/>
                    <a:gd name="connsiteY214" fmla="*/ 2573368 h 5316568"/>
                    <a:gd name="connsiteX215" fmla="*/ 4394374 w 8126844"/>
                    <a:gd name="connsiteY215" fmla="*/ 2546474 h 5316568"/>
                    <a:gd name="connsiteX216" fmla="*/ 4407821 w 8126844"/>
                    <a:gd name="connsiteY216" fmla="*/ 2358215 h 5316568"/>
                    <a:gd name="connsiteX217" fmla="*/ 4192668 w 8126844"/>
                    <a:gd name="connsiteY217" fmla="*/ 2317874 h 5316568"/>
                    <a:gd name="connsiteX218" fmla="*/ 4031304 w 8126844"/>
                    <a:gd name="connsiteY218" fmla="*/ 2358215 h 5316568"/>
                    <a:gd name="connsiteX219" fmla="*/ 4031304 w 8126844"/>
                    <a:gd name="connsiteY219" fmla="*/ 2183403 h 5316568"/>
                    <a:gd name="connsiteX220" fmla="*/ 4448163 w 8126844"/>
                    <a:gd name="connsiteY220" fmla="*/ 2062380 h 5316568"/>
                    <a:gd name="connsiteX221" fmla="*/ 4703657 w 8126844"/>
                    <a:gd name="connsiteY221" fmla="*/ 1954803 h 5316568"/>
                    <a:gd name="connsiteX222" fmla="*/ 4689464 w 8126844"/>
                    <a:gd name="connsiteY222" fmla="*/ 1695630 h 5316568"/>
                    <a:gd name="connsiteX223" fmla="*/ 4404220 w 8126844"/>
                    <a:gd name="connsiteY223" fmla="*/ 1779653 h 5316568"/>
                    <a:gd name="connsiteX224" fmla="*/ 3946516 w 8126844"/>
                    <a:gd name="connsiteY224" fmla="*/ 1890062 h 5316568"/>
                    <a:gd name="connsiteX225" fmla="*/ 3587828 w 8126844"/>
                    <a:gd name="connsiteY225" fmla="*/ 1917536 h 5316568"/>
                    <a:gd name="connsiteX226" fmla="*/ 3507117 w 8126844"/>
                    <a:gd name="connsiteY226" fmla="*/ 1882877 h 5316568"/>
                    <a:gd name="connsiteX227" fmla="*/ 3506224 w 8126844"/>
                    <a:gd name="connsiteY227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193767 w 8126844"/>
                    <a:gd name="connsiteY194" fmla="*/ 1090610 h 5316568"/>
                    <a:gd name="connsiteX195" fmla="*/ 1084445 w 8126844"/>
                    <a:gd name="connsiteY195" fmla="*/ 819131 h 5316568"/>
                    <a:gd name="connsiteX196" fmla="*/ 1225610 w 8126844"/>
                    <a:gd name="connsiteY196" fmla="*/ 815951 h 5316568"/>
                    <a:gd name="connsiteX197" fmla="*/ 1324944 w 8126844"/>
                    <a:gd name="connsiteY197" fmla="*/ 988324 h 5316568"/>
                    <a:gd name="connsiteX198" fmla="*/ 1499400 w 8126844"/>
                    <a:gd name="connsiteY198" fmla="*/ 1188496 h 5316568"/>
                    <a:gd name="connsiteX199" fmla="*/ 1556947 w 8126844"/>
                    <a:gd name="connsiteY199" fmla="*/ 1228331 h 5316568"/>
                    <a:gd name="connsiteX200" fmla="*/ 1913812 w 8126844"/>
                    <a:gd name="connsiteY200" fmla="*/ 1464756 h 5316568"/>
                    <a:gd name="connsiteX201" fmla="*/ 2481340 w 8126844"/>
                    <a:gd name="connsiteY201" fmla="*/ 1682462 h 5316568"/>
                    <a:gd name="connsiteX202" fmla="*/ 2919966 w 8126844"/>
                    <a:gd name="connsiteY202" fmla="*/ 1758733 h 5316568"/>
                    <a:gd name="connsiteX203" fmla="*/ 3147381 w 8126844"/>
                    <a:gd name="connsiteY203" fmla="*/ 1760602 h 5316568"/>
                    <a:gd name="connsiteX204" fmla="*/ 3307900 w 8126844"/>
                    <a:gd name="connsiteY204" fmla="*/ 1789581 h 5316568"/>
                    <a:gd name="connsiteX205" fmla="*/ 3317485 w 8126844"/>
                    <a:gd name="connsiteY205" fmla="*/ 1904994 h 5316568"/>
                    <a:gd name="connsiteX206" fmla="*/ 3018026 w 8126844"/>
                    <a:gd name="connsiteY206" fmla="*/ 1943550 h 5316568"/>
                    <a:gd name="connsiteX207" fmla="*/ 2768664 w 8126844"/>
                    <a:gd name="connsiteY207" fmla="*/ 1897946 h 5316568"/>
                    <a:gd name="connsiteX208" fmla="*/ 2245469 w 8126844"/>
                    <a:gd name="connsiteY208" fmla="*/ 1787880 h 5316568"/>
                    <a:gd name="connsiteX209" fmla="*/ 1841545 w 8126844"/>
                    <a:gd name="connsiteY209" fmla="*/ 1667372 h 5316568"/>
                    <a:gd name="connsiteX210" fmla="*/ 1879774 w 8126844"/>
                    <a:gd name="connsiteY210" fmla="*/ 2022038 h 5316568"/>
                    <a:gd name="connsiteX211" fmla="*/ 2390763 w 8126844"/>
                    <a:gd name="connsiteY211" fmla="*/ 2250638 h 5316568"/>
                    <a:gd name="connsiteX212" fmla="*/ 3157245 w 8126844"/>
                    <a:gd name="connsiteY212" fmla="*/ 2465791 h 5316568"/>
                    <a:gd name="connsiteX213" fmla="*/ 3708574 w 8126844"/>
                    <a:gd name="connsiteY213" fmla="*/ 2600262 h 5316568"/>
                    <a:gd name="connsiteX214" fmla="*/ 4165774 w 8126844"/>
                    <a:gd name="connsiteY214" fmla="*/ 2573368 h 5316568"/>
                    <a:gd name="connsiteX215" fmla="*/ 4394374 w 8126844"/>
                    <a:gd name="connsiteY215" fmla="*/ 2546474 h 5316568"/>
                    <a:gd name="connsiteX216" fmla="*/ 4407821 w 8126844"/>
                    <a:gd name="connsiteY216" fmla="*/ 2358215 h 5316568"/>
                    <a:gd name="connsiteX217" fmla="*/ 4192668 w 8126844"/>
                    <a:gd name="connsiteY217" fmla="*/ 2317874 h 5316568"/>
                    <a:gd name="connsiteX218" fmla="*/ 4031304 w 8126844"/>
                    <a:gd name="connsiteY218" fmla="*/ 2358215 h 5316568"/>
                    <a:gd name="connsiteX219" fmla="*/ 4031304 w 8126844"/>
                    <a:gd name="connsiteY219" fmla="*/ 2183403 h 5316568"/>
                    <a:gd name="connsiteX220" fmla="*/ 4448163 w 8126844"/>
                    <a:gd name="connsiteY220" fmla="*/ 2062380 h 5316568"/>
                    <a:gd name="connsiteX221" fmla="*/ 4703657 w 8126844"/>
                    <a:gd name="connsiteY221" fmla="*/ 1954803 h 5316568"/>
                    <a:gd name="connsiteX222" fmla="*/ 4689464 w 8126844"/>
                    <a:gd name="connsiteY222" fmla="*/ 1695630 h 5316568"/>
                    <a:gd name="connsiteX223" fmla="*/ 4404220 w 8126844"/>
                    <a:gd name="connsiteY223" fmla="*/ 1779653 h 5316568"/>
                    <a:gd name="connsiteX224" fmla="*/ 3946516 w 8126844"/>
                    <a:gd name="connsiteY224" fmla="*/ 1890062 h 5316568"/>
                    <a:gd name="connsiteX225" fmla="*/ 3587828 w 8126844"/>
                    <a:gd name="connsiteY225" fmla="*/ 1917536 h 5316568"/>
                    <a:gd name="connsiteX226" fmla="*/ 3507117 w 8126844"/>
                    <a:gd name="connsiteY226" fmla="*/ 1882877 h 5316568"/>
                    <a:gd name="connsiteX227" fmla="*/ 3506224 w 8126844"/>
                    <a:gd name="connsiteY227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193767 w 8126844"/>
                    <a:gd name="connsiteY194" fmla="*/ 1090610 h 5316568"/>
                    <a:gd name="connsiteX195" fmla="*/ 1084445 w 8126844"/>
                    <a:gd name="connsiteY195" fmla="*/ 819131 h 5316568"/>
                    <a:gd name="connsiteX196" fmla="*/ 1225610 w 8126844"/>
                    <a:gd name="connsiteY196" fmla="*/ 815951 h 5316568"/>
                    <a:gd name="connsiteX197" fmla="*/ 1324944 w 8126844"/>
                    <a:gd name="connsiteY197" fmla="*/ 988324 h 5316568"/>
                    <a:gd name="connsiteX198" fmla="*/ 1499400 w 8126844"/>
                    <a:gd name="connsiteY198" fmla="*/ 1188496 h 5316568"/>
                    <a:gd name="connsiteX199" fmla="*/ 1556947 w 8126844"/>
                    <a:gd name="connsiteY199" fmla="*/ 1228331 h 5316568"/>
                    <a:gd name="connsiteX200" fmla="*/ 1913812 w 8126844"/>
                    <a:gd name="connsiteY200" fmla="*/ 1464756 h 5316568"/>
                    <a:gd name="connsiteX201" fmla="*/ 2481340 w 8126844"/>
                    <a:gd name="connsiteY201" fmla="*/ 1682462 h 5316568"/>
                    <a:gd name="connsiteX202" fmla="*/ 2919966 w 8126844"/>
                    <a:gd name="connsiteY202" fmla="*/ 1758733 h 5316568"/>
                    <a:gd name="connsiteX203" fmla="*/ 3147381 w 8126844"/>
                    <a:gd name="connsiteY203" fmla="*/ 1760602 h 5316568"/>
                    <a:gd name="connsiteX204" fmla="*/ 3307900 w 8126844"/>
                    <a:gd name="connsiteY204" fmla="*/ 1789581 h 5316568"/>
                    <a:gd name="connsiteX205" fmla="*/ 3317485 w 8126844"/>
                    <a:gd name="connsiteY205" fmla="*/ 1904994 h 5316568"/>
                    <a:gd name="connsiteX206" fmla="*/ 3018026 w 8126844"/>
                    <a:gd name="connsiteY206" fmla="*/ 1943550 h 5316568"/>
                    <a:gd name="connsiteX207" fmla="*/ 2768664 w 8126844"/>
                    <a:gd name="connsiteY207" fmla="*/ 1897946 h 5316568"/>
                    <a:gd name="connsiteX208" fmla="*/ 2245469 w 8126844"/>
                    <a:gd name="connsiteY208" fmla="*/ 1787880 h 5316568"/>
                    <a:gd name="connsiteX209" fmla="*/ 1841545 w 8126844"/>
                    <a:gd name="connsiteY209" fmla="*/ 1667372 h 5316568"/>
                    <a:gd name="connsiteX210" fmla="*/ 1879774 w 8126844"/>
                    <a:gd name="connsiteY210" fmla="*/ 2022038 h 5316568"/>
                    <a:gd name="connsiteX211" fmla="*/ 2390763 w 8126844"/>
                    <a:gd name="connsiteY211" fmla="*/ 2250638 h 5316568"/>
                    <a:gd name="connsiteX212" fmla="*/ 3157245 w 8126844"/>
                    <a:gd name="connsiteY212" fmla="*/ 2465791 h 5316568"/>
                    <a:gd name="connsiteX213" fmla="*/ 3708574 w 8126844"/>
                    <a:gd name="connsiteY213" fmla="*/ 2600262 h 5316568"/>
                    <a:gd name="connsiteX214" fmla="*/ 4165774 w 8126844"/>
                    <a:gd name="connsiteY214" fmla="*/ 2573368 h 5316568"/>
                    <a:gd name="connsiteX215" fmla="*/ 4394374 w 8126844"/>
                    <a:gd name="connsiteY215" fmla="*/ 2546474 h 5316568"/>
                    <a:gd name="connsiteX216" fmla="*/ 4407821 w 8126844"/>
                    <a:gd name="connsiteY216" fmla="*/ 2358215 h 5316568"/>
                    <a:gd name="connsiteX217" fmla="*/ 4192668 w 8126844"/>
                    <a:gd name="connsiteY217" fmla="*/ 2317874 h 5316568"/>
                    <a:gd name="connsiteX218" fmla="*/ 4031304 w 8126844"/>
                    <a:gd name="connsiteY218" fmla="*/ 2358215 h 5316568"/>
                    <a:gd name="connsiteX219" fmla="*/ 4031304 w 8126844"/>
                    <a:gd name="connsiteY219" fmla="*/ 2183403 h 5316568"/>
                    <a:gd name="connsiteX220" fmla="*/ 4448163 w 8126844"/>
                    <a:gd name="connsiteY220" fmla="*/ 2062380 h 5316568"/>
                    <a:gd name="connsiteX221" fmla="*/ 4703657 w 8126844"/>
                    <a:gd name="connsiteY221" fmla="*/ 1954803 h 5316568"/>
                    <a:gd name="connsiteX222" fmla="*/ 4689464 w 8126844"/>
                    <a:gd name="connsiteY222" fmla="*/ 1695630 h 5316568"/>
                    <a:gd name="connsiteX223" fmla="*/ 4404220 w 8126844"/>
                    <a:gd name="connsiteY223" fmla="*/ 1779653 h 5316568"/>
                    <a:gd name="connsiteX224" fmla="*/ 3946516 w 8126844"/>
                    <a:gd name="connsiteY224" fmla="*/ 1890062 h 5316568"/>
                    <a:gd name="connsiteX225" fmla="*/ 3587828 w 8126844"/>
                    <a:gd name="connsiteY225" fmla="*/ 1917536 h 5316568"/>
                    <a:gd name="connsiteX226" fmla="*/ 3507117 w 8126844"/>
                    <a:gd name="connsiteY226" fmla="*/ 1882877 h 5316568"/>
                    <a:gd name="connsiteX227" fmla="*/ 3506224 w 8126844"/>
                    <a:gd name="connsiteY227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193767 w 8126844"/>
                    <a:gd name="connsiteY194" fmla="*/ 1090610 h 5316568"/>
                    <a:gd name="connsiteX195" fmla="*/ 1084445 w 8126844"/>
                    <a:gd name="connsiteY195" fmla="*/ 819131 h 5316568"/>
                    <a:gd name="connsiteX196" fmla="*/ 1225610 w 8126844"/>
                    <a:gd name="connsiteY196" fmla="*/ 815951 h 5316568"/>
                    <a:gd name="connsiteX197" fmla="*/ 1324944 w 8126844"/>
                    <a:gd name="connsiteY197" fmla="*/ 988324 h 5316568"/>
                    <a:gd name="connsiteX198" fmla="*/ 1499400 w 8126844"/>
                    <a:gd name="connsiteY198" fmla="*/ 1188496 h 5316568"/>
                    <a:gd name="connsiteX199" fmla="*/ 1556947 w 8126844"/>
                    <a:gd name="connsiteY199" fmla="*/ 1228331 h 5316568"/>
                    <a:gd name="connsiteX200" fmla="*/ 1913812 w 8126844"/>
                    <a:gd name="connsiteY200" fmla="*/ 1464756 h 5316568"/>
                    <a:gd name="connsiteX201" fmla="*/ 2481340 w 8126844"/>
                    <a:gd name="connsiteY201" fmla="*/ 1682462 h 5316568"/>
                    <a:gd name="connsiteX202" fmla="*/ 2919966 w 8126844"/>
                    <a:gd name="connsiteY202" fmla="*/ 1758733 h 5316568"/>
                    <a:gd name="connsiteX203" fmla="*/ 3147381 w 8126844"/>
                    <a:gd name="connsiteY203" fmla="*/ 1760602 h 5316568"/>
                    <a:gd name="connsiteX204" fmla="*/ 3307900 w 8126844"/>
                    <a:gd name="connsiteY204" fmla="*/ 1789581 h 5316568"/>
                    <a:gd name="connsiteX205" fmla="*/ 3317485 w 8126844"/>
                    <a:gd name="connsiteY205" fmla="*/ 1904994 h 5316568"/>
                    <a:gd name="connsiteX206" fmla="*/ 3018026 w 8126844"/>
                    <a:gd name="connsiteY206" fmla="*/ 1943550 h 5316568"/>
                    <a:gd name="connsiteX207" fmla="*/ 2768664 w 8126844"/>
                    <a:gd name="connsiteY207" fmla="*/ 1897946 h 5316568"/>
                    <a:gd name="connsiteX208" fmla="*/ 2245469 w 8126844"/>
                    <a:gd name="connsiteY208" fmla="*/ 1787880 h 5316568"/>
                    <a:gd name="connsiteX209" fmla="*/ 1841545 w 8126844"/>
                    <a:gd name="connsiteY209" fmla="*/ 1667372 h 5316568"/>
                    <a:gd name="connsiteX210" fmla="*/ 1879774 w 8126844"/>
                    <a:gd name="connsiteY210" fmla="*/ 2022038 h 5316568"/>
                    <a:gd name="connsiteX211" fmla="*/ 2390763 w 8126844"/>
                    <a:gd name="connsiteY211" fmla="*/ 2250638 h 5316568"/>
                    <a:gd name="connsiteX212" fmla="*/ 3157245 w 8126844"/>
                    <a:gd name="connsiteY212" fmla="*/ 2465791 h 5316568"/>
                    <a:gd name="connsiteX213" fmla="*/ 3708574 w 8126844"/>
                    <a:gd name="connsiteY213" fmla="*/ 2600262 h 5316568"/>
                    <a:gd name="connsiteX214" fmla="*/ 4165774 w 8126844"/>
                    <a:gd name="connsiteY214" fmla="*/ 2573368 h 5316568"/>
                    <a:gd name="connsiteX215" fmla="*/ 4394374 w 8126844"/>
                    <a:gd name="connsiteY215" fmla="*/ 2546474 h 5316568"/>
                    <a:gd name="connsiteX216" fmla="*/ 4407821 w 8126844"/>
                    <a:gd name="connsiteY216" fmla="*/ 2358215 h 5316568"/>
                    <a:gd name="connsiteX217" fmla="*/ 4192668 w 8126844"/>
                    <a:gd name="connsiteY217" fmla="*/ 2317874 h 5316568"/>
                    <a:gd name="connsiteX218" fmla="*/ 4031304 w 8126844"/>
                    <a:gd name="connsiteY218" fmla="*/ 2358215 h 5316568"/>
                    <a:gd name="connsiteX219" fmla="*/ 4031304 w 8126844"/>
                    <a:gd name="connsiteY219" fmla="*/ 2183403 h 5316568"/>
                    <a:gd name="connsiteX220" fmla="*/ 4448163 w 8126844"/>
                    <a:gd name="connsiteY220" fmla="*/ 2062380 h 5316568"/>
                    <a:gd name="connsiteX221" fmla="*/ 4703657 w 8126844"/>
                    <a:gd name="connsiteY221" fmla="*/ 1954803 h 5316568"/>
                    <a:gd name="connsiteX222" fmla="*/ 4689464 w 8126844"/>
                    <a:gd name="connsiteY222" fmla="*/ 1695630 h 5316568"/>
                    <a:gd name="connsiteX223" fmla="*/ 4404220 w 8126844"/>
                    <a:gd name="connsiteY223" fmla="*/ 1779653 h 5316568"/>
                    <a:gd name="connsiteX224" fmla="*/ 3946516 w 8126844"/>
                    <a:gd name="connsiteY224" fmla="*/ 1890062 h 5316568"/>
                    <a:gd name="connsiteX225" fmla="*/ 3587828 w 8126844"/>
                    <a:gd name="connsiteY225" fmla="*/ 1917536 h 5316568"/>
                    <a:gd name="connsiteX226" fmla="*/ 3507117 w 8126844"/>
                    <a:gd name="connsiteY226" fmla="*/ 1882877 h 5316568"/>
                    <a:gd name="connsiteX227" fmla="*/ 3506224 w 8126844"/>
                    <a:gd name="connsiteY227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193767 w 8126844"/>
                    <a:gd name="connsiteY194" fmla="*/ 1090610 h 5316568"/>
                    <a:gd name="connsiteX195" fmla="*/ 1084445 w 8126844"/>
                    <a:gd name="connsiteY195" fmla="*/ 819131 h 5316568"/>
                    <a:gd name="connsiteX196" fmla="*/ 1225610 w 8126844"/>
                    <a:gd name="connsiteY196" fmla="*/ 815951 h 5316568"/>
                    <a:gd name="connsiteX197" fmla="*/ 1324944 w 8126844"/>
                    <a:gd name="connsiteY197" fmla="*/ 988324 h 5316568"/>
                    <a:gd name="connsiteX198" fmla="*/ 1499400 w 8126844"/>
                    <a:gd name="connsiteY198" fmla="*/ 1188496 h 5316568"/>
                    <a:gd name="connsiteX199" fmla="*/ 1556947 w 8126844"/>
                    <a:gd name="connsiteY199" fmla="*/ 1228331 h 5316568"/>
                    <a:gd name="connsiteX200" fmla="*/ 1913812 w 8126844"/>
                    <a:gd name="connsiteY200" fmla="*/ 1464756 h 5316568"/>
                    <a:gd name="connsiteX201" fmla="*/ 2481340 w 8126844"/>
                    <a:gd name="connsiteY201" fmla="*/ 1682462 h 5316568"/>
                    <a:gd name="connsiteX202" fmla="*/ 2919966 w 8126844"/>
                    <a:gd name="connsiteY202" fmla="*/ 1758733 h 5316568"/>
                    <a:gd name="connsiteX203" fmla="*/ 3147381 w 8126844"/>
                    <a:gd name="connsiteY203" fmla="*/ 1760602 h 5316568"/>
                    <a:gd name="connsiteX204" fmla="*/ 3307900 w 8126844"/>
                    <a:gd name="connsiteY204" fmla="*/ 1789581 h 5316568"/>
                    <a:gd name="connsiteX205" fmla="*/ 3317485 w 8126844"/>
                    <a:gd name="connsiteY205" fmla="*/ 1904994 h 5316568"/>
                    <a:gd name="connsiteX206" fmla="*/ 3018026 w 8126844"/>
                    <a:gd name="connsiteY206" fmla="*/ 1943550 h 5316568"/>
                    <a:gd name="connsiteX207" fmla="*/ 2768664 w 8126844"/>
                    <a:gd name="connsiteY207" fmla="*/ 1897946 h 5316568"/>
                    <a:gd name="connsiteX208" fmla="*/ 2245469 w 8126844"/>
                    <a:gd name="connsiteY208" fmla="*/ 1787880 h 5316568"/>
                    <a:gd name="connsiteX209" fmla="*/ 1841545 w 8126844"/>
                    <a:gd name="connsiteY209" fmla="*/ 1667372 h 5316568"/>
                    <a:gd name="connsiteX210" fmla="*/ 1879774 w 8126844"/>
                    <a:gd name="connsiteY210" fmla="*/ 2022038 h 5316568"/>
                    <a:gd name="connsiteX211" fmla="*/ 2390763 w 8126844"/>
                    <a:gd name="connsiteY211" fmla="*/ 2250638 h 5316568"/>
                    <a:gd name="connsiteX212" fmla="*/ 3157245 w 8126844"/>
                    <a:gd name="connsiteY212" fmla="*/ 2465791 h 5316568"/>
                    <a:gd name="connsiteX213" fmla="*/ 3708574 w 8126844"/>
                    <a:gd name="connsiteY213" fmla="*/ 2600262 h 5316568"/>
                    <a:gd name="connsiteX214" fmla="*/ 4165774 w 8126844"/>
                    <a:gd name="connsiteY214" fmla="*/ 2573368 h 5316568"/>
                    <a:gd name="connsiteX215" fmla="*/ 4394374 w 8126844"/>
                    <a:gd name="connsiteY215" fmla="*/ 2546474 h 5316568"/>
                    <a:gd name="connsiteX216" fmla="*/ 4407821 w 8126844"/>
                    <a:gd name="connsiteY216" fmla="*/ 2358215 h 5316568"/>
                    <a:gd name="connsiteX217" fmla="*/ 4192668 w 8126844"/>
                    <a:gd name="connsiteY217" fmla="*/ 2317874 h 5316568"/>
                    <a:gd name="connsiteX218" fmla="*/ 4031304 w 8126844"/>
                    <a:gd name="connsiteY218" fmla="*/ 2358215 h 5316568"/>
                    <a:gd name="connsiteX219" fmla="*/ 4031304 w 8126844"/>
                    <a:gd name="connsiteY219" fmla="*/ 2183403 h 5316568"/>
                    <a:gd name="connsiteX220" fmla="*/ 4448163 w 8126844"/>
                    <a:gd name="connsiteY220" fmla="*/ 2062380 h 5316568"/>
                    <a:gd name="connsiteX221" fmla="*/ 4703657 w 8126844"/>
                    <a:gd name="connsiteY221" fmla="*/ 1954803 h 5316568"/>
                    <a:gd name="connsiteX222" fmla="*/ 4689464 w 8126844"/>
                    <a:gd name="connsiteY222" fmla="*/ 1695630 h 5316568"/>
                    <a:gd name="connsiteX223" fmla="*/ 4404220 w 8126844"/>
                    <a:gd name="connsiteY223" fmla="*/ 1779653 h 5316568"/>
                    <a:gd name="connsiteX224" fmla="*/ 3946516 w 8126844"/>
                    <a:gd name="connsiteY224" fmla="*/ 1890062 h 5316568"/>
                    <a:gd name="connsiteX225" fmla="*/ 3587828 w 8126844"/>
                    <a:gd name="connsiteY225" fmla="*/ 1917536 h 5316568"/>
                    <a:gd name="connsiteX226" fmla="*/ 3507117 w 8126844"/>
                    <a:gd name="connsiteY226" fmla="*/ 1882877 h 5316568"/>
                    <a:gd name="connsiteX227" fmla="*/ 3506224 w 8126844"/>
                    <a:gd name="connsiteY227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084445 w 8126844"/>
                    <a:gd name="connsiteY194" fmla="*/ 819131 h 5316568"/>
                    <a:gd name="connsiteX195" fmla="*/ 1225610 w 8126844"/>
                    <a:gd name="connsiteY195" fmla="*/ 815951 h 5316568"/>
                    <a:gd name="connsiteX196" fmla="*/ 1324944 w 8126844"/>
                    <a:gd name="connsiteY196" fmla="*/ 988324 h 5316568"/>
                    <a:gd name="connsiteX197" fmla="*/ 1499400 w 8126844"/>
                    <a:gd name="connsiteY197" fmla="*/ 1188496 h 5316568"/>
                    <a:gd name="connsiteX198" fmla="*/ 1556947 w 8126844"/>
                    <a:gd name="connsiteY198" fmla="*/ 1228331 h 5316568"/>
                    <a:gd name="connsiteX199" fmla="*/ 1913812 w 8126844"/>
                    <a:gd name="connsiteY199" fmla="*/ 1464756 h 5316568"/>
                    <a:gd name="connsiteX200" fmla="*/ 2481340 w 8126844"/>
                    <a:gd name="connsiteY200" fmla="*/ 1682462 h 5316568"/>
                    <a:gd name="connsiteX201" fmla="*/ 2919966 w 8126844"/>
                    <a:gd name="connsiteY201" fmla="*/ 1758733 h 5316568"/>
                    <a:gd name="connsiteX202" fmla="*/ 3147381 w 8126844"/>
                    <a:gd name="connsiteY202" fmla="*/ 1760602 h 5316568"/>
                    <a:gd name="connsiteX203" fmla="*/ 3307900 w 8126844"/>
                    <a:gd name="connsiteY203" fmla="*/ 1789581 h 5316568"/>
                    <a:gd name="connsiteX204" fmla="*/ 3317485 w 8126844"/>
                    <a:gd name="connsiteY204" fmla="*/ 1904994 h 5316568"/>
                    <a:gd name="connsiteX205" fmla="*/ 3018026 w 8126844"/>
                    <a:gd name="connsiteY205" fmla="*/ 1943550 h 5316568"/>
                    <a:gd name="connsiteX206" fmla="*/ 2768664 w 8126844"/>
                    <a:gd name="connsiteY206" fmla="*/ 1897946 h 5316568"/>
                    <a:gd name="connsiteX207" fmla="*/ 2245469 w 8126844"/>
                    <a:gd name="connsiteY207" fmla="*/ 1787880 h 5316568"/>
                    <a:gd name="connsiteX208" fmla="*/ 1841545 w 8126844"/>
                    <a:gd name="connsiteY208" fmla="*/ 1667372 h 5316568"/>
                    <a:gd name="connsiteX209" fmla="*/ 1879774 w 8126844"/>
                    <a:gd name="connsiteY209" fmla="*/ 2022038 h 5316568"/>
                    <a:gd name="connsiteX210" fmla="*/ 2390763 w 8126844"/>
                    <a:gd name="connsiteY210" fmla="*/ 2250638 h 5316568"/>
                    <a:gd name="connsiteX211" fmla="*/ 3157245 w 8126844"/>
                    <a:gd name="connsiteY211" fmla="*/ 2465791 h 5316568"/>
                    <a:gd name="connsiteX212" fmla="*/ 3708574 w 8126844"/>
                    <a:gd name="connsiteY212" fmla="*/ 2600262 h 5316568"/>
                    <a:gd name="connsiteX213" fmla="*/ 4165774 w 8126844"/>
                    <a:gd name="connsiteY213" fmla="*/ 2573368 h 5316568"/>
                    <a:gd name="connsiteX214" fmla="*/ 4394374 w 8126844"/>
                    <a:gd name="connsiteY214" fmla="*/ 2546474 h 5316568"/>
                    <a:gd name="connsiteX215" fmla="*/ 4407821 w 8126844"/>
                    <a:gd name="connsiteY215" fmla="*/ 2358215 h 5316568"/>
                    <a:gd name="connsiteX216" fmla="*/ 4192668 w 8126844"/>
                    <a:gd name="connsiteY216" fmla="*/ 2317874 h 5316568"/>
                    <a:gd name="connsiteX217" fmla="*/ 4031304 w 8126844"/>
                    <a:gd name="connsiteY217" fmla="*/ 2358215 h 5316568"/>
                    <a:gd name="connsiteX218" fmla="*/ 4031304 w 8126844"/>
                    <a:gd name="connsiteY218" fmla="*/ 2183403 h 5316568"/>
                    <a:gd name="connsiteX219" fmla="*/ 4448163 w 8126844"/>
                    <a:gd name="connsiteY219" fmla="*/ 2062380 h 5316568"/>
                    <a:gd name="connsiteX220" fmla="*/ 4703657 w 8126844"/>
                    <a:gd name="connsiteY220" fmla="*/ 1954803 h 5316568"/>
                    <a:gd name="connsiteX221" fmla="*/ 4689464 w 8126844"/>
                    <a:gd name="connsiteY221" fmla="*/ 1695630 h 5316568"/>
                    <a:gd name="connsiteX222" fmla="*/ 4404220 w 8126844"/>
                    <a:gd name="connsiteY222" fmla="*/ 1779653 h 5316568"/>
                    <a:gd name="connsiteX223" fmla="*/ 3946516 w 8126844"/>
                    <a:gd name="connsiteY223" fmla="*/ 1890062 h 5316568"/>
                    <a:gd name="connsiteX224" fmla="*/ 3587828 w 8126844"/>
                    <a:gd name="connsiteY224" fmla="*/ 1917536 h 5316568"/>
                    <a:gd name="connsiteX225" fmla="*/ 3507117 w 8126844"/>
                    <a:gd name="connsiteY225" fmla="*/ 1882877 h 5316568"/>
                    <a:gd name="connsiteX226" fmla="*/ 3506224 w 8126844"/>
                    <a:gd name="connsiteY226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084445 w 8126844"/>
                    <a:gd name="connsiteY194" fmla="*/ 819131 h 5316568"/>
                    <a:gd name="connsiteX195" fmla="*/ 1225610 w 8126844"/>
                    <a:gd name="connsiteY195" fmla="*/ 815951 h 5316568"/>
                    <a:gd name="connsiteX196" fmla="*/ 1324944 w 8126844"/>
                    <a:gd name="connsiteY196" fmla="*/ 988324 h 5316568"/>
                    <a:gd name="connsiteX197" fmla="*/ 1556947 w 8126844"/>
                    <a:gd name="connsiteY197" fmla="*/ 1228331 h 5316568"/>
                    <a:gd name="connsiteX198" fmla="*/ 1913812 w 8126844"/>
                    <a:gd name="connsiteY198" fmla="*/ 1464756 h 5316568"/>
                    <a:gd name="connsiteX199" fmla="*/ 2481340 w 8126844"/>
                    <a:gd name="connsiteY199" fmla="*/ 1682462 h 5316568"/>
                    <a:gd name="connsiteX200" fmla="*/ 2919966 w 8126844"/>
                    <a:gd name="connsiteY200" fmla="*/ 1758733 h 5316568"/>
                    <a:gd name="connsiteX201" fmla="*/ 3147381 w 8126844"/>
                    <a:gd name="connsiteY201" fmla="*/ 1760602 h 5316568"/>
                    <a:gd name="connsiteX202" fmla="*/ 3307900 w 8126844"/>
                    <a:gd name="connsiteY202" fmla="*/ 1789581 h 5316568"/>
                    <a:gd name="connsiteX203" fmla="*/ 3317485 w 8126844"/>
                    <a:gd name="connsiteY203" fmla="*/ 1904994 h 5316568"/>
                    <a:gd name="connsiteX204" fmla="*/ 3018026 w 8126844"/>
                    <a:gd name="connsiteY204" fmla="*/ 1943550 h 5316568"/>
                    <a:gd name="connsiteX205" fmla="*/ 2768664 w 8126844"/>
                    <a:gd name="connsiteY205" fmla="*/ 1897946 h 5316568"/>
                    <a:gd name="connsiteX206" fmla="*/ 2245469 w 8126844"/>
                    <a:gd name="connsiteY206" fmla="*/ 1787880 h 5316568"/>
                    <a:gd name="connsiteX207" fmla="*/ 1841545 w 8126844"/>
                    <a:gd name="connsiteY207" fmla="*/ 1667372 h 5316568"/>
                    <a:gd name="connsiteX208" fmla="*/ 1879774 w 8126844"/>
                    <a:gd name="connsiteY208" fmla="*/ 2022038 h 5316568"/>
                    <a:gd name="connsiteX209" fmla="*/ 2390763 w 8126844"/>
                    <a:gd name="connsiteY209" fmla="*/ 2250638 h 5316568"/>
                    <a:gd name="connsiteX210" fmla="*/ 3157245 w 8126844"/>
                    <a:gd name="connsiteY210" fmla="*/ 2465791 h 5316568"/>
                    <a:gd name="connsiteX211" fmla="*/ 3708574 w 8126844"/>
                    <a:gd name="connsiteY211" fmla="*/ 2600262 h 5316568"/>
                    <a:gd name="connsiteX212" fmla="*/ 4165774 w 8126844"/>
                    <a:gd name="connsiteY212" fmla="*/ 2573368 h 5316568"/>
                    <a:gd name="connsiteX213" fmla="*/ 4394374 w 8126844"/>
                    <a:gd name="connsiteY213" fmla="*/ 2546474 h 5316568"/>
                    <a:gd name="connsiteX214" fmla="*/ 4407821 w 8126844"/>
                    <a:gd name="connsiteY214" fmla="*/ 2358215 h 5316568"/>
                    <a:gd name="connsiteX215" fmla="*/ 4192668 w 8126844"/>
                    <a:gd name="connsiteY215" fmla="*/ 2317874 h 5316568"/>
                    <a:gd name="connsiteX216" fmla="*/ 4031304 w 8126844"/>
                    <a:gd name="connsiteY216" fmla="*/ 2358215 h 5316568"/>
                    <a:gd name="connsiteX217" fmla="*/ 4031304 w 8126844"/>
                    <a:gd name="connsiteY217" fmla="*/ 2183403 h 5316568"/>
                    <a:gd name="connsiteX218" fmla="*/ 4448163 w 8126844"/>
                    <a:gd name="connsiteY218" fmla="*/ 2062380 h 5316568"/>
                    <a:gd name="connsiteX219" fmla="*/ 4703657 w 8126844"/>
                    <a:gd name="connsiteY219" fmla="*/ 1954803 h 5316568"/>
                    <a:gd name="connsiteX220" fmla="*/ 4689464 w 8126844"/>
                    <a:gd name="connsiteY220" fmla="*/ 1695630 h 5316568"/>
                    <a:gd name="connsiteX221" fmla="*/ 4404220 w 8126844"/>
                    <a:gd name="connsiteY221" fmla="*/ 1779653 h 5316568"/>
                    <a:gd name="connsiteX222" fmla="*/ 3946516 w 8126844"/>
                    <a:gd name="connsiteY222" fmla="*/ 1890062 h 5316568"/>
                    <a:gd name="connsiteX223" fmla="*/ 3587828 w 8126844"/>
                    <a:gd name="connsiteY223" fmla="*/ 1917536 h 5316568"/>
                    <a:gd name="connsiteX224" fmla="*/ 3507117 w 8126844"/>
                    <a:gd name="connsiteY224" fmla="*/ 1882877 h 5316568"/>
                    <a:gd name="connsiteX225" fmla="*/ 3506224 w 8126844"/>
                    <a:gd name="connsiteY225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084445 w 8126844"/>
                    <a:gd name="connsiteY194" fmla="*/ 819131 h 5316568"/>
                    <a:gd name="connsiteX195" fmla="*/ 1225610 w 8126844"/>
                    <a:gd name="connsiteY195" fmla="*/ 815951 h 5316568"/>
                    <a:gd name="connsiteX196" fmla="*/ 1324944 w 8126844"/>
                    <a:gd name="connsiteY196" fmla="*/ 988324 h 5316568"/>
                    <a:gd name="connsiteX197" fmla="*/ 1913812 w 8126844"/>
                    <a:gd name="connsiteY197" fmla="*/ 1464756 h 5316568"/>
                    <a:gd name="connsiteX198" fmla="*/ 2481340 w 8126844"/>
                    <a:gd name="connsiteY198" fmla="*/ 1682462 h 5316568"/>
                    <a:gd name="connsiteX199" fmla="*/ 2919966 w 8126844"/>
                    <a:gd name="connsiteY199" fmla="*/ 1758733 h 5316568"/>
                    <a:gd name="connsiteX200" fmla="*/ 3147381 w 8126844"/>
                    <a:gd name="connsiteY200" fmla="*/ 1760602 h 5316568"/>
                    <a:gd name="connsiteX201" fmla="*/ 3307900 w 8126844"/>
                    <a:gd name="connsiteY201" fmla="*/ 1789581 h 5316568"/>
                    <a:gd name="connsiteX202" fmla="*/ 3317485 w 8126844"/>
                    <a:gd name="connsiteY202" fmla="*/ 1904994 h 5316568"/>
                    <a:gd name="connsiteX203" fmla="*/ 3018026 w 8126844"/>
                    <a:gd name="connsiteY203" fmla="*/ 1943550 h 5316568"/>
                    <a:gd name="connsiteX204" fmla="*/ 2768664 w 8126844"/>
                    <a:gd name="connsiteY204" fmla="*/ 1897946 h 5316568"/>
                    <a:gd name="connsiteX205" fmla="*/ 2245469 w 8126844"/>
                    <a:gd name="connsiteY205" fmla="*/ 1787880 h 5316568"/>
                    <a:gd name="connsiteX206" fmla="*/ 1841545 w 8126844"/>
                    <a:gd name="connsiteY206" fmla="*/ 1667372 h 5316568"/>
                    <a:gd name="connsiteX207" fmla="*/ 1879774 w 8126844"/>
                    <a:gd name="connsiteY207" fmla="*/ 2022038 h 5316568"/>
                    <a:gd name="connsiteX208" fmla="*/ 2390763 w 8126844"/>
                    <a:gd name="connsiteY208" fmla="*/ 2250638 h 5316568"/>
                    <a:gd name="connsiteX209" fmla="*/ 3157245 w 8126844"/>
                    <a:gd name="connsiteY209" fmla="*/ 2465791 h 5316568"/>
                    <a:gd name="connsiteX210" fmla="*/ 3708574 w 8126844"/>
                    <a:gd name="connsiteY210" fmla="*/ 2600262 h 5316568"/>
                    <a:gd name="connsiteX211" fmla="*/ 4165774 w 8126844"/>
                    <a:gd name="connsiteY211" fmla="*/ 2573368 h 5316568"/>
                    <a:gd name="connsiteX212" fmla="*/ 4394374 w 8126844"/>
                    <a:gd name="connsiteY212" fmla="*/ 2546474 h 5316568"/>
                    <a:gd name="connsiteX213" fmla="*/ 4407821 w 8126844"/>
                    <a:gd name="connsiteY213" fmla="*/ 2358215 h 5316568"/>
                    <a:gd name="connsiteX214" fmla="*/ 4192668 w 8126844"/>
                    <a:gd name="connsiteY214" fmla="*/ 2317874 h 5316568"/>
                    <a:gd name="connsiteX215" fmla="*/ 4031304 w 8126844"/>
                    <a:gd name="connsiteY215" fmla="*/ 2358215 h 5316568"/>
                    <a:gd name="connsiteX216" fmla="*/ 4031304 w 8126844"/>
                    <a:gd name="connsiteY216" fmla="*/ 2183403 h 5316568"/>
                    <a:gd name="connsiteX217" fmla="*/ 4448163 w 8126844"/>
                    <a:gd name="connsiteY217" fmla="*/ 2062380 h 5316568"/>
                    <a:gd name="connsiteX218" fmla="*/ 4703657 w 8126844"/>
                    <a:gd name="connsiteY218" fmla="*/ 1954803 h 5316568"/>
                    <a:gd name="connsiteX219" fmla="*/ 4689464 w 8126844"/>
                    <a:gd name="connsiteY219" fmla="*/ 1695630 h 5316568"/>
                    <a:gd name="connsiteX220" fmla="*/ 4404220 w 8126844"/>
                    <a:gd name="connsiteY220" fmla="*/ 1779653 h 5316568"/>
                    <a:gd name="connsiteX221" fmla="*/ 3946516 w 8126844"/>
                    <a:gd name="connsiteY221" fmla="*/ 1890062 h 5316568"/>
                    <a:gd name="connsiteX222" fmla="*/ 3587828 w 8126844"/>
                    <a:gd name="connsiteY222" fmla="*/ 1917536 h 5316568"/>
                    <a:gd name="connsiteX223" fmla="*/ 3507117 w 8126844"/>
                    <a:gd name="connsiteY223" fmla="*/ 1882877 h 5316568"/>
                    <a:gd name="connsiteX224" fmla="*/ 3506224 w 8126844"/>
                    <a:gd name="connsiteY224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084445 w 8126844"/>
                    <a:gd name="connsiteY194" fmla="*/ 819131 h 5316568"/>
                    <a:gd name="connsiteX195" fmla="*/ 1225610 w 8126844"/>
                    <a:gd name="connsiteY195" fmla="*/ 815951 h 5316568"/>
                    <a:gd name="connsiteX196" fmla="*/ 1913812 w 8126844"/>
                    <a:gd name="connsiteY196" fmla="*/ 1464756 h 5316568"/>
                    <a:gd name="connsiteX197" fmla="*/ 2481340 w 8126844"/>
                    <a:gd name="connsiteY197" fmla="*/ 1682462 h 5316568"/>
                    <a:gd name="connsiteX198" fmla="*/ 2919966 w 8126844"/>
                    <a:gd name="connsiteY198" fmla="*/ 1758733 h 5316568"/>
                    <a:gd name="connsiteX199" fmla="*/ 3147381 w 8126844"/>
                    <a:gd name="connsiteY199" fmla="*/ 1760602 h 5316568"/>
                    <a:gd name="connsiteX200" fmla="*/ 3307900 w 8126844"/>
                    <a:gd name="connsiteY200" fmla="*/ 1789581 h 5316568"/>
                    <a:gd name="connsiteX201" fmla="*/ 3317485 w 8126844"/>
                    <a:gd name="connsiteY201" fmla="*/ 1904994 h 5316568"/>
                    <a:gd name="connsiteX202" fmla="*/ 3018026 w 8126844"/>
                    <a:gd name="connsiteY202" fmla="*/ 1943550 h 5316568"/>
                    <a:gd name="connsiteX203" fmla="*/ 2768664 w 8126844"/>
                    <a:gd name="connsiteY203" fmla="*/ 1897946 h 5316568"/>
                    <a:gd name="connsiteX204" fmla="*/ 2245469 w 8126844"/>
                    <a:gd name="connsiteY204" fmla="*/ 1787880 h 5316568"/>
                    <a:gd name="connsiteX205" fmla="*/ 1841545 w 8126844"/>
                    <a:gd name="connsiteY205" fmla="*/ 1667372 h 5316568"/>
                    <a:gd name="connsiteX206" fmla="*/ 1879774 w 8126844"/>
                    <a:gd name="connsiteY206" fmla="*/ 2022038 h 5316568"/>
                    <a:gd name="connsiteX207" fmla="*/ 2390763 w 8126844"/>
                    <a:gd name="connsiteY207" fmla="*/ 2250638 h 5316568"/>
                    <a:gd name="connsiteX208" fmla="*/ 3157245 w 8126844"/>
                    <a:gd name="connsiteY208" fmla="*/ 2465791 h 5316568"/>
                    <a:gd name="connsiteX209" fmla="*/ 3708574 w 8126844"/>
                    <a:gd name="connsiteY209" fmla="*/ 2600262 h 5316568"/>
                    <a:gd name="connsiteX210" fmla="*/ 4165774 w 8126844"/>
                    <a:gd name="connsiteY210" fmla="*/ 2573368 h 5316568"/>
                    <a:gd name="connsiteX211" fmla="*/ 4394374 w 8126844"/>
                    <a:gd name="connsiteY211" fmla="*/ 2546474 h 5316568"/>
                    <a:gd name="connsiteX212" fmla="*/ 4407821 w 8126844"/>
                    <a:gd name="connsiteY212" fmla="*/ 2358215 h 5316568"/>
                    <a:gd name="connsiteX213" fmla="*/ 4192668 w 8126844"/>
                    <a:gd name="connsiteY213" fmla="*/ 2317874 h 5316568"/>
                    <a:gd name="connsiteX214" fmla="*/ 4031304 w 8126844"/>
                    <a:gd name="connsiteY214" fmla="*/ 2358215 h 5316568"/>
                    <a:gd name="connsiteX215" fmla="*/ 4031304 w 8126844"/>
                    <a:gd name="connsiteY215" fmla="*/ 2183403 h 5316568"/>
                    <a:gd name="connsiteX216" fmla="*/ 4448163 w 8126844"/>
                    <a:gd name="connsiteY216" fmla="*/ 2062380 h 5316568"/>
                    <a:gd name="connsiteX217" fmla="*/ 4703657 w 8126844"/>
                    <a:gd name="connsiteY217" fmla="*/ 1954803 h 5316568"/>
                    <a:gd name="connsiteX218" fmla="*/ 4689464 w 8126844"/>
                    <a:gd name="connsiteY218" fmla="*/ 1695630 h 5316568"/>
                    <a:gd name="connsiteX219" fmla="*/ 4404220 w 8126844"/>
                    <a:gd name="connsiteY219" fmla="*/ 1779653 h 5316568"/>
                    <a:gd name="connsiteX220" fmla="*/ 3946516 w 8126844"/>
                    <a:gd name="connsiteY220" fmla="*/ 1890062 h 5316568"/>
                    <a:gd name="connsiteX221" fmla="*/ 3587828 w 8126844"/>
                    <a:gd name="connsiteY221" fmla="*/ 1917536 h 5316568"/>
                    <a:gd name="connsiteX222" fmla="*/ 3507117 w 8126844"/>
                    <a:gd name="connsiteY222" fmla="*/ 1882877 h 5316568"/>
                    <a:gd name="connsiteX223" fmla="*/ 3506224 w 8126844"/>
                    <a:gd name="connsiteY223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084445 w 8126844"/>
                    <a:gd name="connsiteY194" fmla="*/ 819131 h 5316568"/>
                    <a:gd name="connsiteX195" fmla="*/ 1913812 w 8126844"/>
                    <a:gd name="connsiteY195" fmla="*/ 1464756 h 5316568"/>
                    <a:gd name="connsiteX196" fmla="*/ 2481340 w 8126844"/>
                    <a:gd name="connsiteY196" fmla="*/ 1682462 h 5316568"/>
                    <a:gd name="connsiteX197" fmla="*/ 2919966 w 8126844"/>
                    <a:gd name="connsiteY197" fmla="*/ 1758733 h 5316568"/>
                    <a:gd name="connsiteX198" fmla="*/ 3147381 w 8126844"/>
                    <a:gd name="connsiteY198" fmla="*/ 1760602 h 5316568"/>
                    <a:gd name="connsiteX199" fmla="*/ 3307900 w 8126844"/>
                    <a:gd name="connsiteY199" fmla="*/ 1789581 h 5316568"/>
                    <a:gd name="connsiteX200" fmla="*/ 3317485 w 8126844"/>
                    <a:gd name="connsiteY200" fmla="*/ 1904994 h 5316568"/>
                    <a:gd name="connsiteX201" fmla="*/ 3018026 w 8126844"/>
                    <a:gd name="connsiteY201" fmla="*/ 1943550 h 5316568"/>
                    <a:gd name="connsiteX202" fmla="*/ 2768664 w 8126844"/>
                    <a:gd name="connsiteY202" fmla="*/ 1897946 h 5316568"/>
                    <a:gd name="connsiteX203" fmla="*/ 2245469 w 8126844"/>
                    <a:gd name="connsiteY203" fmla="*/ 1787880 h 5316568"/>
                    <a:gd name="connsiteX204" fmla="*/ 1841545 w 8126844"/>
                    <a:gd name="connsiteY204" fmla="*/ 1667372 h 5316568"/>
                    <a:gd name="connsiteX205" fmla="*/ 1879774 w 8126844"/>
                    <a:gd name="connsiteY205" fmla="*/ 2022038 h 5316568"/>
                    <a:gd name="connsiteX206" fmla="*/ 2390763 w 8126844"/>
                    <a:gd name="connsiteY206" fmla="*/ 2250638 h 5316568"/>
                    <a:gd name="connsiteX207" fmla="*/ 3157245 w 8126844"/>
                    <a:gd name="connsiteY207" fmla="*/ 2465791 h 5316568"/>
                    <a:gd name="connsiteX208" fmla="*/ 3708574 w 8126844"/>
                    <a:gd name="connsiteY208" fmla="*/ 2600262 h 5316568"/>
                    <a:gd name="connsiteX209" fmla="*/ 4165774 w 8126844"/>
                    <a:gd name="connsiteY209" fmla="*/ 2573368 h 5316568"/>
                    <a:gd name="connsiteX210" fmla="*/ 4394374 w 8126844"/>
                    <a:gd name="connsiteY210" fmla="*/ 2546474 h 5316568"/>
                    <a:gd name="connsiteX211" fmla="*/ 4407821 w 8126844"/>
                    <a:gd name="connsiteY211" fmla="*/ 2358215 h 5316568"/>
                    <a:gd name="connsiteX212" fmla="*/ 4192668 w 8126844"/>
                    <a:gd name="connsiteY212" fmla="*/ 2317874 h 5316568"/>
                    <a:gd name="connsiteX213" fmla="*/ 4031304 w 8126844"/>
                    <a:gd name="connsiteY213" fmla="*/ 2358215 h 5316568"/>
                    <a:gd name="connsiteX214" fmla="*/ 4031304 w 8126844"/>
                    <a:gd name="connsiteY214" fmla="*/ 2183403 h 5316568"/>
                    <a:gd name="connsiteX215" fmla="*/ 4448163 w 8126844"/>
                    <a:gd name="connsiteY215" fmla="*/ 2062380 h 5316568"/>
                    <a:gd name="connsiteX216" fmla="*/ 4703657 w 8126844"/>
                    <a:gd name="connsiteY216" fmla="*/ 1954803 h 5316568"/>
                    <a:gd name="connsiteX217" fmla="*/ 4689464 w 8126844"/>
                    <a:gd name="connsiteY217" fmla="*/ 1695630 h 5316568"/>
                    <a:gd name="connsiteX218" fmla="*/ 4404220 w 8126844"/>
                    <a:gd name="connsiteY218" fmla="*/ 1779653 h 5316568"/>
                    <a:gd name="connsiteX219" fmla="*/ 3946516 w 8126844"/>
                    <a:gd name="connsiteY219" fmla="*/ 1890062 h 5316568"/>
                    <a:gd name="connsiteX220" fmla="*/ 3587828 w 8126844"/>
                    <a:gd name="connsiteY220" fmla="*/ 1917536 h 5316568"/>
                    <a:gd name="connsiteX221" fmla="*/ 3507117 w 8126844"/>
                    <a:gd name="connsiteY221" fmla="*/ 1882877 h 5316568"/>
                    <a:gd name="connsiteX222" fmla="*/ 3506224 w 8126844"/>
                    <a:gd name="connsiteY222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913812 w 8126844"/>
                    <a:gd name="connsiteY194" fmla="*/ 1464756 h 5316568"/>
                    <a:gd name="connsiteX195" fmla="*/ 2481340 w 8126844"/>
                    <a:gd name="connsiteY195" fmla="*/ 1682462 h 5316568"/>
                    <a:gd name="connsiteX196" fmla="*/ 2919966 w 8126844"/>
                    <a:gd name="connsiteY196" fmla="*/ 1758733 h 5316568"/>
                    <a:gd name="connsiteX197" fmla="*/ 3147381 w 8126844"/>
                    <a:gd name="connsiteY197" fmla="*/ 1760602 h 5316568"/>
                    <a:gd name="connsiteX198" fmla="*/ 3307900 w 8126844"/>
                    <a:gd name="connsiteY198" fmla="*/ 1789581 h 5316568"/>
                    <a:gd name="connsiteX199" fmla="*/ 3317485 w 8126844"/>
                    <a:gd name="connsiteY199" fmla="*/ 1904994 h 5316568"/>
                    <a:gd name="connsiteX200" fmla="*/ 3018026 w 8126844"/>
                    <a:gd name="connsiteY200" fmla="*/ 1943550 h 5316568"/>
                    <a:gd name="connsiteX201" fmla="*/ 2768664 w 8126844"/>
                    <a:gd name="connsiteY201" fmla="*/ 1897946 h 5316568"/>
                    <a:gd name="connsiteX202" fmla="*/ 2245469 w 8126844"/>
                    <a:gd name="connsiteY202" fmla="*/ 1787880 h 5316568"/>
                    <a:gd name="connsiteX203" fmla="*/ 1841545 w 8126844"/>
                    <a:gd name="connsiteY203" fmla="*/ 1667372 h 5316568"/>
                    <a:gd name="connsiteX204" fmla="*/ 1879774 w 8126844"/>
                    <a:gd name="connsiteY204" fmla="*/ 2022038 h 5316568"/>
                    <a:gd name="connsiteX205" fmla="*/ 2390763 w 8126844"/>
                    <a:gd name="connsiteY205" fmla="*/ 2250638 h 5316568"/>
                    <a:gd name="connsiteX206" fmla="*/ 3157245 w 8126844"/>
                    <a:gd name="connsiteY206" fmla="*/ 2465791 h 5316568"/>
                    <a:gd name="connsiteX207" fmla="*/ 3708574 w 8126844"/>
                    <a:gd name="connsiteY207" fmla="*/ 2600262 h 5316568"/>
                    <a:gd name="connsiteX208" fmla="*/ 4165774 w 8126844"/>
                    <a:gd name="connsiteY208" fmla="*/ 2573368 h 5316568"/>
                    <a:gd name="connsiteX209" fmla="*/ 4394374 w 8126844"/>
                    <a:gd name="connsiteY209" fmla="*/ 2546474 h 5316568"/>
                    <a:gd name="connsiteX210" fmla="*/ 4407821 w 8126844"/>
                    <a:gd name="connsiteY210" fmla="*/ 2358215 h 5316568"/>
                    <a:gd name="connsiteX211" fmla="*/ 4192668 w 8126844"/>
                    <a:gd name="connsiteY211" fmla="*/ 2317874 h 5316568"/>
                    <a:gd name="connsiteX212" fmla="*/ 4031304 w 8126844"/>
                    <a:gd name="connsiteY212" fmla="*/ 2358215 h 5316568"/>
                    <a:gd name="connsiteX213" fmla="*/ 4031304 w 8126844"/>
                    <a:gd name="connsiteY213" fmla="*/ 2183403 h 5316568"/>
                    <a:gd name="connsiteX214" fmla="*/ 4448163 w 8126844"/>
                    <a:gd name="connsiteY214" fmla="*/ 2062380 h 5316568"/>
                    <a:gd name="connsiteX215" fmla="*/ 4703657 w 8126844"/>
                    <a:gd name="connsiteY215" fmla="*/ 1954803 h 5316568"/>
                    <a:gd name="connsiteX216" fmla="*/ 4689464 w 8126844"/>
                    <a:gd name="connsiteY216" fmla="*/ 1695630 h 5316568"/>
                    <a:gd name="connsiteX217" fmla="*/ 4404220 w 8126844"/>
                    <a:gd name="connsiteY217" fmla="*/ 1779653 h 5316568"/>
                    <a:gd name="connsiteX218" fmla="*/ 3946516 w 8126844"/>
                    <a:gd name="connsiteY218" fmla="*/ 1890062 h 5316568"/>
                    <a:gd name="connsiteX219" fmla="*/ 3587828 w 8126844"/>
                    <a:gd name="connsiteY219" fmla="*/ 1917536 h 5316568"/>
                    <a:gd name="connsiteX220" fmla="*/ 3507117 w 8126844"/>
                    <a:gd name="connsiteY220" fmla="*/ 1882877 h 5316568"/>
                    <a:gd name="connsiteX221" fmla="*/ 3506224 w 8126844"/>
                    <a:gd name="connsiteY221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2481340 w 8126844"/>
                    <a:gd name="connsiteY194" fmla="*/ 1682462 h 5316568"/>
                    <a:gd name="connsiteX195" fmla="*/ 2919966 w 8126844"/>
                    <a:gd name="connsiteY195" fmla="*/ 1758733 h 5316568"/>
                    <a:gd name="connsiteX196" fmla="*/ 3147381 w 8126844"/>
                    <a:gd name="connsiteY196" fmla="*/ 1760602 h 5316568"/>
                    <a:gd name="connsiteX197" fmla="*/ 3307900 w 8126844"/>
                    <a:gd name="connsiteY197" fmla="*/ 1789581 h 5316568"/>
                    <a:gd name="connsiteX198" fmla="*/ 3317485 w 8126844"/>
                    <a:gd name="connsiteY198" fmla="*/ 1904994 h 5316568"/>
                    <a:gd name="connsiteX199" fmla="*/ 3018026 w 8126844"/>
                    <a:gd name="connsiteY199" fmla="*/ 1943550 h 5316568"/>
                    <a:gd name="connsiteX200" fmla="*/ 2768664 w 8126844"/>
                    <a:gd name="connsiteY200" fmla="*/ 1897946 h 5316568"/>
                    <a:gd name="connsiteX201" fmla="*/ 2245469 w 8126844"/>
                    <a:gd name="connsiteY201" fmla="*/ 1787880 h 5316568"/>
                    <a:gd name="connsiteX202" fmla="*/ 1841545 w 8126844"/>
                    <a:gd name="connsiteY202" fmla="*/ 1667372 h 5316568"/>
                    <a:gd name="connsiteX203" fmla="*/ 1879774 w 8126844"/>
                    <a:gd name="connsiteY203" fmla="*/ 2022038 h 5316568"/>
                    <a:gd name="connsiteX204" fmla="*/ 2390763 w 8126844"/>
                    <a:gd name="connsiteY204" fmla="*/ 2250638 h 5316568"/>
                    <a:gd name="connsiteX205" fmla="*/ 3157245 w 8126844"/>
                    <a:gd name="connsiteY205" fmla="*/ 2465791 h 5316568"/>
                    <a:gd name="connsiteX206" fmla="*/ 3708574 w 8126844"/>
                    <a:gd name="connsiteY206" fmla="*/ 2600262 h 5316568"/>
                    <a:gd name="connsiteX207" fmla="*/ 4165774 w 8126844"/>
                    <a:gd name="connsiteY207" fmla="*/ 2573368 h 5316568"/>
                    <a:gd name="connsiteX208" fmla="*/ 4394374 w 8126844"/>
                    <a:gd name="connsiteY208" fmla="*/ 2546474 h 5316568"/>
                    <a:gd name="connsiteX209" fmla="*/ 4407821 w 8126844"/>
                    <a:gd name="connsiteY209" fmla="*/ 2358215 h 5316568"/>
                    <a:gd name="connsiteX210" fmla="*/ 4192668 w 8126844"/>
                    <a:gd name="connsiteY210" fmla="*/ 2317874 h 5316568"/>
                    <a:gd name="connsiteX211" fmla="*/ 4031304 w 8126844"/>
                    <a:gd name="connsiteY211" fmla="*/ 2358215 h 5316568"/>
                    <a:gd name="connsiteX212" fmla="*/ 4031304 w 8126844"/>
                    <a:gd name="connsiteY212" fmla="*/ 2183403 h 5316568"/>
                    <a:gd name="connsiteX213" fmla="*/ 4448163 w 8126844"/>
                    <a:gd name="connsiteY213" fmla="*/ 2062380 h 5316568"/>
                    <a:gd name="connsiteX214" fmla="*/ 4703657 w 8126844"/>
                    <a:gd name="connsiteY214" fmla="*/ 1954803 h 5316568"/>
                    <a:gd name="connsiteX215" fmla="*/ 4689464 w 8126844"/>
                    <a:gd name="connsiteY215" fmla="*/ 1695630 h 5316568"/>
                    <a:gd name="connsiteX216" fmla="*/ 4404220 w 8126844"/>
                    <a:gd name="connsiteY216" fmla="*/ 1779653 h 5316568"/>
                    <a:gd name="connsiteX217" fmla="*/ 3946516 w 8126844"/>
                    <a:gd name="connsiteY217" fmla="*/ 1890062 h 5316568"/>
                    <a:gd name="connsiteX218" fmla="*/ 3587828 w 8126844"/>
                    <a:gd name="connsiteY218" fmla="*/ 1917536 h 5316568"/>
                    <a:gd name="connsiteX219" fmla="*/ 3507117 w 8126844"/>
                    <a:gd name="connsiteY219" fmla="*/ 1882877 h 5316568"/>
                    <a:gd name="connsiteX220" fmla="*/ 3506224 w 8126844"/>
                    <a:gd name="connsiteY220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2919966 w 8126844"/>
                    <a:gd name="connsiteY194" fmla="*/ 1758733 h 5316568"/>
                    <a:gd name="connsiteX195" fmla="*/ 3147381 w 8126844"/>
                    <a:gd name="connsiteY195" fmla="*/ 1760602 h 5316568"/>
                    <a:gd name="connsiteX196" fmla="*/ 3307900 w 8126844"/>
                    <a:gd name="connsiteY196" fmla="*/ 1789581 h 5316568"/>
                    <a:gd name="connsiteX197" fmla="*/ 3317485 w 8126844"/>
                    <a:gd name="connsiteY197" fmla="*/ 1904994 h 5316568"/>
                    <a:gd name="connsiteX198" fmla="*/ 3018026 w 8126844"/>
                    <a:gd name="connsiteY198" fmla="*/ 1943550 h 5316568"/>
                    <a:gd name="connsiteX199" fmla="*/ 2768664 w 8126844"/>
                    <a:gd name="connsiteY199" fmla="*/ 1897946 h 5316568"/>
                    <a:gd name="connsiteX200" fmla="*/ 2245469 w 8126844"/>
                    <a:gd name="connsiteY200" fmla="*/ 1787880 h 5316568"/>
                    <a:gd name="connsiteX201" fmla="*/ 1841545 w 8126844"/>
                    <a:gd name="connsiteY201" fmla="*/ 1667372 h 5316568"/>
                    <a:gd name="connsiteX202" fmla="*/ 1879774 w 8126844"/>
                    <a:gd name="connsiteY202" fmla="*/ 2022038 h 5316568"/>
                    <a:gd name="connsiteX203" fmla="*/ 2390763 w 8126844"/>
                    <a:gd name="connsiteY203" fmla="*/ 2250638 h 5316568"/>
                    <a:gd name="connsiteX204" fmla="*/ 3157245 w 8126844"/>
                    <a:gd name="connsiteY204" fmla="*/ 2465791 h 5316568"/>
                    <a:gd name="connsiteX205" fmla="*/ 3708574 w 8126844"/>
                    <a:gd name="connsiteY205" fmla="*/ 2600262 h 5316568"/>
                    <a:gd name="connsiteX206" fmla="*/ 4165774 w 8126844"/>
                    <a:gd name="connsiteY206" fmla="*/ 2573368 h 5316568"/>
                    <a:gd name="connsiteX207" fmla="*/ 4394374 w 8126844"/>
                    <a:gd name="connsiteY207" fmla="*/ 2546474 h 5316568"/>
                    <a:gd name="connsiteX208" fmla="*/ 4407821 w 8126844"/>
                    <a:gd name="connsiteY208" fmla="*/ 2358215 h 5316568"/>
                    <a:gd name="connsiteX209" fmla="*/ 4192668 w 8126844"/>
                    <a:gd name="connsiteY209" fmla="*/ 2317874 h 5316568"/>
                    <a:gd name="connsiteX210" fmla="*/ 4031304 w 8126844"/>
                    <a:gd name="connsiteY210" fmla="*/ 2358215 h 5316568"/>
                    <a:gd name="connsiteX211" fmla="*/ 4031304 w 8126844"/>
                    <a:gd name="connsiteY211" fmla="*/ 2183403 h 5316568"/>
                    <a:gd name="connsiteX212" fmla="*/ 4448163 w 8126844"/>
                    <a:gd name="connsiteY212" fmla="*/ 2062380 h 5316568"/>
                    <a:gd name="connsiteX213" fmla="*/ 4703657 w 8126844"/>
                    <a:gd name="connsiteY213" fmla="*/ 1954803 h 5316568"/>
                    <a:gd name="connsiteX214" fmla="*/ 4689464 w 8126844"/>
                    <a:gd name="connsiteY214" fmla="*/ 1695630 h 5316568"/>
                    <a:gd name="connsiteX215" fmla="*/ 4404220 w 8126844"/>
                    <a:gd name="connsiteY215" fmla="*/ 1779653 h 5316568"/>
                    <a:gd name="connsiteX216" fmla="*/ 3946516 w 8126844"/>
                    <a:gd name="connsiteY216" fmla="*/ 1890062 h 5316568"/>
                    <a:gd name="connsiteX217" fmla="*/ 3587828 w 8126844"/>
                    <a:gd name="connsiteY217" fmla="*/ 1917536 h 5316568"/>
                    <a:gd name="connsiteX218" fmla="*/ 3507117 w 8126844"/>
                    <a:gd name="connsiteY218" fmla="*/ 1882877 h 5316568"/>
                    <a:gd name="connsiteX219" fmla="*/ 3506224 w 8126844"/>
                    <a:gd name="connsiteY219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3147381 w 8126844"/>
                    <a:gd name="connsiteY194" fmla="*/ 1760602 h 5316568"/>
                    <a:gd name="connsiteX195" fmla="*/ 3307900 w 8126844"/>
                    <a:gd name="connsiteY195" fmla="*/ 1789581 h 5316568"/>
                    <a:gd name="connsiteX196" fmla="*/ 3317485 w 8126844"/>
                    <a:gd name="connsiteY196" fmla="*/ 1904994 h 5316568"/>
                    <a:gd name="connsiteX197" fmla="*/ 3018026 w 8126844"/>
                    <a:gd name="connsiteY197" fmla="*/ 1943550 h 5316568"/>
                    <a:gd name="connsiteX198" fmla="*/ 2768664 w 8126844"/>
                    <a:gd name="connsiteY198" fmla="*/ 1897946 h 5316568"/>
                    <a:gd name="connsiteX199" fmla="*/ 2245469 w 8126844"/>
                    <a:gd name="connsiteY199" fmla="*/ 1787880 h 5316568"/>
                    <a:gd name="connsiteX200" fmla="*/ 1841545 w 8126844"/>
                    <a:gd name="connsiteY200" fmla="*/ 1667372 h 5316568"/>
                    <a:gd name="connsiteX201" fmla="*/ 1879774 w 8126844"/>
                    <a:gd name="connsiteY201" fmla="*/ 2022038 h 5316568"/>
                    <a:gd name="connsiteX202" fmla="*/ 2390763 w 8126844"/>
                    <a:gd name="connsiteY202" fmla="*/ 2250638 h 5316568"/>
                    <a:gd name="connsiteX203" fmla="*/ 3157245 w 8126844"/>
                    <a:gd name="connsiteY203" fmla="*/ 2465791 h 5316568"/>
                    <a:gd name="connsiteX204" fmla="*/ 3708574 w 8126844"/>
                    <a:gd name="connsiteY204" fmla="*/ 2600262 h 5316568"/>
                    <a:gd name="connsiteX205" fmla="*/ 4165774 w 8126844"/>
                    <a:gd name="connsiteY205" fmla="*/ 2573368 h 5316568"/>
                    <a:gd name="connsiteX206" fmla="*/ 4394374 w 8126844"/>
                    <a:gd name="connsiteY206" fmla="*/ 2546474 h 5316568"/>
                    <a:gd name="connsiteX207" fmla="*/ 4407821 w 8126844"/>
                    <a:gd name="connsiteY207" fmla="*/ 2358215 h 5316568"/>
                    <a:gd name="connsiteX208" fmla="*/ 4192668 w 8126844"/>
                    <a:gd name="connsiteY208" fmla="*/ 2317874 h 5316568"/>
                    <a:gd name="connsiteX209" fmla="*/ 4031304 w 8126844"/>
                    <a:gd name="connsiteY209" fmla="*/ 2358215 h 5316568"/>
                    <a:gd name="connsiteX210" fmla="*/ 4031304 w 8126844"/>
                    <a:gd name="connsiteY210" fmla="*/ 2183403 h 5316568"/>
                    <a:gd name="connsiteX211" fmla="*/ 4448163 w 8126844"/>
                    <a:gd name="connsiteY211" fmla="*/ 2062380 h 5316568"/>
                    <a:gd name="connsiteX212" fmla="*/ 4703657 w 8126844"/>
                    <a:gd name="connsiteY212" fmla="*/ 1954803 h 5316568"/>
                    <a:gd name="connsiteX213" fmla="*/ 4689464 w 8126844"/>
                    <a:gd name="connsiteY213" fmla="*/ 1695630 h 5316568"/>
                    <a:gd name="connsiteX214" fmla="*/ 4404220 w 8126844"/>
                    <a:gd name="connsiteY214" fmla="*/ 1779653 h 5316568"/>
                    <a:gd name="connsiteX215" fmla="*/ 3946516 w 8126844"/>
                    <a:gd name="connsiteY215" fmla="*/ 1890062 h 5316568"/>
                    <a:gd name="connsiteX216" fmla="*/ 3587828 w 8126844"/>
                    <a:gd name="connsiteY216" fmla="*/ 1917536 h 5316568"/>
                    <a:gd name="connsiteX217" fmla="*/ 3507117 w 8126844"/>
                    <a:gd name="connsiteY217" fmla="*/ 1882877 h 5316568"/>
                    <a:gd name="connsiteX218" fmla="*/ 3506224 w 8126844"/>
                    <a:gd name="connsiteY218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3307900 w 8126844"/>
                    <a:gd name="connsiteY194" fmla="*/ 1789581 h 5316568"/>
                    <a:gd name="connsiteX195" fmla="*/ 3317485 w 8126844"/>
                    <a:gd name="connsiteY195" fmla="*/ 1904994 h 5316568"/>
                    <a:gd name="connsiteX196" fmla="*/ 3018026 w 8126844"/>
                    <a:gd name="connsiteY196" fmla="*/ 1943550 h 5316568"/>
                    <a:gd name="connsiteX197" fmla="*/ 2768664 w 8126844"/>
                    <a:gd name="connsiteY197" fmla="*/ 1897946 h 5316568"/>
                    <a:gd name="connsiteX198" fmla="*/ 2245469 w 8126844"/>
                    <a:gd name="connsiteY198" fmla="*/ 1787880 h 5316568"/>
                    <a:gd name="connsiteX199" fmla="*/ 1841545 w 8126844"/>
                    <a:gd name="connsiteY199" fmla="*/ 1667372 h 5316568"/>
                    <a:gd name="connsiteX200" fmla="*/ 1879774 w 8126844"/>
                    <a:gd name="connsiteY200" fmla="*/ 2022038 h 5316568"/>
                    <a:gd name="connsiteX201" fmla="*/ 2390763 w 8126844"/>
                    <a:gd name="connsiteY201" fmla="*/ 2250638 h 5316568"/>
                    <a:gd name="connsiteX202" fmla="*/ 3157245 w 8126844"/>
                    <a:gd name="connsiteY202" fmla="*/ 2465791 h 5316568"/>
                    <a:gd name="connsiteX203" fmla="*/ 3708574 w 8126844"/>
                    <a:gd name="connsiteY203" fmla="*/ 2600262 h 5316568"/>
                    <a:gd name="connsiteX204" fmla="*/ 4165774 w 8126844"/>
                    <a:gd name="connsiteY204" fmla="*/ 2573368 h 5316568"/>
                    <a:gd name="connsiteX205" fmla="*/ 4394374 w 8126844"/>
                    <a:gd name="connsiteY205" fmla="*/ 2546474 h 5316568"/>
                    <a:gd name="connsiteX206" fmla="*/ 4407821 w 8126844"/>
                    <a:gd name="connsiteY206" fmla="*/ 2358215 h 5316568"/>
                    <a:gd name="connsiteX207" fmla="*/ 4192668 w 8126844"/>
                    <a:gd name="connsiteY207" fmla="*/ 2317874 h 5316568"/>
                    <a:gd name="connsiteX208" fmla="*/ 4031304 w 8126844"/>
                    <a:gd name="connsiteY208" fmla="*/ 2358215 h 5316568"/>
                    <a:gd name="connsiteX209" fmla="*/ 4031304 w 8126844"/>
                    <a:gd name="connsiteY209" fmla="*/ 2183403 h 5316568"/>
                    <a:gd name="connsiteX210" fmla="*/ 4448163 w 8126844"/>
                    <a:gd name="connsiteY210" fmla="*/ 2062380 h 5316568"/>
                    <a:gd name="connsiteX211" fmla="*/ 4703657 w 8126844"/>
                    <a:gd name="connsiteY211" fmla="*/ 1954803 h 5316568"/>
                    <a:gd name="connsiteX212" fmla="*/ 4689464 w 8126844"/>
                    <a:gd name="connsiteY212" fmla="*/ 1695630 h 5316568"/>
                    <a:gd name="connsiteX213" fmla="*/ 4404220 w 8126844"/>
                    <a:gd name="connsiteY213" fmla="*/ 1779653 h 5316568"/>
                    <a:gd name="connsiteX214" fmla="*/ 3946516 w 8126844"/>
                    <a:gd name="connsiteY214" fmla="*/ 1890062 h 5316568"/>
                    <a:gd name="connsiteX215" fmla="*/ 3587828 w 8126844"/>
                    <a:gd name="connsiteY215" fmla="*/ 1917536 h 5316568"/>
                    <a:gd name="connsiteX216" fmla="*/ 3507117 w 8126844"/>
                    <a:gd name="connsiteY216" fmla="*/ 1882877 h 5316568"/>
                    <a:gd name="connsiteX217" fmla="*/ 3506224 w 8126844"/>
                    <a:gd name="connsiteY217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3317485 w 8126844"/>
                    <a:gd name="connsiteY194" fmla="*/ 1904994 h 5316568"/>
                    <a:gd name="connsiteX195" fmla="*/ 3018026 w 8126844"/>
                    <a:gd name="connsiteY195" fmla="*/ 1943550 h 5316568"/>
                    <a:gd name="connsiteX196" fmla="*/ 2768664 w 8126844"/>
                    <a:gd name="connsiteY196" fmla="*/ 1897946 h 5316568"/>
                    <a:gd name="connsiteX197" fmla="*/ 2245469 w 8126844"/>
                    <a:gd name="connsiteY197" fmla="*/ 1787880 h 5316568"/>
                    <a:gd name="connsiteX198" fmla="*/ 1841545 w 8126844"/>
                    <a:gd name="connsiteY198" fmla="*/ 1667372 h 5316568"/>
                    <a:gd name="connsiteX199" fmla="*/ 1879774 w 8126844"/>
                    <a:gd name="connsiteY199" fmla="*/ 2022038 h 5316568"/>
                    <a:gd name="connsiteX200" fmla="*/ 2390763 w 8126844"/>
                    <a:gd name="connsiteY200" fmla="*/ 2250638 h 5316568"/>
                    <a:gd name="connsiteX201" fmla="*/ 3157245 w 8126844"/>
                    <a:gd name="connsiteY201" fmla="*/ 2465791 h 5316568"/>
                    <a:gd name="connsiteX202" fmla="*/ 3708574 w 8126844"/>
                    <a:gd name="connsiteY202" fmla="*/ 2600262 h 5316568"/>
                    <a:gd name="connsiteX203" fmla="*/ 4165774 w 8126844"/>
                    <a:gd name="connsiteY203" fmla="*/ 2573368 h 5316568"/>
                    <a:gd name="connsiteX204" fmla="*/ 4394374 w 8126844"/>
                    <a:gd name="connsiteY204" fmla="*/ 2546474 h 5316568"/>
                    <a:gd name="connsiteX205" fmla="*/ 4407821 w 8126844"/>
                    <a:gd name="connsiteY205" fmla="*/ 2358215 h 5316568"/>
                    <a:gd name="connsiteX206" fmla="*/ 4192668 w 8126844"/>
                    <a:gd name="connsiteY206" fmla="*/ 2317874 h 5316568"/>
                    <a:gd name="connsiteX207" fmla="*/ 4031304 w 8126844"/>
                    <a:gd name="connsiteY207" fmla="*/ 2358215 h 5316568"/>
                    <a:gd name="connsiteX208" fmla="*/ 4031304 w 8126844"/>
                    <a:gd name="connsiteY208" fmla="*/ 2183403 h 5316568"/>
                    <a:gd name="connsiteX209" fmla="*/ 4448163 w 8126844"/>
                    <a:gd name="connsiteY209" fmla="*/ 2062380 h 5316568"/>
                    <a:gd name="connsiteX210" fmla="*/ 4703657 w 8126844"/>
                    <a:gd name="connsiteY210" fmla="*/ 1954803 h 5316568"/>
                    <a:gd name="connsiteX211" fmla="*/ 4689464 w 8126844"/>
                    <a:gd name="connsiteY211" fmla="*/ 1695630 h 5316568"/>
                    <a:gd name="connsiteX212" fmla="*/ 4404220 w 8126844"/>
                    <a:gd name="connsiteY212" fmla="*/ 1779653 h 5316568"/>
                    <a:gd name="connsiteX213" fmla="*/ 3946516 w 8126844"/>
                    <a:gd name="connsiteY213" fmla="*/ 1890062 h 5316568"/>
                    <a:gd name="connsiteX214" fmla="*/ 3587828 w 8126844"/>
                    <a:gd name="connsiteY214" fmla="*/ 1917536 h 5316568"/>
                    <a:gd name="connsiteX215" fmla="*/ 3507117 w 8126844"/>
                    <a:gd name="connsiteY215" fmla="*/ 1882877 h 5316568"/>
                    <a:gd name="connsiteX216" fmla="*/ 3506224 w 8126844"/>
                    <a:gd name="connsiteY216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3018026 w 8126844"/>
                    <a:gd name="connsiteY194" fmla="*/ 1943550 h 5316568"/>
                    <a:gd name="connsiteX195" fmla="*/ 2768664 w 8126844"/>
                    <a:gd name="connsiteY195" fmla="*/ 1897946 h 5316568"/>
                    <a:gd name="connsiteX196" fmla="*/ 2245469 w 8126844"/>
                    <a:gd name="connsiteY196" fmla="*/ 1787880 h 5316568"/>
                    <a:gd name="connsiteX197" fmla="*/ 1841545 w 8126844"/>
                    <a:gd name="connsiteY197" fmla="*/ 1667372 h 5316568"/>
                    <a:gd name="connsiteX198" fmla="*/ 1879774 w 8126844"/>
                    <a:gd name="connsiteY198" fmla="*/ 2022038 h 5316568"/>
                    <a:gd name="connsiteX199" fmla="*/ 2390763 w 8126844"/>
                    <a:gd name="connsiteY199" fmla="*/ 2250638 h 5316568"/>
                    <a:gd name="connsiteX200" fmla="*/ 3157245 w 8126844"/>
                    <a:gd name="connsiteY200" fmla="*/ 2465791 h 5316568"/>
                    <a:gd name="connsiteX201" fmla="*/ 3708574 w 8126844"/>
                    <a:gd name="connsiteY201" fmla="*/ 2600262 h 5316568"/>
                    <a:gd name="connsiteX202" fmla="*/ 4165774 w 8126844"/>
                    <a:gd name="connsiteY202" fmla="*/ 2573368 h 5316568"/>
                    <a:gd name="connsiteX203" fmla="*/ 4394374 w 8126844"/>
                    <a:gd name="connsiteY203" fmla="*/ 2546474 h 5316568"/>
                    <a:gd name="connsiteX204" fmla="*/ 4407821 w 8126844"/>
                    <a:gd name="connsiteY204" fmla="*/ 2358215 h 5316568"/>
                    <a:gd name="connsiteX205" fmla="*/ 4192668 w 8126844"/>
                    <a:gd name="connsiteY205" fmla="*/ 2317874 h 5316568"/>
                    <a:gd name="connsiteX206" fmla="*/ 4031304 w 8126844"/>
                    <a:gd name="connsiteY206" fmla="*/ 2358215 h 5316568"/>
                    <a:gd name="connsiteX207" fmla="*/ 4031304 w 8126844"/>
                    <a:gd name="connsiteY207" fmla="*/ 2183403 h 5316568"/>
                    <a:gd name="connsiteX208" fmla="*/ 4448163 w 8126844"/>
                    <a:gd name="connsiteY208" fmla="*/ 2062380 h 5316568"/>
                    <a:gd name="connsiteX209" fmla="*/ 4703657 w 8126844"/>
                    <a:gd name="connsiteY209" fmla="*/ 1954803 h 5316568"/>
                    <a:gd name="connsiteX210" fmla="*/ 4689464 w 8126844"/>
                    <a:gd name="connsiteY210" fmla="*/ 1695630 h 5316568"/>
                    <a:gd name="connsiteX211" fmla="*/ 4404220 w 8126844"/>
                    <a:gd name="connsiteY211" fmla="*/ 1779653 h 5316568"/>
                    <a:gd name="connsiteX212" fmla="*/ 3946516 w 8126844"/>
                    <a:gd name="connsiteY212" fmla="*/ 1890062 h 5316568"/>
                    <a:gd name="connsiteX213" fmla="*/ 3587828 w 8126844"/>
                    <a:gd name="connsiteY213" fmla="*/ 1917536 h 5316568"/>
                    <a:gd name="connsiteX214" fmla="*/ 3507117 w 8126844"/>
                    <a:gd name="connsiteY214" fmla="*/ 1882877 h 5316568"/>
                    <a:gd name="connsiteX215" fmla="*/ 3506224 w 8126844"/>
                    <a:gd name="connsiteY215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2768664 w 8126844"/>
                    <a:gd name="connsiteY194" fmla="*/ 1897946 h 5316568"/>
                    <a:gd name="connsiteX195" fmla="*/ 2245469 w 8126844"/>
                    <a:gd name="connsiteY195" fmla="*/ 1787880 h 5316568"/>
                    <a:gd name="connsiteX196" fmla="*/ 1841545 w 8126844"/>
                    <a:gd name="connsiteY196" fmla="*/ 1667372 h 5316568"/>
                    <a:gd name="connsiteX197" fmla="*/ 1879774 w 8126844"/>
                    <a:gd name="connsiteY197" fmla="*/ 2022038 h 5316568"/>
                    <a:gd name="connsiteX198" fmla="*/ 2390763 w 8126844"/>
                    <a:gd name="connsiteY198" fmla="*/ 2250638 h 5316568"/>
                    <a:gd name="connsiteX199" fmla="*/ 3157245 w 8126844"/>
                    <a:gd name="connsiteY199" fmla="*/ 2465791 h 5316568"/>
                    <a:gd name="connsiteX200" fmla="*/ 3708574 w 8126844"/>
                    <a:gd name="connsiteY200" fmla="*/ 2600262 h 5316568"/>
                    <a:gd name="connsiteX201" fmla="*/ 4165774 w 8126844"/>
                    <a:gd name="connsiteY201" fmla="*/ 2573368 h 5316568"/>
                    <a:gd name="connsiteX202" fmla="*/ 4394374 w 8126844"/>
                    <a:gd name="connsiteY202" fmla="*/ 2546474 h 5316568"/>
                    <a:gd name="connsiteX203" fmla="*/ 4407821 w 8126844"/>
                    <a:gd name="connsiteY203" fmla="*/ 2358215 h 5316568"/>
                    <a:gd name="connsiteX204" fmla="*/ 4192668 w 8126844"/>
                    <a:gd name="connsiteY204" fmla="*/ 2317874 h 5316568"/>
                    <a:gd name="connsiteX205" fmla="*/ 4031304 w 8126844"/>
                    <a:gd name="connsiteY205" fmla="*/ 2358215 h 5316568"/>
                    <a:gd name="connsiteX206" fmla="*/ 4031304 w 8126844"/>
                    <a:gd name="connsiteY206" fmla="*/ 2183403 h 5316568"/>
                    <a:gd name="connsiteX207" fmla="*/ 4448163 w 8126844"/>
                    <a:gd name="connsiteY207" fmla="*/ 2062380 h 5316568"/>
                    <a:gd name="connsiteX208" fmla="*/ 4703657 w 8126844"/>
                    <a:gd name="connsiteY208" fmla="*/ 1954803 h 5316568"/>
                    <a:gd name="connsiteX209" fmla="*/ 4689464 w 8126844"/>
                    <a:gd name="connsiteY209" fmla="*/ 1695630 h 5316568"/>
                    <a:gd name="connsiteX210" fmla="*/ 4404220 w 8126844"/>
                    <a:gd name="connsiteY210" fmla="*/ 1779653 h 5316568"/>
                    <a:gd name="connsiteX211" fmla="*/ 3946516 w 8126844"/>
                    <a:gd name="connsiteY211" fmla="*/ 1890062 h 5316568"/>
                    <a:gd name="connsiteX212" fmla="*/ 3587828 w 8126844"/>
                    <a:gd name="connsiteY212" fmla="*/ 1917536 h 5316568"/>
                    <a:gd name="connsiteX213" fmla="*/ 3507117 w 8126844"/>
                    <a:gd name="connsiteY213" fmla="*/ 1882877 h 5316568"/>
                    <a:gd name="connsiteX214" fmla="*/ 3506224 w 8126844"/>
                    <a:gd name="connsiteY214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2245469 w 8126844"/>
                    <a:gd name="connsiteY194" fmla="*/ 1787880 h 5316568"/>
                    <a:gd name="connsiteX195" fmla="*/ 1841545 w 8126844"/>
                    <a:gd name="connsiteY195" fmla="*/ 1667372 h 5316568"/>
                    <a:gd name="connsiteX196" fmla="*/ 1879774 w 8126844"/>
                    <a:gd name="connsiteY196" fmla="*/ 2022038 h 5316568"/>
                    <a:gd name="connsiteX197" fmla="*/ 2390763 w 8126844"/>
                    <a:gd name="connsiteY197" fmla="*/ 2250638 h 5316568"/>
                    <a:gd name="connsiteX198" fmla="*/ 3157245 w 8126844"/>
                    <a:gd name="connsiteY198" fmla="*/ 2465791 h 5316568"/>
                    <a:gd name="connsiteX199" fmla="*/ 3708574 w 8126844"/>
                    <a:gd name="connsiteY199" fmla="*/ 2600262 h 5316568"/>
                    <a:gd name="connsiteX200" fmla="*/ 4165774 w 8126844"/>
                    <a:gd name="connsiteY200" fmla="*/ 2573368 h 5316568"/>
                    <a:gd name="connsiteX201" fmla="*/ 4394374 w 8126844"/>
                    <a:gd name="connsiteY201" fmla="*/ 2546474 h 5316568"/>
                    <a:gd name="connsiteX202" fmla="*/ 4407821 w 8126844"/>
                    <a:gd name="connsiteY202" fmla="*/ 2358215 h 5316568"/>
                    <a:gd name="connsiteX203" fmla="*/ 4192668 w 8126844"/>
                    <a:gd name="connsiteY203" fmla="*/ 2317874 h 5316568"/>
                    <a:gd name="connsiteX204" fmla="*/ 4031304 w 8126844"/>
                    <a:gd name="connsiteY204" fmla="*/ 2358215 h 5316568"/>
                    <a:gd name="connsiteX205" fmla="*/ 4031304 w 8126844"/>
                    <a:gd name="connsiteY205" fmla="*/ 2183403 h 5316568"/>
                    <a:gd name="connsiteX206" fmla="*/ 4448163 w 8126844"/>
                    <a:gd name="connsiteY206" fmla="*/ 2062380 h 5316568"/>
                    <a:gd name="connsiteX207" fmla="*/ 4703657 w 8126844"/>
                    <a:gd name="connsiteY207" fmla="*/ 1954803 h 5316568"/>
                    <a:gd name="connsiteX208" fmla="*/ 4689464 w 8126844"/>
                    <a:gd name="connsiteY208" fmla="*/ 1695630 h 5316568"/>
                    <a:gd name="connsiteX209" fmla="*/ 4404220 w 8126844"/>
                    <a:gd name="connsiteY209" fmla="*/ 1779653 h 5316568"/>
                    <a:gd name="connsiteX210" fmla="*/ 3946516 w 8126844"/>
                    <a:gd name="connsiteY210" fmla="*/ 1890062 h 5316568"/>
                    <a:gd name="connsiteX211" fmla="*/ 3587828 w 8126844"/>
                    <a:gd name="connsiteY211" fmla="*/ 1917536 h 5316568"/>
                    <a:gd name="connsiteX212" fmla="*/ 3507117 w 8126844"/>
                    <a:gd name="connsiteY212" fmla="*/ 1882877 h 5316568"/>
                    <a:gd name="connsiteX213" fmla="*/ 3506224 w 8126844"/>
                    <a:gd name="connsiteY213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841545 w 8126844"/>
                    <a:gd name="connsiteY194" fmla="*/ 1667372 h 5316568"/>
                    <a:gd name="connsiteX195" fmla="*/ 1879774 w 8126844"/>
                    <a:gd name="connsiteY195" fmla="*/ 2022038 h 5316568"/>
                    <a:gd name="connsiteX196" fmla="*/ 2390763 w 8126844"/>
                    <a:gd name="connsiteY196" fmla="*/ 2250638 h 5316568"/>
                    <a:gd name="connsiteX197" fmla="*/ 3157245 w 8126844"/>
                    <a:gd name="connsiteY197" fmla="*/ 2465791 h 5316568"/>
                    <a:gd name="connsiteX198" fmla="*/ 3708574 w 8126844"/>
                    <a:gd name="connsiteY198" fmla="*/ 2600262 h 5316568"/>
                    <a:gd name="connsiteX199" fmla="*/ 4165774 w 8126844"/>
                    <a:gd name="connsiteY199" fmla="*/ 2573368 h 5316568"/>
                    <a:gd name="connsiteX200" fmla="*/ 4394374 w 8126844"/>
                    <a:gd name="connsiteY200" fmla="*/ 2546474 h 5316568"/>
                    <a:gd name="connsiteX201" fmla="*/ 4407821 w 8126844"/>
                    <a:gd name="connsiteY201" fmla="*/ 2358215 h 5316568"/>
                    <a:gd name="connsiteX202" fmla="*/ 4192668 w 8126844"/>
                    <a:gd name="connsiteY202" fmla="*/ 2317874 h 5316568"/>
                    <a:gd name="connsiteX203" fmla="*/ 4031304 w 8126844"/>
                    <a:gd name="connsiteY203" fmla="*/ 2358215 h 5316568"/>
                    <a:gd name="connsiteX204" fmla="*/ 4031304 w 8126844"/>
                    <a:gd name="connsiteY204" fmla="*/ 2183403 h 5316568"/>
                    <a:gd name="connsiteX205" fmla="*/ 4448163 w 8126844"/>
                    <a:gd name="connsiteY205" fmla="*/ 2062380 h 5316568"/>
                    <a:gd name="connsiteX206" fmla="*/ 4703657 w 8126844"/>
                    <a:gd name="connsiteY206" fmla="*/ 1954803 h 5316568"/>
                    <a:gd name="connsiteX207" fmla="*/ 4689464 w 8126844"/>
                    <a:gd name="connsiteY207" fmla="*/ 1695630 h 5316568"/>
                    <a:gd name="connsiteX208" fmla="*/ 4404220 w 8126844"/>
                    <a:gd name="connsiteY208" fmla="*/ 1779653 h 5316568"/>
                    <a:gd name="connsiteX209" fmla="*/ 3946516 w 8126844"/>
                    <a:gd name="connsiteY209" fmla="*/ 1890062 h 5316568"/>
                    <a:gd name="connsiteX210" fmla="*/ 3587828 w 8126844"/>
                    <a:gd name="connsiteY210" fmla="*/ 1917536 h 5316568"/>
                    <a:gd name="connsiteX211" fmla="*/ 3507117 w 8126844"/>
                    <a:gd name="connsiteY211" fmla="*/ 1882877 h 5316568"/>
                    <a:gd name="connsiteX212" fmla="*/ 3506224 w 8126844"/>
                    <a:gd name="connsiteY212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595914 w 8126844"/>
                    <a:gd name="connsiteY193" fmla="*/ 1511485 h 5316568"/>
                    <a:gd name="connsiteX194" fmla="*/ 1940077 w 8126844"/>
                    <a:gd name="connsiteY194" fmla="*/ 1503905 h 5316568"/>
                    <a:gd name="connsiteX195" fmla="*/ 1879774 w 8126844"/>
                    <a:gd name="connsiteY195" fmla="*/ 2022038 h 5316568"/>
                    <a:gd name="connsiteX196" fmla="*/ 2390763 w 8126844"/>
                    <a:gd name="connsiteY196" fmla="*/ 2250638 h 5316568"/>
                    <a:gd name="connsiteX197" fmla="*/ 3157245 w 8126844"/>
                    <a:gd name="connsiteY197" fmla="*/ 2465791 h 5316568"/>
                    <a:gd name="connsiteX198" fmla="*/ 3708574 w 8126844"/>
                    <a:gd name="connsiteY198" fmla="*/ 2600262 h 5316568"/>
                    <a:gd name="connsiteX199" fmla="*/ 4165774 w 8126844"/>
                    <a:gd name="connsiteY199" fmla="*/ 2573368 h 5316568"/>
                    <a:gd name="connsiteX200" fmla="*/ 4394374 w 8126844"/>
                    <a:gd name="connsiteY200" fmla="*/ 2546474 h 5316568"/>
                    <a:gd name="connsiteX201" fmla="*/ 4407821 w 8126844"/>
                    <a:gd name="connsiteY201" fmla="*/ 2358215 h 5316568"/>
                    <a:gd name="connsiteX202" fmla="*/ 4192668 w 8126844"/>
                    <a:gd name="connsiteY202" fmla="*/ 2317874 h 5316568"/>
                    <a:gd name="connsiteX203" fmla="*/ 4031304 w 8126844"/>
                    <a:gd name="connsiteY203" fmla="*/ 2358215 h 5316568"/>
                    <a:gd name="connsiteX204" fmla="*/ 4031304 w 8126844"/>
                    <a:gd name="connsiteY204" fmla="*/ 2183403 h 5316568"/>
                    <a:gd name="connsiteX205" fmla="*/ 4448163 w 8126844"/>
                    <a:gd name="connsiteY205" fmla="*/ 2062380 h 5316568"/>
                    <a:gd name="connsiteX206" fmla="*/ 4703657 w 8126844"/>
                    <a:gd name="connsiteY206" fmla="*/ 1954803 h 5316568"/>
                    <a:gd name="connsiteX207" fmla="*/ 4689464 w 8126844"/>
                    <a:gd name="connsiteY207" fmla="*/ 1695630 h 5316568"/>
                    <a:gd name="connsiteX208" fmla="*/ 4404220 w 8126844"/>
                    <a:gd name="connsiteY208" fmla="*/ 1779653 h 5316568"/>
                    <a:gd name="connsiteX209" fmla="*/ 3946516 w 8126844"/>
                    <a:gd name="connsiteY209" fmla="*/ 1890062 h 5316568"/>
                    <a:gd name="connsiteX210" fmla="*/ 3587828 w 8126844"/>
                    <a:gd name="connsiteY210" fmla="*/ 1917536 h 5316568"/>
                    <a:gd name="connsiteX211" fmla="*/ 3507117 w 8126844"/>
                    <a:gd name="connsiteY211" fmla="*/ 1882877 h 5316568"/>
                    <a:gd name="connsiteX212" fmla="*/ 3506224 w 8126844"/>
                    <a:gd name="connsiteY212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678818 w 8126844"/>
                    <a:gd name="connsiteY193" fmla="*/ 1351015 h 5316568"/>
                    <a:gd name="connsiteX194" fmla="*/ 1940077 w 8126844"/>
                    <a:gd name="connsiteY194" fmla="*/ 1503905 h 5316568"/>
                    <a:gd name="connsiteX195" fmla="*/ 1879774 w 8126844"/>
                    <a:gd name="connsiteY195" fmla="*/ 2022038 h 5316568"/>
                    <a:gd name="connsiteX196" fmla="*/ 2390763 w 8126844"/>
                    <a:gd name="connsiteY196" fmla="*/ 2250638 h 5316568"/>
                    <a:gd name="connsiteX197" fmla="*/ 3157245 w 8126844"/>
                    <a:gd name="connsiteY197" fmla="*/ 2465791 h 5316568"/>
                    <a:gd name="connsiteX198" fmla="*/ 3708574 w 8126844"/>
                    <a:gd name="connsiteY198" fmla="*/ 2600262 h 5316568"/>
                    <a:gd name="connsiteX199" fmla="*/ 4165774 w 8126844"/>
                    <a:gd name="connsiteY199" fmla="*/ 2573368 h 5316568"/>
                    <a:gd name="connsiteX200" fmla="*/ 4394374 w 8126844"/>
                    <a:gd name="connsiteY200" fmla="*/ 2546474 h 5316568"/>
                    <a:gd name="connsiteX201" fmla="*/ 4407821 w 8126844"/>
                    <a:gd name="connsiteY201" fmla="*/ 2358215 h 5316568"/>
                    <a:gd name="connsiteX202" fmla="*/ 4192668 w 8126844"/>
                    <a:gd name="connsiteY202" fmla="*/ 2317874 h 5316568"/>
                    <a:gd name="connsiteX203" fmla="*/ 4031304 w 8126844"/>
                    <a:gd name="connsiteY203" fmla="*/ 2358215 h 5316568"/>
                    <a:gd name="connsiteX204" fmla="*/ 4031304 w 8126844"/>
                    <a:gd name="connsiteY204" fmla="*/ 2183403 h 5316568"/>
                    <a:gd name="connsiteX205" fmla="*/ 4448163 w 8126844"/>
                    <a:gd name="connsiteY205" fmla="*/ 2062380 h 5316568"/>
                    <a:gd name="connsiteX206" fmla="*/ 4703657 w 8126844"/>
                    <a:gd name="connsiteY206" fmla="*/ 1954803 h 5316568"/>
                    <a:gd name="connsiteX207" fmla="*/ 4689464 w 8126844"/>
                    <a:gd name="connsiteY207" fmla="*/ 1695630 h 5316568"/>
                    <a:gd name="connsiteX208" fmla="*/ 4404220 w 8126844"/>
                    <a:gd name="connsiteY208" fmla="*/ 1779653 h 5316568"/>
                    <a:gd name="connsiteX209" fmla="*/ 3946516 w 8126844"/>
                    <a:gd name="connsiteY209" fmla="*/ 1890062 h 5316568"/>
                    <a:gd name="connsiteX210" fmla="*/ 3587828 w 8126844"/>
                    <a:gd name="connsiteY210" fmla="*/ 1917536 h 5316568"/>
                    <a:gd name="connsiteX211" fmla="*/ 3507117 w 8126844"/>
                    <a:gd name="connsiteY211" fmla="*/ 1882877 h 5316568"/>
                    <a:gd name="connsiteX212" fmla="*/ 3506224 w 8126844"/>
                    <a:gd name="connsiteY212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678818 w 8126844"/>
                    <a:gd name="connsiteY193" fmla="*/ 1351015 h 5316568"/>
                    <a:gd name="connsiteX194" fmla="*/ 1838045 w 8126844"/>
                    <a:gd name="connsiteY194" fmla="*/ 1377426 h 5316568"/>
                    <a:gd name="connsiteX195" fmla="*/ 1940077 w 8126844"/>
                    <a:gd name="connsiteY195" fmla="*/ 1503905 h 5316568"/>
                    <a:gd name="connsiteX196" fmla="*/ 1879774 w 8126844"/>
                    <a:gd name="connsiteY196" fmla="*/ 2022038 h 5316568"/>
                    <a:gd name="connsiteX197" fmla="*/ 2390763 w 8126844"/>
                    <a:gd name="connsiteY197" fmla="*/ 2250638 h 5316568"/>
                    <a:gd name="connsiteX198" fmla="*/ 3157245 w 8126844"/>
                    <a:gd name="connsiteY198" fmla="*/ 2465791 h 5316568"/>
                    <a:gd name="connsiteX199" fmla="*/ 3708574 w 8126844"/>
                    <a:gd name="connsiteY199" fmla="*/ 2600262 h 5316568"/>
                    <a:gd name="connsiteX200" fmla="*/ 4165774 w 8126844"/>
                    <a:gd name="connsiteY200" fmla="*/ 2573368 h 5316568"/>
                    <a:gd name="connsiteX201" fmla="*/ 4394374 w 8126844"/>
                    <a:gd name="connsiteY201" fmla="*/ 2546474 h 5316568"/>
                    <a:gd name="connsiteX202" fmla="*/ 4407821 w 8126844"/>
                    <a:gd name="connsiteY202" fmla="*/ 2358215 h 5316568"/>
                    <a:gd name="connsiteX203" fmla="*/ 4192668 w 8126844"/>
                    <a:gd name="connsiteY203" fmla="*/ 2317874 h 5316568"/>
                    <a:gd name="connsiteX204" fmla="*/ 4031304 w 8126844"/>
                    <a:gd name="connsiteY204" fmla="*/ 2358215 h 5316568"/>
                    <a:gd name="connsiteX205" fmla="*/ 4031304 w 8126844"/>
                    <a:gd name="connsiteY205" fmla="*/ 2183403 h 5316568"/>
                    <a:gd name="connsiteX206" fmla="*/ 4448163 w 8126844"/>
                    <a:gd name="connsiteY206" fmla="*/ 2062380 h 5316568"/>
                    <a:gd name="connsiteX207" fmla="*/ 4703657 w 8126844"/>
                    <a:gd name="connsiteY207" fmla="*/ 1954803 h 5316568"/>
                    <a:gd name="connsiteX208" fmla="*/ 4689464 w 8126844"/>
                    <a:gd name="connsiteY208" fmla="*/ 1695630 h 5316568"/>
                    <a:gd name="connsiteX209" fmla="*/ 4404220 w 8126844"/>
                    <a:gd name="connsiteY209" fmla="*/ 1779653 h 5316568"/>
                    <a:gd name="connsiteX210" fmla="*/ 3946516 w 8126844"/>
                    <a:gd name="connsiteY210" fmla="*/ 1890062 h 5316568"/>
                    <a:gd name="connsiteX211" fmla="*/ 3587828 w 8126844"/>
                    <a:gd name="connsiteY211" fmla="*/ 1917536 h 5316568"/>
                    <a:gd name="connsiteX212" fmla="*/ 3507117 w 8126844"/>
                    <a:gd name="connsiteY212" fmla="*/ 1882877 h 5316568"/>
                    <a:gd name="connsiteX213" fmla="*/ 3506224 w 8126844"/>
                    <a:gd name="connsiteY213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678818 w 8126844"/>
                    <a:gd name="connsiteY193" fmla="*/ 1351015 h 5316568"/>
                    <a:gd name="connsiteX194" fmla="*/ 1940077 w 8126844"/>
                    <a:gd name="connsiteY194" fmla="*/ 1503905 h 5316568"/>
                    <a:gd name="connsiteX195" fmla="*/ 1879774 w 8126844"/>
                    <a:gd name="connsiteY195" fmla="*/ 2022038 h 5316568"/>
                    <a:gd name="connsiteX196" fmla="*/ 2390763 w 8126844"/>
                    <a:gd name="connsiteY196" fmla="*/ 2250638 h 5316568"/>
                    <a:gd name="connsiteX197" fmla="*/ 3157245 w 8126844"/>
                    <a:gd name="connsiteY197" fmla="*/ 2465791 h 5316568"/>
                    <a:gd name="connsiteX198" fmla="*/ 3708574 w 8126844"/>
                    <a:gd name="connsiteY198" fmla="*/ 2600262 h 5316568"/>
                    <a:gd name="connsiteX199" fmla="*/ 4165774 w 8126844"/>
                    <a:gd name="connsiteY199" fmla="*/ 2573368 h 5316568"/>
                    <a:gd name="connsiteX200" fmla="*/ 4394374 w 8126844"/>
                    <a:gd name="connsiteY200" fmla="*/ 2546474 h 5316568"/>
                    <a:gd name="connsiteX201" fmla="*/ 4407821 w 8126844"/>
                    <a:gd name="connsiteY201" fmla="*/ 2358215 h 5316568"/>
                    <a:gd name="connsiteX202" fmla="*/ 4192668 w 8126844"/>
                    <a:gd name="connsiteY202" fmla="*/ 2317874 h 5316568"/>
                    <a:gd name="connsiteX203" fmla="*/ 4031304 w 8126844"/>
                    <a:gd name="connsiteY203" fmla="*/ 2358215 h 5316568"/>
                    <a:gd name="connsiteX204" fmla="*/ 4031304 w 8126844"/>
                    <a:gd name="connsiteY204" fmla="*/ 2183403 h 5316568"/>
                    <a:gd name="connsiteX205" fmla="*/ 4448163 w 8126844"/>
                    <a:gd name="connsiteY205" fmla="*/ 2062380 h 5316568"/>
                    <a:gd name="connsiteX206" fmla="*/ 4703657 w 8126844"/>
                    <a:gd name="connsiteY206" fmla="*/ 1954803 h 5316568"/>
                    <a:gd name="connsiteX207" fmla="*/ 4689464 w 8126844"/>
                    <a:gd name="connsiteY207" fmla="*/ 1695630 h 5316568"/>
                    <a:gd name="connsiteX208" fmla="*/ 4404220 w 8126844"/>
                    <a:gd name="connsiteY208" fmla="*/ 1779653 h 5316568"/>
                    <a:gd name="connsiteX209" fmla="*/ 3946516 w 8126844"/>
                    <a:gd name="connsiteY209" fmla="*/ 1890062 h 5316568"/>
                    <a:gd name="connsiteX210" fmla="*/ 3587828 w 8126844"/>
                    <a:gd name="connsiteY210" fmla="*/ 1917536 h 5316568"/>
                    <a:gd name="connsiteX211" fmla="*/ 3507117 w 8126844"/>
                    <a:gd name="connsiteY211" fmla="*/ 1882877 h 5316568"/>
                    <a:gd name="connsiteX212" fmla="*/ 3506224 w 8126844"/>
                    <a:gd name="connsiteY212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678818 w 8126844"/>
                    <a:gd name="connsiteY193" fmla="*/ 1351015 h 5316568"/>
                    <a:gd name="connsiteX194" fmla="*/ 1979145 w 8126844"/>
                    <a:gd name="connsiteY194" fmla="*/ 1496417 h 5316568"/>
                    <a:gd name="connsiteX195" fmla="*/ 1879774 w 8126844"/>
                    <a:gd name="connsiteY195" fmla="*/ 2022038 h 5316568"/>
                    <a:gd name="connsiteX196" fmla="*/ 2390763 w 8126844"/>
                    <a:gd name="connsiteY196" fmla="*/ 2250638 h 5316568"/>
                    <a:gd name="connsiteX197" fmla="*/ 3157245 w 8126844"/>
                    <a:gd name="connsiteY197" fmla="*/ 2465791 h 5316568"/>
                    <a:gd name="connsiteX198" fmla="*/ 3708574 w 8126844"/>
                    <a:gd name="connsiteY198" fmla="*/ 2600262 h 5316568"/>
                    <a:gd name="connsiteX199" fmla="*/ 4165774 w 8126844"/>
                    <a:gd name="connsiteY199" fmla="*/ 2573368 h 5316568"/>
                    <a:gd name="connsiteX200" fmla="*/ 4394374 w 8126844"/>
                    <a:gd name="connsiteY200" fmla="*/ 2546474 h 5316568"/>
                    <a:gd name="connsiteX201" fmla="*/ 4407821 w 8126844"/>
                    <a:gd name="connsiteY201" fmla="*/ 2358215 h 5316568"/>
                    <a:gd name="connsiteX202" fmla="*/ 4192668 w 8126844"/>
                    <a:gd name="connsiteY202" fmla="*/ 2317874 h 5316568"/>
                    <a:gd name="connsiteX203" fmla="*/ 4031304 w 8126844"/>
                    <a:gd name="connsiteY203" fmla="*/ 2358215 h 5316568"/>
                    <a:gd name="connsiteX204" fmla="*/ 4031304 w 8126844"/>
                    <a:gd name="connsiteY204" fmla="*/ 2183403 h 5316568"/>
                    <a:gd name="connsiteX205" fmla="*/ 4448163 w 8126844"/>
                    <a:gd name="connsiteY205" fmla="*/ 2062380 h 5316568"/>
                    <a:gd name="connsiteX206" fmla="*/ 4703657 w 8126844"/>
                    <a:gd name="connsiteY206" fmla="*/ 1954803 h 5316568"/>
                    <a:gd name="connsiteX207" fmla="*/ 4689464 w 8126844"/>
                    <a:gd name="connsiteY207" fmla="*/ 1695630 h 5316568"/>
                    <a:gd name="connsiteX208" fmla="*/ 4404220 w 8126844"/>
                    <a:gd name="connsiteY208" fmla="*/ 1779653 h 5316568"/>
                    <a:gd name="connsiteX209" fmla="*/ 3946516 w 8126844"/>
                    <a:gd name="connsiteY209" fmla="*/ 1890062 h 5316568"/>
                    <a:gd name="connsiteX210" fmla="*/ 3587828 w 8126844"/>
                    <a:gd name="connsiteY210" fmla="*/ 1917536 h 5316568"/>
                    <a:gd name="connsiteX211" fmla="*/ 3507117 w 8126844"/>
                    <a:gd name="connsiteY211" fmla="*/ 1882877 h 5316568"/>
                    <a:gd name="connsiteX212" fmla="*/ 3506224 w 8126844"/>
                    <a:gd name="connsiteY212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731646 w 8126844"/>
                    <a:gd name="connsiteY193" fmla="*/ 1326435 h 5316568"/>
                    <a:gd name="connsiteX194" fmla="*/ 1979145 w 8126844"/>
                    <a:gd name="connsiteY194" fmla="*/ 1496417 h 5316568"/>
                    <a:gd name="connsiteX195" fmla="*/ 1879774 w 8126844"/>
                    <a:gd name="connsiteY195" fmla="*/ 2022038 h 5316568"/>
                    <a:gd name="connsiteX196" fmla="*/ 2390763 w 8126844"/>
                    <a:gd name="connsiteY196" fmla="*/ 2250638 h 5316568"/>
                    <a:gd name="connsiteX197" fmla="*/ 3157245 w 8126844"/>
                    <a:gd name="connsiteY197" fmla="*/ 2465791 h 5316568"/>
                    <a:gd name="connsiteX198" fmla="*/ 3708574 w 8126844"/>
                    <a:gd name="connsiteY198" fmla="*/ 2600262 h 5316568"/>
                    <a:gd name="connsiteX199" fmla="*/ 4165774 w 8126844"/>
                    <a:gd name="connsiteY199" fmla="*/ 2573368 h 5316568"/>
                    <a:gd name="connsiteX200" fmla="*/ 4394374 w 8126844"/>
                    <a:gd name="connsiteY200" fmla="*/ 2546474 h 5316568"/>
                    <a:gd name="connsiteX201" fmla="*/ 4407821 w 8126844"/>
                    <a:gd name="connsiteY201" fmla="*/ 2358215 h 5316568"/>
                    <a:gd name="connsiteX202" fmla="*/ 4192668 w 8126844"/>
                    <a:gd name="connsiteY202" fmla="*/ 2317874 h 5316568"/>
                    <a:gd name="connsiteX203" fmla="*/ 4031304 w 8126844"/>
                    <a:gd name="connsiteY203" fmla="*/ 2358215 h 5316568"/>
                    <a:gd name="connsiteX204" fmla="*/ 4031304 w 8126844"/>
                    <a:gd name="connsiteY204" fmla="*/ 2183403 h 5316568"/>
                    <a:gd name="connsiteX205" fmla="*/ 4448163 w 8126844"/>
                    <a:gd name="connsiteY205" fmla="*/ 2062380 h 5316568"/>
                    <a:gd name="connsiteX206" fmla="*/ 4703657 w 8126844"/>
                    <a:gd name="connsiteY206" fmla="*/ 1954803 h 5316568"/>
                    <a:gd name="connsiteX207" fmla="*/ 4689464 w 8126844"/>
                    <a:gd name="connsiteY207" fmla="*/ 1695630 h 5316568"/>
                    <a:gd name="connsiteX208" fmla="*/ 4404220 w 8126844"/>
                    <a:gd name="connsiteY208" fmla="*/ 1779653 h 5316568"/>
                    <a:gd name="connsiteX209" fmla="*/ 3946516 w 8126844"/>
                    <a:gd name="connsiteY209" fmla="*/ 1890062 h 5316568"/>
                    <a:gd name="connsiteX210" fmla="*/ 3587828 w 8126844"/>
                    <a:gd name="connsiteY210" fmla="*/ 1917536 h 5316568"/>
                    <a:gd name="connsiteX211" fmla="*/ 3507117 w 8126844"/>
                    <a:gd name="connsiteY211" fmla="*/ 1882877 h 5316568"/>
                    <a:gd name="connsiteX212" fmla="*/ 3506224 w 8126844"/>
                    <a:gd name="connsiteY212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723886 w 8126844"/>
                    <a:gd name="connsiteY193" fmla="*/ 1543885 h 5316568"/>
                    <a:gd name="connsiteX194" fmla="*/ 1731646 w 8126844"/>
                    <a:gd name="connsiteY194" fmla="*/ 1326435 h 5316568"/>
                    <a:gd name="connsiteX195" fmla="*/ 1979145 w 8126844"/>
                    <a:gd name="connsiteY195" fmla="*/ 1496417 h 5316568"/>
                    <a:gd name="connsiteX196" fmla="*/ 1879774 w 8126844"/>
                    <a:gd name="connsiteY196" fmla="*/ 2022038 h 5316568"/>
                    <a:gd name="connsiteX197" fmla="*/ 2390763 w 8126844"/>
                    <a:gd name="connsiteY197" fmla="*/ 2250638 h 5316568"/>
                    <a:gd name="connsiteX198" fmla="*/ 3157245 w 8126844"/>
                    <a:gd name="connsiteY198" fmla="*/ 2465791 h 5316568"/>
                    <a:gd name="connsiteX199" fmla="*/ 3708574 w 8126844"/>
                    <a:gd name="connsiteY199" fmla="*/ 2600262 h 5316568"/>
                    <a:gd name="connsiteX200" fmla="*/ 4165774 w 8126844"/>
                    <a:gd name="connsiteY200" fmla="*/ 2573368 h 5316568"/>
                    <a:gd name="connsiteX201" fmla="*/ 4394374 w 8126844"/>
                    <a:gd name="connsiteY201" fmla="*/ 2546474 h 5316568"/>
                    <a:gd name="connsiteX202" fmla="*/ 4407821 w 8126844"/>
                    <a:gd name="connsiteY202" fmla="*/ 2358215 h 5316568"/>
                    <a:gd name="connsiteX203" fmla="*/ 4192668 w 8126844"/>
                    <a:gd name="connsiteY203" fmla="*/ 2317874 h 5316568"/>
                    <a:gd name="connsiteX204" fmla="*/ 4031304 w 8126844"/>
                    <a:gd name="connsiteY204" fmla="*/ 2358215 h 5316568"/>
                    <a:gd name="connsiteX205" fmla="*/ 4031304 w 8126844"/>
                    <a:gd name="connsiteY205" fmla="*/ 2183403 h 5316568"/>
                    <a:gd name="connsiteX206" fmla="*/ 4448163 w 8126844"/>
                    <a:gd name="connsiteY206" fmla="*/ 2062380 h 5316568"/>
                    <a:gd name="connsiteX207" fmla="*/ 4703657 w 8126844"/>
                    <a:gd name="connsiteY207" fmla="*/ 1954803 h 5316568"/>
                    <a:gd name="connsiteX208" fmla="*/ 4689464 w 8126844"/>
                    <a:gd name="connsiteY208" fmla="*/ 1695630 h 5316568"/>
                    <a:gd name="connsiteX209" fmla="*/ 4404220 w 8126844"/>
                    <a:gd name="connsiteY209" fmla="*/ 1779653 h 5316568"/>
                    <a:gd name="connsiteX210" fmla="*/ 3946516 w 8126844"/>
                    <a:gd name="connsiteY210" fmla="*/ 1890062 h 5316568"/>
                    <a:gd name="connsiteX211" fmla="*/ 3587828 w 8126844"/>
                    <a:gd name="connsiteY211" fmla="*/ 1917536 h 5316568"/>
                    <a:gd name="connsiteX212" fmla="*/ 3507117 w 8126844"/>
                    <a:gd name="connsiteY212" fmla="*/ 1882877 h 5316568"/>
                    <a:gd name="connsiteX213" fmla="*/ 3506224 w 8126844"/>
                    <a:gd name="connsiteY213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723886 w 8126844"/>
                    <a:gd name="connsiteY193" fmla="*/ 1543885 h 5316568"/>
                    <a:gd name="connsiteX194" fmla="*/ 1731646 w 8126844"/>
                    <a:gd name="connsiteY194" fmla="*/ 1326435 h 5316568"/>
                    <a:gd name="connsiteX195" fmla="*/ 1979145 w 8126844"/>
                    <a:gd name="connsiteY195" fmla="*/ 1496417 h 5316568"/>
                    <a:gd name="connsiteX196" fmla="*/ 1914627 w 8126844"/>
                    <a:gd name="connsiteY196" fmla="*/ 1622991 h 5316568"/>
                    <a:gd name="connsiteX197" fmla="*/ 1879774 w 8126844"/>
                    <a:gd name="connsiteY197" fmla="*/ 2022038 h 5316568"/>
                    <a:gd name="connsiteX198" fmla="*/ 2390763 w 8126844"/>
                    <a:gd name="connsiteY198" fmla="*/ 2250638 h 5316568"/>
                    <a:gd name="connsiteX199" fmla="*/ 3157245 w 8126844"/>
                    <a:gd name="connsiteY199" fmla="*/ 2465791 h 5316568"/>
                    <a:gd name="connsiteX200" fmla="*/ 3708574 w 8126844"/>
                    <a:gd name="connsiteY200" fmla="*/ 2600262 h 5316568"/>
                    <a:gd name="connsiteX201" fmla="*/ 4165774 w 8126844"/>
                    <a:gd name="connsiteY201" fmla="*/ 2573368 h 5316568"/>
                    <a:gd name="connsiteX202" fmla="*/ 4394374 w 8126844"/>
                    <a:gd name="connsiteY202" fmla="*/ 2546474 h 5316568"/>
                    <a:gd name="connsiteX203" fmla="*/ 4407821 w 8126844"/>
                    <a:gd name="connsiteY203" fmla="*/ 2358215 h 5316568"/>
                    <a:gd name="connsiteX204" fmla="*/ 4192668 w 8126844"/>
                    <a:gd name="connsiteY204" fmla="*/ 2317874 h 5316568"/>
                    <a:gd name="connsiteX205" fmla="*/ 4031304 w 8126844"/>
                    <a:gd name="connsiteY205" fmla="*/ 2358215 h 5316568"/>
                    <a:gd name="connsiteX206" fmla="*/ 4031304 w 8126844"/>
                    <a:gd name="connsiteY206" fmla="*/ 2183403 h 5316568"/>
                    <a:gd name="connsiteX207" fmla="*/ 4448163 w 8126844"/>
                    <a:gd name="connsiteY207" fmla="*/ 2062380 h 5316568"/>
                    <a:gd name="connsiteX208" fmla="*/ 4703657 w 8126844"/>
                    <a:gd name="connsiteY208" fmla="*/ 1954803 h 5316568"/>
                    <a:gd name="connsiteX209" fmla="*/ 4689464 w 8126844"/>
                    <a:gd name="connsiteY209" fmla="*/ 1695630 h 5316568"/>
                    <a:gd name="connsiteX210" fmla="*/ 4404220 w 8126844"/>
                    <a:gd name="connsiteY210" fmla="*/ 1779653 h 5316568"/>
                    <a:gd name="connsiteX211" fmla="*/ 3946516 w 8126844"/>
                    <a:gd name="connsiteY211" fmla="*/ 1890062 h 5316568"/>
                    <a:gd name="connsiteX212" fmla="*/ 3587828 w 8126844"/>
                    <a:gd name="connsiteY212" fmla="*/ 1917536 h 5316568"/>
                    <a:gd name="connsiteX213" fmla="*/ 3507117 w 8126844"/>
                    <a:gd name="connsiteY213" fmla="*/ 1882877 h 5316568"/>
                    <a:gd name="connsiteX214" fmla="*/ 3506224 w 8126844"/>
                    <a:gd name="connsiteY214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723886 w 8126844"/>
                    <a:gd name="connsiteY193" fmla="*/ 1543885 h 5316568"/>
                    <a:gd name="connsiteX194" fmla="*/ 1731646 w 8126844"/>
                    <a:gd name="connsiteY194" fmla="*/ 1326435 h 5316568"/>
                    <a:gd name="connsiteX195" fmla="*/ 2020079 w 8126844"/>
                    <a:gd name="connsiteY195" fmla="*/ 1503028 h 5316568"/>
                    <a:gd name="connsiteX196" fmla="*/ 1914627 w 8126844"/>
                    <a:gd name="connsiteY196" fmla="*/ 1622991 h 5316568"/>
                    <a:gd name="connsiteX197" fmla="*/ 1879774 w 8126844"/>
                    <a:gd name="connsiteY197" fmla="*/ 2022038 h 5316568"/>
                    <a:gd name="connsiteX198" fmla="*/ 2390763 w 8126844"/>
                    <a:gd name="connsiteY198" fmla="*/ 2250638 h 5316568"/>
                    <a:gd name="connsiteX199" fmla="*/ 3157245 w 8126844"/>
                    <a:gd name="connsiteY199" fmla="*/ 2465791 h 5316568"/>
                    <a:gd name="connsiteX200" fmla="*/ 3708574 w 8126844"/>
                    <a:gd name="connsiteY200" fmla="*/ 2600262 h 5316568"/>
                    <a:gd name="connsiteX201" fmla="*/ 4165774 w 8126844"/>
                    <a:gd name="connsiteY201" fmla="*/ 2573368 h 5316568"/>
                    <a:gd name="connsiteX202" fmla="*/ 4394374 w 8126844"/>
                    <a:gd name="connsiteY202" fmla="*/ 2546474 h 5316568"/>
                    <a:gd name="connsiteX203" fmla="*/ 4407821 w 8126844"/>
                    <a:gd name="connsiteY203" fmla="*/ 2358215 h 5316568"/>
                    <a:gd name="connsiteX204" fmla="*/ 4192668 w 8126844"/>
                    <a:gd name="connsiteY204" fmla="*/ 2317874 h 5316568"/>
                    <a:gd name="connsiteX205" fmla="*/ 4031304 w 8126844"/>
                    <a:gd name="connsiteY205" fmla="*/ 2358215 h 5316568"/>
                    <a:gd name="connsiteX206" fmla="*/ 4031304 w 8126844"/>
                    <a:gd name="connsiteY206" fmla="*/ 2183403 h 5316568"/>
                    <a:gd name="connsiteX207" fmla="*/ 4448163 w 8126844"/>
                    <a:gd name="connsiteY207" fmla="*/ 2062380 h 5316568"/>
                    <a:gd name="connsiteX208" fmla="*/ 4703657 w 8126844"/>
                    <a:gd name="connsiteY208" fmla="*/ 1954803 h 5316568"/>
                    <a:gd name="connsiteX209" fmla="*/ 4689464 w 8126844"/>
                    <a:gd name="connsiteY209" fmla="*/ 1695630 h 5316568"/>
                    <a:gd name="connsiteX210" fmla="*/ 4404220 w 8126844"/>
                    <a:gd name="connsiteY210" fmla="*/ 1779653 h 5316568"/>
                    <a:gd name="connsiteX211" fmla="*/ 3946516 w 8126844"/>
                    <a:gd name="connsiteY211" fmla="*/ 1890062 h 5316568"/>
                    <a:gd name="connsiteX212" fmla="*/ 3587828 w 8126844"/>
                    <a:gd name="connsiteY212" fmla="*/ 1917536 h 5316568"/>
                    <a:gd name="connsiteX213" fmla="*/ 3507117 w 8126844"/>
                    <a:gd name="connsiteY213" fmla="*/ 1882877 h 5316568"/>
                    <a:gd name="connsiteX214" fmla="*/ 3506224 w 8126844"/>
                    <a:gd name="connsiteY214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723886 w 8126844"/>
                    <a:gd name="connsiteY193" fmla="*/ 1543885 h 5316568"/>
                    <a:gd name="connsiteX194" fmla="*/ 1706059 w 8126844"/>
                    <a:gd name="connsiteY194" fmla="*/ 1254228 h 5316568"/>
                    <a:gd name="connsiteX195" fmla="*/ 2020079 w 8126844"/>
                    <a:gd name="connsiteY195" fmla="*/ 1503028 h 5316568"/>
                    <a:gd name="connsiteX196" fmla="*/ 1914627 w 8126844"/>
                    <a:gd name="connsiteY196" fmla="*/ 1622991 h 5316568"/>
                    <a:gd name="connsiteX197" fmla="*/ 1879774 w 8126844"/>
                    <a:gd name="connsiteY197" fmla="*/ 2022038 h 5316568"/>
                    <a:gd name="connsiteX198" fmla="*/ 2390763 w 8126844"/>
                    <a:gd name="connsiteY198" fmla="*/ 2250638 h 5316568"/>
                    <a:gd name="connsiteX199" fmla="*/ 3157245 w 8126844"/>
                    <a:gd name="connsiteY199" fmla="*/ 2465791 h 5316568"/>
                    <a:gd name="connsiteX200" fmla="*/ 3708574 w 8126844"/>
                    <a:gd name="connsiteY200" fmla="*/ 2600262 h 5316568"/>
                    <a:gd name="connsiteX201" fmla="*/ 4165774 w 8126844"/>
                    <a:gd name="connsiteY201" fmla="*/ 2573368 h 5316568"/>
                    <a:gd name="connsiteX202" fmla="*/ 4394374 w 8126844"/>
                    <a:gd name="connsiteY202" fmla="*/ 2546474 h 5316568"/>
                    <a:gd name="connsiteX203" fmla="*/ 4407821 w 8126844"/>
                    <a:gd name="connsiteY203" fmla="*/ 2358215 h 5316568"/>
                    <a:gd name="connsiteX204" fmla="*/ 4192668 w 8126844"/>
                    <a:gd name="connsiteY204" fmla="*/ 2317874 h 5316568"/>
                    <a:gd name="connsiteX205" fmla="*/ 4031304 w 8126844"/>
                    <a:gd name="connsiteY205" fmla="*/ 2358215 h 5316568"/>
                    <a:gd name="connsiteX206" fmla="*/ 4031304 w 8126844"/>
                    <a:gd name="connsiteY206" fmla="*/ 2183403 h 5316568"/>
                    <a:gd name="connsiteX207" fmla="*/ 4448163 w 8126844"/>
                    <a:gd name="connsiteY207" fmla="*/ 2062380 h 5316568"/>
                    <a:gd name="connsiteX208" fmla="*/ 4703657 w 8126844"/>
                    <a:gd name="connsiteY208" fmla="*/ 1954803 h 5316568"/>
                    <a:gd name="connsiteX209" fmla="*/ 4689464 w 8126844"/>
                    <a:gd name="connsiteY209" fmla="*/ 1695630 h 5316568"/>
                    <a:gd name="connsiteX210" fmla="*/ 4404220 w 8126844"/>
                    <a:gd name="connsiteY210" fmla="*/ 1779653 h 5316568"/>
                    <a:gd name="connsiteX211" fmla="*/ 3946516 w 8126844"/>
                    <a:gd name="connsiteY211" fmla="*/ 1890062 h 5316568"/>
                    <a:gd name="connsiteX212" fmla="*/ 3587828 w 8126844"/>
                    <a:gd name="connsiteY212" fmla="*/ 1917536 h 5316568"/>
                    <a:gd name="connsiteX213" fmla="*/ 3507117 w 8126844"/>
                    <a:gd name="connsiteY213" fmla="*/ 1882877 h 5316568"/>
                    <a:gd name="connsiteX214" fmla="*/ 3506224 w 8126844"/>
                    <a:gd name="connsiteY214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723886 w 8126844"/>
                    <a:gd name="connsiteY193" fmla="*/ 1543885 h 5316568"/>
                    <a:gd name="connsiteX194" fmla="*/ 1758491 w 8126844"/>
                    <a:gd name="connsiteY194" fmla="*/ 1411951 h 5316568"/>
                    <a:gd name="connsiteX195" fmla="*/ 1706059 w 8126844"/>
                    <a:gd name="connsiteY195" fmla="*/ 1254228 h 5316568"/>
                    <a:gd name="connsiteX196" fmla="*/ 2020079 w 8126844"/>
                    <a:gd name="connsiteY196" fmla="*/ 1503028 h 5316568"/>
                    <a:gd name="connsiteX197" fmla="*/ 1914627 w 8126844"/>
                    <a:gd name="connsiteY197" fmla="*/ 1622991 h 5316568"/>
                    <a:gd name="connsiteX198" fmla="*/ 1879774 w 8126844"/>
                    <a:gd name="connsiteY198" fmla="*/ 2022038 h 5316568"/>
                    <a:gd name="connsiteX199" fmla="*/ 2390763 w 8126844"/>
                    <a:gd name="connsiteY199" fmla="*/ 2250638 h 5316568"/>
                    <a:gd name="connsiteX200" fmla="*/ 3157245 w 8126844"/>
                    <a:gd name="connsiteY200" fmla="*/ 2465791 h 5316568"/>
                    <a:gd name="connsiteX201" fmla="*/ 3708574 w 8126844"/>
                    <a:gd name="connsiteY201" fmla="*/ 2600262 h 5316568"/>
                    <a:gd name="connsiteX202" fmla="*/ 4165774 w 8126844"/>
                    <a:gd name="connsiteY202" fmla="*/ 2573368 h 5316568"/>
                    <a:gd name="connsiteX203" fmla="*/ 4394374 w 8126844"/>
                    <a:gd name="connsiteY203" fmla="*/ 2546474 h 5316568"/>
                    <a:gd name="connsiteX204" fmla="*/ 4407821 w 8126844"/>
                    <a:gd name="connsiteY204" fmla="*/ 2358215 h 5316568"/>
                    <a:gd name="connsiteX205" fmla="*/ 4192668 w 8126844"/>
                    <a:gd name="connsiteY205" fmla="*/ 2317874 h 5316568"/>
                    <a:gd name="connsiteX206" fmla="*/ 4031304 w 8126844"/>
                    <a:gd name="connsiteY206" fmla="*/ 2358215 h 5316568"/>
                    <a:gd name="connsiteX207" fmla="*/ 4031304 w 8126844"/>
                    <a:gd name="connsiteY207" fmla="*/ 2183403 h 5316568"/>
                    <a:gd name="connsiteX208" fmla="*/ 4448163 w 8126844"/>
                    <a:gd name="connsiteY208" fmla="*/ 2062380 h 5316568"/>
                    <a:gd name="connsiteX209" fmla="*/ 4703657 w 8126844"/>
                    <a:gd name="connsiteY209" fmla="*/ 1954803 h 5316568"/>
                    <a:gd name="connsiteX210" fmla="*/ 4689464 w 8126844"/>
                    <a:gd name="connsiteY210" fmla="*/ 1695630 h 5316568"/>
                    <a:gd name="connsiteX211" fmla="*/ 4404220 w 8126844"/>
                    <a:gd name="connsiteY211" fmla="*/ 1779653 h 5316568"/>
                    <a:gd name="connsiteX212" fmla="*/ 3946516 w 8126844"/>
                    <a:gd name="connsiteY212" fmla="*/ 1890062 h 5316568"/>
                    <a:gd name="connsiteX213" fmla="*/ 3587828 w 8126844"/>
                    <a:gd name="connsiteY213" fmla="*/ 1917536 h 5316568"/>
                    <a:gd name="connsiteX214" fmla="*/ 3507117 w 8126844"/>
                    <a:gd name="connsiteY214" fmla="*/ 1882877 h 5316568"/>
                    <a:gd name="connsiteX215" fmla="*/ 3506224 w 8126844"/>
                    <a:gd name="connsiteY215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723886 w 8126844"/>
                    <a:gd name="connsiteY193" fmla="*/ 1543885 h 5316568"/>
                    <a:gd name="connsiteX194" fmla="*/ 1758491 w 8126844"/>
                    <a:gd name="connsiteY194" fmla="*/ 1411951 h 5316568"/>
                    <a:gd name="connsiteX195" fmla="*/ 1692301 w 8126844"/>
                    <a:gd name="connsiteY195" fmla="*/ 1271325 h 5316568"/>
                    <a:gd name="connsiteX196" fmla="*/ 2020079 w 8126844"/>
                    <a:gd name="connsiteY196" fmla="*/ 1503028 h 5316568"/>
                    <a:gd name="connsiteX197" fmla="*/ 1914627 w 8126844"/>
                    <a:gd name="connsiteY197" fmla="*/ 1622991 h 5316568"/>
                    <a:gd name="connsiteX198" fmla="*/ 1879774 w 8126844"/>
                    <a:gd name="connsiteY198" fmla="*/ 2022038 h 5316568"/>
                    <a:gd name="connsiteX199" fmla="*/ 2390763 w 8126844"/>
                    <a:gd name="connsiteY199" fmla="*/ 2250638 h 5316568"/>
                    <a:gd name="connsiteX200" fmla="*/ 3157245 w 8126844"/>
                    <a:gd name="connsiteY200" fmla="*/ 2465791 h 5316568"/>
                    <a:gd name="connsiteX201" fmla="*/ 3708574 w 8126844"/>
                    <a:gd name="connsiteY201" fmla="*/ 2600262 h 5316568"/>
                    <a:gd name="connsiteX202" fmla="*/ 4165774 w 8126844"/>
                    <a:gd name="connsiteY202" fmla="*/ 2573368 h 5316568"/>
                    <a:gd name="connsiteX203" fmla="*/ 4394374 w 8126844"/>
                    <a:gd name="connsiteY203" fmla="*/ 2546474 h 5316568"/>
                    <a:gd name="connsiteX204" fmla="*/ 4407821 w 8126844"/>
                    <a:gd name="connsiteY204" fmla="*/ 2358215 h 5316568"/>
                    <a:gd name="connsiteX205" fmla="*/ 4192668 w 8126844"/>
                    <a:gd name="connsiteY205" fmla="*/ 2317874 h 5316568"/>
                    <a:gd name="connsiteX206" fmla="*/ 4031304 w 8126844"/>
                    <a:gd name="connsiteY206" fmla="*/ 2358215 h 5316568"/>
                    <a:gd name="connsiteX207" fmla="*/ 4031304 w 8126844"/>
                    <a:gd name="connsiteY207" fmla="*/ 2183403 h 5316568"/>
                    <a:gd name="connsiteX208" fmla="*/ 4448163 w 8126844"/>
                    <a:gd name="connsiteY208" fmla="*/ 2062380 h 5316568"/>
                    <a:gd name="connsiteX209" fmla="*/ 4703657 w 8126844"/>
                    <a:gd name="connsiteY209" fmla="*/ 1954803 h 5316568"/>
                    <a:gd name="connsiteX210" fmla="*/ 4689464 w 8126844"/>
                    <a:gd name="connsiteY210" fmla="*/ 1695630 h 5316568"/>
                    <a:gd name="connsiteX211" fmla="*/ 4404220 w 8126844"/>
                    <a:gd name="connsiteY211" fmla="*/ 1779653 h 5316568"/>
                    <a:gd name="connsiteX212" fmla="*/ 3946516 w 8126844"/>
                    <a:gd name="connsiteY212" fmla="*/ 1890062 h 5316568"/>
                    <a:gd name="connsiteX213" fmla="*/ 3587828 w 8126844"/>
                    <a:gd name="connsiteY213" fmla="*/ 1917536 h 5316568"/>
                    <a:gd name="connsiteX214" fmla="*/ 3507117 w 8126844"/>
                    <a:gd name="connsiteY214" fmla="*/ 1882877 h 5316568"/>
                    <a:gd name="connsiteX215" fmla="*/ 3506224 w 8126844"/>
                    <a:gd name="connsiteY215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723886 w 8126844"/>
                    <a:gd name="connsiteY193" fmla="*/ 1543885 h 5316568"/>
                    <a:gd name="connsiteX194" fmla="*/ 1758491 w 8126844"/>
                    <a:gd name="connsiteY194" fmla="*/ 1411951 h 5316568"/>
                    <a:gd name="connsiteX195" fmla="*/ 1693720 w 8126844"/>
                    <a:gd name="connsiteY195" fmla="*/ 1251776 h 5316568"/>
                    <a:gd name="connsiteX196" fmla="*/ 2020079 w 8126844"/>
                    <a:gd name="connsiteY196" fmla="*/ 1503028 h 5316568"/>
                    <a:gd name="connsiteX197" fmla="*/ 1914627 w 8126844"/>
                    <a:gd name="connsiteY197" fmla="*/ 1622991 h 5316568"/>
                    <a:gd name="connsiteX198" fmla="*/ 1879774 w 8126844"/>
                    <a:gd name="connsiteY198" fmla="*/ 2022038 h 5316568"/>
                    <a:gd name="connsiteX199" fmla="*/ 2390763 w 8126844"/>
                    <a:gd name="connsiteY199" fmla="*/ 2250638 h 5316568"/>
                    <a:gd name="connsiteX200" fmla="*/ 3157245 w 8126844"/>
                    <a:gd name="connsiteY200" fmla="*/ 2465791 h 5316568"/>
                    <a:gd name="connsiteX201" fmla="*/ 3708574 w 8126844"/>
                    <a:gd name="connsiteY201" fmla="*/ 2600262 h 5316568"/>
                    <a:gd name="connsiteX202" fmla="*/ 4165774 w 8126844"/>
                    <a:gd name="connsiteY202" fmla="*/ 2573368 h 5316568"/>
                    <a:gd name="connsiteX203" fmla="*/ 4394374 w 8126844"/>
                    <a:gd name="connsiteY203" fmla="*/ 2546474 h 5316568"/>
                    <a:gd name="connsiteX204" fmla="*/ 4407821 w 8126844"/>
                    <a:gd name="connsiteY204" fmla="*/ 2358215 h 5316568"/>
                    <a:gd name="connsiteX205" fmla="*/ 4192668 w 8126844"/>
                    <a:gd name="connsiteY205" fmla="*/ 2317874 h 5316568"/>
                    <a:gd name="connsiteX206" fmla="*/ 4031304 w 8126844"/>
                    <a:gd name="connsiteY206" fmla="*/ 2358215 h 5316568"/>
                    <a:gd name="connsiteX207" fmla="*/ 4031304 w 8126844"/>
                    <a:gd name="connsiteY207" fmla="*/ 2183403 h 5316568"/>
                    <a:gd name="connsiteX208" fmla="*/ 4448163 w 8126844"/>
                    <a:gd name="connsiteY208" fmla="*/ 2062380 h 5316568"/>
                    <a:gd name="connsiteX209" fmla="*/ 4703657 w 8126844"/>
                    <a:gd name="connsiteY209" fmla="*/ 1954803 h 5316568"/>
                    <a:gd name="connsiteX210" fmla="*/ 4689464 w 8126844"/>
                    <a:gd name="connsiteY210" fmla="*/ 1695630 h 5316568"/>
                    <a:gd name="connsiteX211" fmla="*/ 4404220 w 8126844"/>
                    <a:gd name="connsiteY211" fmla="*/ 1779653 h 5316568"/>
                    <a:gd name="connsiteX212" fmla="*/ 3946516 w 8126844"/>
                    <a:gd name="connsiteY212" fmla="*/ 1890062 h 5316568"/>
                    <a:gd name="connsiteX213" fmla="*/ 3587828 w 8126844"/>
                    <a:gd name="connsiteY213" fmla="*/ 1917536 h 5316568"/>
                    <a:gd name="connsiteX214" fmla="*/ 3507117 w 8126844"/>
                    <a:gd name="connsiteY214" fmla="*/ 1882877 h 5316568"/>
                    <a:gd name="connsiteX215" fmla="*/ 3506224 w 8126844"/>
                    <a:gd name="connsiteY215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723886 w 8126844"/>
                    <a:gd name="connsiteY193" fmla="*/ 1543885 h 5316568"/>
                    <a:gd name="connsiteX194" fmla="*/ 1772079 w 8126844"/>
                    <a:gd name="connsiteY194" fmla="*/ 1423805 h 5316568"/>
                    <a:gd name="connsiteX195" fmla="*/ 1693720 w 8126844"/>
                    <a:gd name="connsiteY195" fmla="*/ 1251776 h 5316568"/>
                    <a:gd name="connsiteX196" fmla="*/ 2020079 w 8126844"/>
                    <a:gd name="connsiteY196" fmla="*/ 1503028 h 5316568"/>
                    <a:gd name="connsiteX197" fmla="*/ 1914627 w 8126844"/>
                    <a:gd name="connsiteY197" fmla="*/ 1622991 h 5316568"/>
                    <a:gd name="connsiteX198" fmla="*/ 1879774 w 8126844"/>
                    <a:gd name="connsiteY198" fmla="*/ 2022038 h 5316568"/>
                    <a:gd name="connsiteX199" fmla="*/ 2390763 w 8126844"/>
                    <a:gd name="connsiteY199" fmla="*/ 2250638 h 5316568"/>
                    <a:gd name="connsiteX200" fmla="*/ 3157245 w 8126844"/>
                    <a:gd name="connsiteY200" fmla="*/ 2465791 h 5316568"/>
                    <a:gd name="connsiteX201" fmla="*/ 3708574 w 8126844"/>
                    <a:gd name="connsiteY201" fmla="*/ 2600262 h 5316568"/>
                    <a:gd name="connsiteX202" fmla="*/ 4165774 w 8126844"/>
                    <a:gd name="connsiteY202" fmla="*/ 2573368 h 5316568"/>
                    <a:gd name="connsiteX203" fmla="*/ 4394374 w 8126844"/>
                    <a:gd name="connsiteY203" fmla="*/ 2546474 h 5316568"/>
                    <a:gd name="connsiteX204" fmla="*/ 4407821 w 8126844"/>
                    <a:gd name="connsiteY204" fmla="*/ 2358215 h 5316568"/>
                    <a:gd name="connsiteX205" fmla="*/ 4192668 w 8126844"/>
                    <a:gd name="connsiteY205" fmla="*/ 2317874 h 5316568"/>
                    <a:gd name="connsiteX206" fmla="*/ 4031304 w 8126844"/>
                    <a:gd name="connsiteY206" fmla="*/ 2358215 h 5316568"/>
                    <a:gd name="connsiteX207" fmla="*/ 4031304 w 8126844"/>
                    <a:gd name="connsiteY207" fmla="*/ 2183403 h 5316568"/>
                    <a:gd name="connsiteX208" fmla="*/ 4448163 w 8126844"/>
                    <a:gd name="connsiteY208" fmla="*/ 2062380 h 5316568"/>
                    <a:gd name="connsiteX209" fmla="*/ 4703657 w 8126844"/>
                    <a:gd name="connsiteY209" fmla="*/ 1954803 h 5316568"/>
                    <a:gd name="connsiteX210" fmla="*/ 4689464 w 8126844"/>
                    <a:gd name="connsiteY210" fmla="*/ 1695630 h 5316568"/>
                    <a:gd name="connsiteX211" fmla="*/ 4404220 w 8126844"/>
                    <a:gd name="connsiteY211" fmla="*/ 1779653 h 5316568"/>
                    <a:gd name="connsiteX212" fmla="*/ 3946516 w 8126844"/>
                    <a:gd name="connsiteY212" fmla="*/ 1890062 h 5316568"/>
                    <a:gd name="connsiteX213" fmla="*/ 3587828 w 8126844"/>
                    <a:gd name="connsiteY213" fmla="*/ 1917536 h 5316568"/>
                    <a:gd name="connsiteX214" fmla="*/ 3507117 w 8126844"/>
                    <a:gd name="connsiteY214" fmla="*/ 1882877 h 5316568"/>
                    <a:gd name="connsiteX215" fmla="*/ 3506224 w 8126844"/>
                    <a:gd name="connsiteY215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720260 w 8126844"/>
                    <a:gd name="connsiteY193" fmla="*/ 1607230 h 5316568"/>
                    <a:gd name="connsiteX194" fmla="*/ 1772079 w 8126844"/>
                    <a:gd name="connsiteY194" fmla="*/ 1423805 h 5316568"/>
                    <a:gd name="connsiteX195" fmla="*/ 1693720 w 8126844"/>
                    <a:gd name="connsiteY195" fmla="*/ 1251776 h 5316568"/>
                    <a:gd name="connsiteX196" fmla="*/ 2020079 w 8126844"/>
                    <a:gd name="connsiteY196" fmla="*/ 1503028 h 5316568"/>
                    <a:gd name="connsiteX197" fmla="*/ 1914627 w 8126844"/>
                    <a:gd name="connsiteY197" fmla="*/ 1622991 h 5316568"/>
                    <a:gd name="connsiteX198" fmla="*/ 1879774 w 8126844"/>
                    <a:gd name="connsiteY198" fmla="*/ 2022038 h 5316568"/>
                    <a:gd name="connsiteX199" fmla="*/ 2390763 w 8126844"/>
                    <a:gd name="connsiteY199" fmla="*/ 2250638 h 5316568"/>
                    <a:gd name="connsiteX200" fmla="*/ 3157245 w 8126844"/>
                    <a:gd name="connsiteY200" fmla="*/ 2465791 h 5316568"/>
                    <a:gd name="connsiteX201" fmla="*/ 3708574 w 8126844"/>
                    <a:gd name="connsiteY201" fmla="*/ 2600262 h 5316568"/>
                    <a:gd name="connsiteX202" fmla="*/ 4165774 w 8126844"/>
                    <a:gd name="connsiteY202" fmla="*/ 2573368 h 5316568"/>
                    <a:gd name="connsiteX203" fmla="*/ 4394374 w 8126844"/>
                    <a:gd name="connsiteY203" fmla="*/ 2546474 h 5316568"/>
                    <a:gd name="connsiteX204" fmla="*/ 4407821 w 8126844"/>
                    <a:gd name="connsiteY204" fmla="*/ 2358215 h 5316568"/>
                    <a:gd name="connsiteX205" fmla="*/ 4192668 w 8126844"/>
                    <a:gd name="connsiteY205" fmla="*/ 2317874 h 5316568"/>
                    <a:gd name="connsiteX206" fmla="*/ 4031304 w 8126844"/>
                    <a:gd name="connsiteY206" fmla="*/ 2358215 h 5316568"/>
                    <a:gd name="connsiteX207" fmla="*/ 4031304 w 8126844"/>
                    <a:gd name="connsiteY207" fmla="*/ 2183403 h 5316568"/>
                    <a:gd name="connsiteX208" fmla="*/ 4448163 w 8126844"/>
                    <a:gd name="connsiteY208" fmla="*/ 2062380 h 5316568"/>
                    <a:gd name="connsiteX209" fmla="*/ 4703657 w 8126844"/>
                    <a:gd name="connsiteY209" fmla="*/ 1954803 h 5316568"/>
                    <a:gd name="connsiteX210" fmla="*/ 4689464 w 8126844"/>
                    <a:gd name="connsiteY210" fmla="*/ 1695630 h 5316568"/>
                    <a:gd name="connsiteX211" fmla="*/ 4404220 w 8126844"/>
                    <a:gd name="connsiteY211" fmla="*/ 1779653 h 5316568"/>
                    <a:gd name="connsiteX212" fmla="*/ 3946516 w 8126844"/>
                    <a:gd name="connsiteY212" fmla="*/ 1890062 h 5316568"/>
                    <a:gd name="connsiteX213" fmla="*/ 3587828 w 8126844"/>
                    <a:gd name="connsiteY213" fmla="*/ 1917536 h 5316568"/>
                    <a:gd name="connsiteX214" fmla="*/ 3507117 w 8126844"/>
                    <a:gd name="connsiteY214" fmla="*/ 1882877 h 5316568"/>
                    <a:gd name="connsiteX215" fmla="*/ 3506224 w 8126844"/>
                    <a:gd name="connsiteY215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720260 w 8126844"/>
                    <a:gd name="connsiteY193" fmla="*/ 1607230 h 5316568"/>
                    <a:gd name="connsiteX194" fmla="*/ 1772079 w 8126844"/>
                    <a:gd name="connsiteY194" fmla="*/ 1423805 h 5316568"/>
                    <a:gd name="connsiteX195" fmla="*/ 1693720 w 8126844"/>
                    <a:gd name="connsiteY195" fmla="*/ 1251776 h 5316568"/>
                    <a:gd name="connsiteX196" fmla="*/ 2163317 w 8126844"/>
                    <a:gd name="connsiteY196" fmla="*/ 1586419 h 5316568"/>
                    <a:gd name="connsiteX197" fmla="*/ 1914627 w 8126844"/>
                    <a:gd name="connsiteY197" fmla="*/ 1622991 h 5316568"/>
                    <a:gd name="connsiteX198" fmla="*/ 1879774 w 8126844"/>
                    <a:gd name="connsiteY198" fmla="*/ 2022038 h 5316568"/>
                    <a:gd name="connsiteX199" fmla="*/ 2390763 w 8126844"/>
                    <a:gd name="connsiteY199" fmla="*/ 2250638 h 5316568"/>
                    <a:gd name="connsiteX200" fmla="*/ 3157245 w 8126844"/>
                    <a:gd name="connsiteY200" fmla="*/ 2465791 h 5316568"/>
                    <a:gd name="connsiteX201" fmla="*/ 3708574 w 8126844"/>
                    <a:gd name="connsiteY201" fmla="*/ 2600262 h 5316568"/>
                    <a:gd name="connsiteX202" fmla="*/ 4165774 w 8126844"/>
                    <a:gd name="connsiteY202" fmla="*/ 2573368 h 5316568"/>
                    <a:gd name="connsiteX203" fmla="*/ 4394374 w 8126844"/>
                    <a:gd name="connsiteY203" fmla="*/ 2546474 h 5316568"/>
                    <a:gd name="connsiteX204" fmla="*/ 4407821 w 8126844"/>
                    <a:gd name="connsiteY204" fmla="*/ 2358215 h 5316568"/>
                    <a:gd name="connsiteX205" fmla="*/ 4192668 w 8126844"/>
                    <a:gd name="connsiteY205" fmla="*/ 2317874 h 5316568"/>
                    <a:gd name="connsiteX206" fmla="*/ 4031304 w 8126844"/>
                    <a:gd name="connsiteY206" fmla="*/ 2358215 h 5316568"/>
                    <a:gd name="connsiteX207" fmla="*/ 4031304 w 8126844"/>
                    <a:gd name="connsiteY207" fmla="*/ 2183403 h 5316568"/>
                    <a:gd name="connsiteX208" fmla="*/ 4448163 w 8126844"/>
                    <a:gd name="connsiteY208" fmla="*/ 2062380 h 5316568"/>
                    <a:gd name="connsiteX209" fmla="*/ 4703657 w 8126844"/>
                    <a:gd name="connsiteY209" fmla="*/ 1954803 h 5316568"/>
                    <a:gd name="connsiteX210" fmla="*/ 4689464 w 8126844"/>
                    <a:gd name="connsiteY210" fmla="*/ 1695630 h 5316568"/>
                    <a:gd name="connsiteX211" fmla="*/ 4404220 w 8126844"/>
                    <a:gd name="connsiteY211" fmla="*/ 1779653 h 5316568"/>
                    <a:gd name="connsiteX212" fmla="*/ 3946516 w 8126844"/>
                    <a:gd name="connsiteY212" fmla="*/ 1890062 h 5316568"/>
                    <a:gd name="connsiteX213" fmla="*/ 3587828 w 8126844"/>
                    <a:gd name="connsiteY213" fmla="*/ 1917536 h 5316568"/>
                    <a:gd name="connsiteX214" fmla="*/ 3507117 w 8126844"/>
                    <a:gd name="connsiteY214" fmla="*/ 1882877 h 5316568"/>
                    <a:gd name="connsiteX215" fmla="*/ 3506224 w 8126844"/>
                    <a:gd name="connsiteY215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720260 w 8126844"/>
                    <a:gd name="connsiteY193" fmla="*/ 1607230 h 5316568"/>
                    <a:gd name="connsiteX194" fmla="*/ 1772079 w 8126844"/>
                    <a:gd name="connsiteY194" fmla="*/ 1423805 h 5316568"/>
                    <a:gd name="connsiteX195" fmla="*/ 1693720 w 8126844"/>
                    <a:gd name="connsiteY195" fmla="*/ 1251776 h 5316568"/>
                    <a:gd name="connsiteX196" fmla="*/ 2163317 w 8126844"/>
                    <a:gd name="connsiteY196" fmla="*/ 1586419 h 5316568"/>
                    <a:gd name="connsiteX197" fmla="*/ 1984049 w 8126844"/>
                    <a:gd name="connsiteY197" fmla="*/ 1542216 h 5316568"/>
                    <a:gd name="connsiteX198" fmla="*/ 1914627 w 8126844"/>
                    <a:gd name="connsiteY198" fmla="*/ 1622991 h 5316568"/>
                    <a:gd name="connsiteX199" fmla="*/ 1879774 w 8126844"/>
                    <a:gd name="connsiteY199" fmla="*/ 2022038 h 5316568"/>
                    <a:gd name="connsiteX200" fmla="*/ 2390763 w 8126844"/>
                    <a:gd name="connsiteY200" fmla="*/ 2250638 h 5316568"/>
                    <a:gd name="connsiteX201" fmla="*/ 3157245 w 8126844"/>
                    <a:gd name="connsiteY201" fmla="*/ 2465791 h 5316568"/>
                    <a:gd name="connsiteX202" fmla="*/ 3708574 w 8126844"/>
                    <a:gd name="connsiteY202" fmla="*/ 2600262 h 5316568"/>
                    <a:gd name="connsiteX203" fmla="*/ 4165774 w 8126844"/>
                    <a:gd name="connsiteY203" fmla="*/ 2573368 h 5316568"/>
                    <a:gd name="connsiteX204" fmla="*/ 4394374 w 8126844"/>
                    <a:gd name="connsiteY204" fmla="*/ 2546474 h 5316568"/>
                    <a:gd name="connsiteX205" fmla="*/ 4407821 w 8126844"/>
                    <a:gd name="connsiteY205" fmla="*/ 2358215 h 5316568"/>
                    <a:gd name="connsiteX206" fmla="*/ 4192668 w 8126844"/>
                    <a:gd name="connsiteY206" fmla="*/ 2317874 h 5316568"/>
                    <a:gd name="connsiteX207" fmla="*/ 4031304 w 8126844"/>
                    <a:gd name="connsiteY207" fmla="*/ 2358215 h 5316568"/>
                    <a:gd name="connsiteX208" fmla="*/ 4031304 w 8126844"/>
                    <a:gd name="connsiteY208" fmla="*/ 2183403 h 5316568"/>
                    <a:gd name="connsiteX209" fmla="*/ 4448163 w 8126844"/>
                    <a:gd name="connsiteY209" fmla="*/ 2062380 h 5316568"/>
                    <a:gd name="connsiteX210" fmla="*/ 4703657 w 8126844"/>
                    <a:gd name="connsiteY210" fmla="*/ 1954803 h 5316568"/>
                    <a:gd name="connsiteX211" fmla="*/ 4689464 w 8126844"/>
                    <a:gd name="connsiteY211" fmla="*/ 1695630 h 5316568"/>
                    <a:gd name="connsiteX212" fmla="*/ 4404220 w 8126844"/>
                    <a:gd name="connsiteY212" fmla="*/ 1779653 h 5316568"/>
                    <a:gd name="connsiteX213" fmla="*/ 3946516 w 8126844"/>
                    <a:gd name="connsiteY213" fmla="*/ 1890062 h 5316568"/>
                    <a:gd name="connsiteX214" fmla="*/ 3587828 w 8126844"/>
                    <a:gd name="connsiteY214" fmla="*/ 1917536 h 5316568"/>
                    <a:gd name="connsiteX215" fmla="*/ 3507117 w 8126844"/>
                    <a:gd name="connsiteY215" fmla="*/ 1882877 h 5316568"/>
                    <a:gd name="connsiteX216" fmla="*/ 3506224 w 8126844"/>
                    <a:gd name="connsiteY216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720260 w 8126844"/>
                    <a:gd name="connsiteY193" fmla="*/ 1607230 h 5316568"/>
                    <a:gd name="connsiteX194" fmla="*/ 1772079 w 8126844"/>
                    <a:gd name="connsiteY194" fmla="*/ 1423805 h 5316568"/>
                    <a:gd name="connsiteX195" fmla="*/ 1693720 w 8126844"/>
                    <a:gd name="connsiteY195" fmla="*/ 1251776 h 5316568"/>
                    <a:gd name="connsiteX196" fmla="*/ 2163317 w 8126844"/>
                    <a:gd name="connsiteY196" fmla="*/ 1586419 h 5316568"/>
                    <a:gd name="connsiteX197" fmla="*/ 1984049 w 8126844"/>
                    <a:gd name="connsiteY197" fmla="*/ 1542216 h 5316568"/>
                    <a:gd name="connsiteX198" fmla="*/ 1872449 w 8126844"/>
                    <a:gd name="connsiteY198" fmla="*/ 1606979 h 5316568"/>
                    <a:gd name="connsiteX199" fmla="*/ 1879774 w 8126844"/>
                    <a:gd name="connsiteY199" fmla="*/ 2022038 h 5316568"/>
                    <a:gd name="connsiteX200" fmla="*/ 2390763 w 8126844"/>
                    <a:gd name="connsiteY200" fmla="*/ 2250638 h 5316568"/>
                    <a:gd name="connsiteX201" fmla="*/ 3157245 w 8126844"/>
                    <a:gd name="connsiteY201" fmla="*/ 2465791 h 5316568"/>
                    <a:gd name="connsiteX202" fmla="*/ 3708574 w 8126844"/>
                    <a:gd name="connsiteY202" fmla="*/ 2600262 h 5316568"/>
                    <a:gd name="connsiteX203" fmla="*/ 4165774 w 8126844"/>
                    <a:gd name="connsiteY203" fmla="*/ 2573368 h 5316568"/>
                    <a:gd name="connsiteX204" fmla="*/ 4394374 w 8126844"/>
                    <a:gd name="connsiteY204" fmla="*/ 2546474 h 5316568"/>
                    <a:gd name="connsiteX205" fmla="*/ 4407821 w 8126844"/>
                    <a:gd name="connsiteY205" fmla="*/ 2358215 h 5316568"/>
                    <a:gd name="connsiteX206" fmla="*/ 4192668 w 8126844"/>
                    <a:gd name="connsiteY206" fmla="*/ 2317874 h 5316568"/>
                    <a:gd name="connsiteX207" fmla="*/ 4031304 w 8126844"/>
                    <a:gd name="connsiteY207" fmla="*/ 2358215 h 5316568"/>
                    <a:gd name="connsiteX208" fmla="*/ 4031304 w 8126844"/>
                    <a:gd name="connsiteY208" fmla="*/ 2183403 h 5316568"/>
                    <a:gd name="connsiteX209" fmla="*/ 4448163 w 8126844"/>
                    <a:gd name="connsiteY209" fmla="*/ 2062380 h 5316568"/>
                    <a:gd name="connsiteX210" fmla="*/ 4703657 w 8126844"/>
                    <a:gd name="connsiteY210" fmla="*/ 1954803 h 5316568"/>
                    <a:gd name="connsiteX211" fmla="*/ 4689464 w 8126844"/>
                    <a:gd name="connsiteY211" fmla="*/ 1695630 h 5316568"/>
                    <a:gd name="connsiteX212" fmla="*/ 4404220 w 8126844"/>
                    <a:gd name="connsiteY212" fmla="*/ 1779653 h 5316568"/>
                    <a:gd name="connsiteX213" fmla="*/ 3946516 w 8126844"/>
                    <a:gd name="connsiteY213" fmla="*/ 1890062 h 5316568"/>
                    <a:gd name="connsiteX214" fmla="*/ 3587828 w 8126844"/>
                    <a:gd name="connsiteY214" fmla="*/ 1917536 h 5316568"/>
                    <a:gd name="connsiteX215" fmla="*/ 3507117 w 8126844"/>
                    <a:gd name="connsiteY215" fmla="*/ 1882877 h 5316568"/>
                    <a:gd name="connsiteX216" fmla="*/ 3506224 w 8126844"/>
                    <a:gd name="connsiteY216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720260 w 8126844"/>
                    <a:gd name="connsiteY193" fmla="*/ 1607230 h 5316568"/>
                    <a:gd name="connsiteX194" fmla="*/ 1772079 w 8126844"/>
                    <a:gd name="connsiteY194" fmla="*/ 1423805 h 5316568"/>
                    <a:gd name="connsiteX195" fmla="*/ 1693720 w 8126844"/>
                    <a:gd name="connsiteY195" fmla="*/ 1251776 h 5316568"/>
                    <a:gd name="connsiteX196" fmla="*/ 2163317 w 8126844"/>
                    <a:gd name="connsiteY196" fmla="*/ 1586419 h 5316568"/>
                    <a:gd name="connsiteX197" fmla="*/ 1984049 w 8126844"/>
                    <a:gd name="connsiteY197" fmla="*/ 1542216 h 5316568"/>
                    <a:gd name="connsiteX198" fmla="*/ 1894130 w 8126844"/>
                    <a:gd name="connsiteY198" fmla="*/ 1679934 h 5316568"/>
                    <a:gd name="connsiteX199" fmla="*/ 1879774 w 8126844"/>
                    <a:gd name="connsiteY199" fmla="*/ 2022038 h 5316568"/>
                    <a:gd name="connsiteX200" fmla="*/ 2390763 w 8126844"/>
                    <a:gd name="connsiteY200" fmla="*/ 2250638 h 5316568"/>
                    <a:gd name="connsiteX201" fmla="*/ 3157245 w 8126844"/>
                    <a:gd name="connsiteY201" fmla="*/ 2465791 h 5316568"/>
                    <a:gd name="connsiteX202" fmla="*/ 3708574 w 8126844"/>
                    <a:gd name="connsiteY202" fmla="*/ 2600262 h 5316568"/>
                    <a:gd name="connsiteX203" fmla="*/ 4165774 w 8126844"/>
                    <a:gd name="connsiteY203" fmla="*/ 2573368 h 5316568"/>
                    <a:gd name="connsiteX204" fmla="*/ 4394374 w 8126844"/>
                    <a:gd name="connsiteY204" fmla="*/ 2546474 h 5316568"/>
                    <a:gd name="connsiteX205" fmla="*/ 4407821 w 8126844"/>
                    <a:gd name="connsiteY205" fmla="*/ 2358215 h 5316568"/>
                    <a:gd name="connsiteX206" fmla="*/ 4192668 w 8126844"/>
                    <a:gd name="connsiteY206" fmla="*/ 2317874 h 5316568"/>
                    <a:gd name="connsiteX207" fmla="*/ 4031304 w 8126844"/>
                    <a:gd name="connsiteY207" fmla="*/ 2358215 h 5316568"/>
                    <a:gd name="connsiteX208" fmla="*/ 4031304 w 8126844"/>
                    <a:gd name="connsiteY208" fmla="*/ 2183403 h 5316568"/>
                    <a:gd name="connsiteX209" fmla="*/ 4448163 w 8126844"/>
                    <a:gd name="connsiteY209" fmla="*/ 2062380 h 5316568"/>
                    <a:gd name="connsiteX210" fmla="*/ 4703657 w 8126844"/>
                    <a:gd name="connsiteY210" fmla="*/ 1954803 h 5316568"/>
                    <a:gd name="connsiteX211" fmla="*/ 4689464 w 8126844"/>
                    <a:gd name="connsiteY211" fmla="*/ 1695630 h 5316568"/>
                    <a:gd name="connsiteX212" fmla="*/ 4404220 w 8126844"/>
                    <a:gd name="connsiteY212" fmla="*/ 1779653 h 5316568"/>
                    <a:gd name="connsiteX213" fmla="*/ 3946516 w 8126844"/>
                    <a:gd name="connsiteY213" fmla="*/ 1890062 h 5316568"/>
                    <a:gd name="connsiteX214" fmla="*/ 3587828 w 8126844"/>
                    <a:gd name="connsiteY214" fmla="*/ 1917536 h 5316568"/>
                    <a:gd name="connsiteX215" fmla="*/ 3507117 w 8126844"/>
                    <a:gd name="connsiteY215" fmla="*/ 1882877 h 5316568"/>
                    <a:gd name="connsiteX216" fmla="*/ 3506224 w 8126844"/>
                    <a:gd name="connsiteY216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720260 w 8126844"/>
                    <a:gd name="connsiteY193" fmla="*/ 1607230 h 5316568"/>
                    <a:gd name="connsiteX194" fmla="*/ 1772079 w 8126844"/>
                    <a:gd name="connsiteY194" fmla="*/ 1423805 h 5316568"/>
                    <a:gd name="connsiteX195" fmla="*/ 1693720 w 8126844"/>
                    <a:gd name="connsiteY195" fmla="*/ 1251776 h 5316568"/>
                    <a:gd name="connsiteX196" fmla="*/ 2176456 w 8126844"/>
                    <a:gd name="connsiteY196" fmla="*/ 1564624 h 5316568"/>
                    <a:gd name="connsiteX197" fmla="*/ 1984049 w 8126844"/>
                    <a:gd name="connsiteY197" fmla="*/ 1542216 h 5316568"/>
                    <a:gd name="connsiteX198" fmla="*/ 1894130 w 8126844"/>
                    <a:gd name="connsiteY198" fmla="*/ 1679934 h 5316568"/>
                    <a:gd name="connsiteX199" fmla="*/ 1879774 w 8126844"/>
                    <a:gd name="connsiteY199" fmla="*/ 2022038 h 5316568"/>
                    <a:gd name="connsiteX200" fmla="*/ 2390763 w 8126844"/>
                    <a:gd name="connsiteY200" fmla="*/ 2250638 h 5316568"/>
                    <a:gd name="connsiteX201" fmla="*/ 3157245 w 8126844"/>
                    <a:gd name="connsiteY201" fmla="*/ 2465791 h 5316568"/>
                    <a:gd name="connsiteX202" fmla="*/ 3708574 w 8126844"/>
                    <a:gd name="connsiteY202" fmla="*/ 2600262 h 5316568"/>
                    <a:gd name="connsiteX203" fmla="*/ 4165774 w 8126844"/>
                    <a:gd name="connsiteY203" fmla="*/ 2573368 h 5316568"/>
                    <a:gd name="connsiteX204" fmla="*/ 4394374 w 8126844"/>
                    <a:gd name="connsiteY204" fmla="*/ 2546474 h 5316568"/>
                    <a:gd name="connsiteX205" fmla="*/ 4407821 w 8126844"/>
                    <a:gd name="connsiteY205" fmla="*/ 2358215 h 5316568"/>
                    <a:gd name="connsiteX206" fmla="*/ 4192668 w 8126844"/>
                    <a:gd name="connsiteY206" fmla="*/ 2317874 h 5316568"/>
                    <a:gd name="connsiteX207" fmla="*/ 4031304 w 8126844"/>
                    <a:gd name="connsiteY207" fmla="*/ 2358215 h 5316568"/>
                    <a:gd name="connsiteX208" fmla="*/ 4031304 w 8126844"/>
                    <a:gd name="connsiteY208" fmla="*/ 2183403 h 5316568"/>
                    <a:gd name="connsiteX209" fmla="*/ 4448163 w 8126844"/>
                    <a:gd name="connsiteY209" fmla="*/ 2062380 h 5316568"/>
                    <a:gd name="connsiteX210" fmla="*/ 4703657 w 8126844"/>
                    <a:gd name="connsiteY210" fmla="*/ 1954803 h 5316568"/>
                    <a:gd name="connsiteX211" fmla="*/ 4689464 w 8126844"/>
                    <a:gd name="connsiteY211" fmla="*/ 1695630 h 5316568"/>
                    <a:gd name="connsiteX212" fmla="*/ 4404220 w 8126844"/>
                    <a:gd name="connsiteY212" fmla="*/ 1779653 h 5316568"/>
                    <a:gd name="connsiteX213" fmla="*/ 3946516 w 8126844"/>
                    <a:gd name="connsiteY213" fmla="*/ 1890062 h 5316568"/>
                    <a:gd name="connsiteX214" fmla="*/ 3587828 w 8126844"/>
                    <a:gd name="connsiteY214" fmla="*/ 1917536 h 5316568"/>
                    <a:gd name="connsiteX215" fmla="*/ 3507117 w 8126844"/>
                    <a:gd name="connsiteY215" fmla="*/ 1882877 h 5316568"/>
                    <a:gd name="connsiteX216" fmla="*/ 3506224 w 8126844"/>
                    <a:gd name="connsiteY216" fmla="*/ 1836324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720260 w 8126844"/>
                    <a:gd name="connsiteY193" fmla="*/ 1607230 h 5316568"/>
                    <a:gd name="connsiteX194" fmla="*/ 1772079 w 8126844"/>
                    <a:gd name="connsiteY194" fmla="*/ 1423805 h 5316568"/>
                    <a:gd name="connsiteX195" fmla="*/ 1693720 w 8126844"/>
                    <a:gd name="connsiteY195" fmla="*/ 1251776 h 5316568"/>
                    <a:gd name="connsiteX196" fmla="*/ 2176456 w 8126844"/>
                    <a:gd name="connsiteY196" fmla="*/ 1564624 h 5316568"/>
                    <a:gd name="connsiteX197" fmla="*/ 1984049 w 8126844"/>
                    <a:gd name="connsiteY197" fmla="*/ 1542216 h 5316568"/>
                    <a:gd name="connsiteX198" fmla="*/ 1894130 w 8126844"/>
                    <a:gd name="connsiteY198" fmla="*/ 1679934 h 5316568"/>
                    <a:gd name="connsiteX199" fmla="*/ 1879774 w 8126844"/>
                    <a:gd name="connsiteY199" fmla="*/ 2022038 h 5316568"/>
                    <a:gd name="connsiteX200" fmla="*/ 2390763 w 8126844"/>
                    <a:gd name="connsiteY200" fmla="*/ 2250638 h 5316568"/>
                    <a:gd name="connsiteX201" fmla="*/ 3157245 w 8126844"/>
                    <a:gd name="connsiteY201" fmla="*/ 2465791 h 5316568"/>
                    <a:gd name="connsiteX202" fmla="*/ 3708574 w 8126844"/>
                    <a:gd name="connsiteY202" fmla="*/ 2600262 h 5316568"/>
                    <a:gd name="connsiteX203" fmla="*/ 4165774 w 8126844"/>
                    <a:gd name="connsiteY203" fmla="*/ 2573368 h 5316568"/>
                    <a:gd name="connsiteX204" fmla="*/ 4394374 w 8126844"/>
                    <a:gd name="connsiteY204" fmla="*/ 2546474 h 5316568"/>
                    <a:gd name="connsiteX205" fmla="*/ 4407821 w 8126844"/>
                    <a:gd name="connsiteY205" fmla="*/ 2358215 h 5316568"/>
                    <a:gd name="connsiteX206" fmla="*/ 4192668 w 8126844"/>
                    <a:gd name="connsiteY206" fmla="*/ 2317874 h 5316568"/>
                    <a:gd name="connsiteX207" fmla="*/ 4031304 w 8126844"/>
                    <a:gd name="connsiteY207" fmla="*/ 2358215 h 5316568"/>
                    <a:gd name="connsiteX208" fmla="*/ 4031304 w 8126844"/>
                    <a:gd name="connsiteY208" fmla="*/ 2183403 h 5316568"/>
                    <a:gd name="connsiteX209" fmla="*/ 4448163 w 8126844"/>
                    <a:gd name="connsiteY209" fmla="*/ 2062380 h 5316568"/>
                    <a:gd name="connsiteX210" fmla="*/ 4703657 w 8126844"/>
                    <a:gd name="connsiteY210" fmla="*/ 1954803 h 5316568"/>
                    <a:gd name="connsiteX211" fmla="*/ 4689464 w 8126844"/>
                    <a:gd name="connsiteY211" fmla="*/ 1695630 h 5316568"/>
                    <a:gd name="connsiteX212" fmla="*/ 4404220 w 8126844"/>
                    <a:gd name="connsiteY212" fmla="*/ 1779653 h 5316568"/>
                    <a:gd name="connsiteX213" fmla="*/ 3946516 w 8126844"/>
                    <a:gd name="connsiteY213" fmla="*/ 1890062 h 5316568"/>
                    <a:gd name="connsiteX214" fmla="*/ 3587828 w 8126844"/>
                    <a:gd name="connsiteY214" fmla="*/ 1917536 h 5316568"/>
                    <a:gd name="connsiteX215" fmla="*/ 3507117 w 8126844"/>
                    <a:gd name="connsiteY215" fmla="*/ 1882877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720260 w 8126844"/>
                    <a:gd name="connsiteY193" fmla="*/ 1607230 h 5316568"/>
                    <a:gd name="connsiteX194" fmla="*/ 1772079 w 8126844"/>
                    <a:gd name="connsiteY194" fmla="*/ 1423805 h 5316568"/>
                    <a:gd name="connsiteX195" fmla="*/ 1693720 w 8126844"/>
                    <a:gd name="connsiteY195" fmla="*/ 1251776 h 5316568"/>
                    <a:gd name="connsiteX196" fmla="*/ 2176456 w 8126844"/>
                    <a:gd name="connsiteY196" fmla="*/ 1564624 h 5316568"/>
                    <a:gd name="connsiteX197" fmla="*/ 1984049 w 8126844"/>
                    <a:gd name="connsiteY197" fmla="*/ 1542216 h 5316568"/>
                    <a:gd name="connsiteX198" fmla="*/ 1894130 w 8126844"/>
                    <a:gd name="connsiteY198" fmla="*/ 1679934 h 5316568"/>
                    <a:gd name="connsiteX199" fmla="*/ 1879774 w 8126844"/>
                    <a:gd name="connsiteY199" fmla="*/ 2022038 h 5316568"/>
                    <a:gd name="connsiteX200" fmla="*/ 2390763 w 8126844"/>
                    <a:gd name="connsiteY200" fmla="*/ 2250638 h 5316568"/>
                    <a:gd name="connsiteX201" fmla="*/ 3157245 w 8126844"/>
                    <a:gd name="connsiteY201" fmla="*/ 2465791 h 5316568"/>
                    <a:gd name="connsiteX202" fmla="*/ 3708574 w 8126844"/>
                    <a:gd name="connsiteY202" fmla="*/ 2600262 h 5316568"/>
                    <a:gd name="connsiteX203" fmla="*/ 4165774 w 8126844"/>
                    <a:gd name="connsiteY203" fmla="*/ 2573368 h 5316568"/>
                    <a:gd name="connsiteX204" fmla="*/ 4394374 w 8126844"/>
                    <a:gd name="connsiteY204" fmla="*/ 2546474 h 5316568"/>
                    <a:gd name="connsiteX205" fmla="*/ 4407821 w 8126844"/>
                    <a:gd name="connsiteY205" fmla="*/ 2358215 h 5316568"/>
                    <a:gd name="connsiteX206" fmla="*/ 4192668 w 8126844"/>
                    <a:gd name="connsiteY206" fmla="*/ 2317874 h 5316568"/>
                    <a:gd name="connsiteX207" fmla="*/ 4031304 w 8126844"/>
                    <a:gd name="connsiteY207" fmla="*/ 2358215 h 5316568"/>
                    <a:gd name="connsiteX208" fmla="*/ 4031304 w 8126844"/>
                    <a:gd name="connsiteY208" fmla="*/ 2183403 h 5316568"/>
                    <a:gd name="connsiteX209" fmla="*/ 4448163 w 8126844"/>
                    <a:gd name="connsiteY209" fmla="*/ 2062380 h 5316568"/>
                    <a:gd name="connsiteX210" fmla="*/ 4703657 w 8126844"/>
                    <a:gd name="connsiteY210" fmla="*/ 1954803 h 5316568"/>
                    <a:gd name="connsiteX211" fmla="*/ 4689464 w 8126844"/>
                    <a:gd name="connsiteY211" fmla="*/ 1695630 h 5316568"/>
                    <a:gd name="connsiteX212" fmla="*/ 4404220 w 8126844"/>
                    <a:gd name="connsiteY212" fmla="*/ 1779653 h 5316568"/>
                    <a:gd name="connsiteX213" fmla="*/ 3946516 w 8126844"/>
                    <a:gd name="connsiteY213" fmla="*/ 1890062 h 5316568"/>
                    <a:gd name="connsiteX214" fmla="*/ 3507117 w 8126844"/>
                    <a:gd name="connsiteY214" fmla="*/ 1882877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720260 w 8126844"/>
                    <a:gd name="connsiteY193" fmla="*/ 1607230 h 5316568"/>
                    <a:gd name="connsiteX194" fmla="*/ 1772079 w 8126844"/>
                    <a:gd name="connsiteY194" fmla="*/ 1423805 h 5316568"/>
                    <a:gd name="connsiteX195" fmla="*/ 1693720 w 8126844"/>
                    <a:gd name="connsiteY195" fmla="*/ 1251776 h 5316568"/>
                    <a:gd name="connsiteX196" fmla="*/ 2176456 w 8126844"/>
                    <a:gd name="connsiteY196" fmla="*/ 1564624 h 5316568"/>
                    <a:gd name="connsiteX197" fmla="*/ 1984049 w 8126844"/>
                    <a:gd name="connsiteY197" fmla="*/ 1542216 h 5316568"/>
                    <a:gd name="connsiteX198" fmla="*/ 1894130 w 8126844"/>
                    <a:gd name="connsiteY198" fmla="*/ 1679934 h 5316568"/>
                    <a:gd name="connsiteX199" fmla="*/ 1879774 w 8126844"/>
                    <a:gd name="connsiteY199" fmla="*/ 2022038 h 5316568"/>
                    <a:gd name="connsiteX200" fmla="*/ 2390763 w 8126844"/>
                    <a:gd name="connsiteY200" fmla="*/ 2250638 h 5316568"/>
                    <a:gd name="connsiteX201" fmla="*/ 3157245 w 8126844"/>
                    <a:gd name="connsiteY201" fmla="*/ 2465791 h 5316568"/>
                    <a:gd name="connsiteX202" fmla="*/ 3708574 w 8126844"/>
                    <a:gd name="connsiteY202" fmla="*/ 2600262 h 5316568"/>
                    <a:gd name="connsiteX203" fmla="*/ 4165774 w 8126844"/>
                    <a:gd name="connsiteY203" fmla="*/ 2573368 h 5316568"/>
                    <a:gd name="connsiteX204" fmla="*/ 4394374 w 8126844"/>
                    <a:gd name="connsiteY204" fmla="*/ 2546474 h 5316568"/>
                    <a:gd name="connsiteX205" fmla="*/ 4407821 w 8126844"/>
                    <a:gd name="connsiteY205" fmla="*/ 2358215 h 5316568"/>
                    <a:gd name="connsiteX206" fmla="*/ 4192668 w 8126844"/>
                    <a:gd name="connsiteY206" fmla="*/ 2317874 h 5316568"/>
                    <a:gd name="connsiteX207" fmla="*/ 4031304 w 8126844"/>
                    <a:gd name="connsiteY207" fmla="*/ 2358215 h 5316568"/>
                    <a:gd name="connsiteX208" fmla="*/ 4031304 w 8126844"/>
                    <a:gd name="connsiteY208" fmla="*/ 2183403 h 5316568"/>
                    <a:gd name="connsiteX209" fmla="*/ 4448163 w 8126844"/>
                    <a:gd name="connsiteY209" fmla="*/ 2062380 h 5316568"/>
                    <a:gd name="connsiteX210" fmla="*/ 4703657 w 8126844"/>
                    <a:gd name="connsiteY210" fmla="*/ 1954803 h 5316568"/>
                    <a:gd name="connsiteX211" fmla="*/ 4689464 w 8126844"/>
                    <a:gd name="connsiteY211" fmla="*/ 1695630 h 5316568"/>
                    <a:gd name="connsiteX212" fmla="*/ 4404220 w 8126844"/>
                    <a:gd name="connsiteY212" fmla="*/ 1779653 h 5316568"/>
                    <a:gd name="connsiteX213" fmla="*/ 3946516 w 8126844"/>
                    <a:gd name="connsiteY213" fmla="*/ 1890062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720260 w 8126844"/>
                    <a:gd name="connsiteY193" fmla="*/ 1607230 h 5316568"/>
                    <a:gd name="connsiteX194" fmla="*/ 1772079 w 8126844"/>
                    <a:gd name="connsiteY194" fmla="*/ 1423805 h 5316568"/>
                    <a:gd name="connsiteX195" fmla="*/ 1693720 w 8126844"/>
                    <a:gd name="connsiteY195" fmla="*/ 1251776 h 5316568"/>
                    <a:gd name="connsiteX196" fmla="*/ 2176456 w 8126844"/>
                    <a:gd name="connsiteY196" fmla="*/ 1564624 h 5316568"/>
                    <a:gd name="connsiteX197" fmla="*/ 1984049 w 8126844"/>
                    <a:gd name="connsiteY197" fmla="*/ 1542216 h 5316568"/>
                    <a:gd name="connsiteX198" fmla="*/ 1894130 w 8126844"/>
                    <a:gd name="connsiteY198" fmla="*/ 1679934 h 5316568"/>
                    <a:gd name="connsiteX199" fmla="*/ 1879774 w 8126844"/>
                    <a:gd name="connsiteY199" fmla="*/ 2022038 h 5316568"/>
                    <a:gd name="connsiteX200" fmla="*/ 2390763 w 8126844"/>
                    <a:gd name="connsiteY200" fmla="*/ 2250638 h 5316568"/>
                    <a:gd name="connsiteX201" fmla="*/ 3157245 w 8126844"/>
                    <a:gd name="connsiteY201" fmla="*/ 2465791 h 5316568"/>
                    <a:gd name="connsiteX202" fmla="*/ 3708574 w 8126844"/>
                    <a:gd name="connsiteY202" fmla="*/ 2600262 h 5316568"/>
                    <a:gd name="connsiteX203" fmla="*/ 4165774 w 8126844"/>
                    <a:gd name="connsiteY203" fmla="*/ 2573368 h 5316568"/>
                    <a:gd name="connsiteX204" fmla="*/ 4394374 w 8126844"/>
                    <a:gd name="connsiteY204" fmla="*/ 2546474 h 5316568"/>
                    <a:gd name="connsiteX205" fmla="*/ 4407821 w 8126844"/>
                    <a:gd name="connsiteY205" fmla="*/ 2358215 h 5316568"/>
                    <a:gd name="connsiteX206" fmla="*/ 4192668 w 8126844"/>
                    <a:gd name="connsiteY206" fmla="*/ 2317874 h 5316568"/>
                    <a:gd name="connsiteX207" fmla="*/ 4031304 w 8126844"/>
                    <a:gd name="connsiteY207" fmla="*/ 2358215 h 5316568"/>
                    <a:gd name="connsiteX208" fmla="*/ 4031304 w 8126844"/>
                    <a:gd name="connsiteY208" fmla="*/ 2183403 h 5316568"/>
                    <a:gd name="connsiteX209" fmla="*/ 4448163 w 8126844"/>
                    <a:gd name="connsiteY209" fmla="*/ 2062380 h 5316568"/>
                    <a:gd name="connsiteX210" fmla="*/ 4703657 w 8126844"/>
                    <a:gd name="connsiteY210" fmla="*/ 1954803 h 5316568"/>
                    <a:gd name="connsiteX211" fmla="*/ 4689464 w 8126844"/>
                    <a:gd name="connsiteY211" fmla="*/ 1695630 h 5316568"/>
                    <a:gd name="connsiteX212" fmla="*/ 4404220 w 8126844"/>
                    <a:gd name="connsiteY212" fmla="*/ 1779653 h 5316568"/>
                    <a:gd name="connsiteX0" fmla="*/ 5873973 w 8126844"/>
                    <a:gd name="connsiteY0" fmla="*/ 949654 h 5316568"/>
                    <a:gd name="connsiteX1" fmla="*/ 5893126 w 8126844"/>
                    <a:gd name="connsiteY1" fmla="*/ 1041505 h 5316568"/>
                    <a:gd name="connsiteX2" fmla="*/ 5755089 w 8126844"/>
                    <a:gd name="connsiteY2" fmla="*/ 1149377 h 5316568"/>
                    <a:gd name="connsiteX3" fmla="*/ 5330626 w 8126844"/>
                    <a:gd name="connsiteY3" fmla="*/ 1426660 h 5316568"/>
                    <a:gd name="connsiteX4" fmla="*/ 4866197 w 8126844"/>
                    <a:gd name="connsiteY4" fmla="*/ 1652075 h 5316568"/>
                    <a:gd name="connsiteX5" fmla="*/ 4959151 w 8126844"/>
                    <a:gd name="connsiteY5" fmla="*/ 1860674 h 5316568"/>
                    <a:gd name="connsiteX6" fmla="*/ 5402904 w 8126844"/>
                    <a:gd name="connsiteY6" fmla="*/ 1699309 h 5316568"/>
                    <a:gd name="connsiteX7" fmla="*/ 6478668 w 8126844"/>
                    <a:gd name="connsiteY7" fmla="*/ 986615 h 5316568"/>
                    <a:gd name="connsiteX8" fmla="*/ 7177916 w 8126844"/>
                    <a:gd name="connsiteY8" fmla="*/ 139450 h 5316568"/>
                    <a:gd name="connsiteX9" fmla="*/ 7352727 w 8126844"/>
                    <a:gd name="connsiteY9" fmla="*/ 18427 h 5316568"/>
                    <a:gd name="connsiteX10" fmla="*/ 7460304 w 8126844"/>
                    <a:gd name="connsiteY10" fmla="*/ 327709 h 5316568"/>
                    <a:gd name="connsiteX11" fmla="*/ 7137574 w 8126844"/>
                    <a:gd name="connsiteY11" fmla="*/ 758015 h 5316568"/>
                    <a:gd name="connsiteX12" fmla="*/ 7056892 w 8126844"/>
                    <a:gd name="connsiteY12" fmla="*/ 932827 h 5316568"/>
                    <a:gd name="connsiteX13" fmla="*/ 7177916 w 8126844"/>
                    <a:gd name="connsiteY13" fmla="*/ 1040403 h 5316568"/>
                    <a:gd name="connsiteX14" fmla="*/ 7406516 w 8126844"/>
                    <a:gd name="connsiteY14" fmla="*/ 811803 h 5316568"/>
                    <a:gd name="connsiteX15" fmla="*/ 7540986 w 8126844"/>
                    <a:gd name="connsiteY15" fmla="*/ 811803 h 5316568"/>
                    <a:gd name="connsiteX16" fmla="*/ 7554433 w 8126844"/>
                    <a:gd name="connsiteY16" fmla="*/ 1040403 h 5316568"/>
                    <a:gd name="connsiteX17" fmla="*/ 6976210 w 8126844"/>
                    <a:gd name="connsiteY17" fmla="*/ 1632074 h 5316568"/>
                    <a:gd name="connsiteX18" fmla="*/ 6276963 w 8126844"/>
                    <a:gd name="connsiteY18" fmla="*/ 2183403 h 5316568"/>
                    <a:gd name="connsiteX19" fmla="*/ 5860104 w 8126844"/>
                    <a:gd name="connsiteY19" fmla="*/ 2385109 h 5316568"/>
                    <a:gd name="connsiteX20" fmla="*/ 5658398 w 8126844"/>
                    <a:gd name="connsiteY20" fmla="*/ 2452344 h 5316568"/>
                    <a:gd name="connsiteX21" fmla="*/ 5550821 w 8126844"/>
                    <a:gd name="connsiteY21" fmla="*/ 2371662 h 5316568"/>
                    <a:gd name="connsiteX22" fmla="*/ 5644951 w 8126844"/>
                    <a:gd name="connsiteY22" fmla="*/ 2169956 h 5316568"/>
                    <a:gd name="connsiteX23" fmla="*/ 5913892 w 8126844"/>
                    <a:gd name="connsiteY23" fmla="*/ 2116168 h 5316568"/>
                    <a:gd name="connsiteX24" fmla="*/ 5752527 w 8126844"/>
                    <a:gd name="connsiteY24" fmla="*/ 1806885 h 5316568"/>
                    <a:gd name="connsiteX25" fmla="*/ 5362563 w 8126844"/>
                    <a:gd name="connsiteY25" fmla="*/ 1954803 h 5316568"/>
                    <a:gd name="connsiteX26" fmla="*/ 4663316 w 8126844"/>
                    <a:gd name="connsiteY26" fmla="*/ 2237191 h 5316568"/>
                    <a:gd name="connsiteX27" fmla="*/ 4649868 w 8126844"/>
                    <a:gd name="connsiteY27" fmla="*/ 2412003 h 5316568"/>
                    <a:gd name="connsiteX28" fmla="*/ 4703657 w 8126844"/>
                    <a:gd name="connsiteY28" fmla="*/ 2519580 h 5316568"/>
                    <a:gd name="connsiteX29" fmla="*/ 5066727 w 8126844"/>
                    <a:gd name="connsiteY29" fmla="*/ 2385109 h 5316568"/>
                    <a:gd name="connsiteX30" fmla="*/ 5322221 w 8126844"/>
                    <a:gd name="connsiteY30" fmla="*/ 2331321 h 5316568"/>
                    <a:gd name="connsiteX31" fmla="*/ 5349116 w 8126844"/>
                    <a:gd name="connsiteY31" fmla="*/ 2465791 h 5316568"/>
                    <a:gd name="connsiteX32" fmla="*/ 4784339 w 8126844"/>
                    <a:gd name="connsiteY32" fmla="*/ 2680944 h 5316568"/>
                    <a:gd name="connsiteX33" fmla="*/ 4098539 w 8126844"/>
                    <a:gd name="connsiteY33" fmla="*/ 2815415 h 5316568"/>
                    <a:gd name="connsiteX34" fmla="*/ 2740386 w 8126844"/>
                    <a:gd name="connsiteY34" fmla="*/ 2680944 h 5316568"/>
                    <a:gd name="connsiteX35" fmla="*/ 2202504 w 8126844"/>
                    <a:gd name="connsiteY35" fmla="*/ 2479238 h 5316568"/>
                    <a:gd name="connsiteX36" fmla="*/ 2027692 w 8126844"/>
                    <a:gd name="connsiteY36" fmla="*/ 2425450 h 5316568"/>
                    <a:gd name="connsiteX37" fmla="*/ 1960457 w 8126844"/>
                    <a:gd name="connsiteY37" fmla="*/ 2573368 h 5316568"/>
                    <a:gd name="connsiteX38" fmla="*/ 2390763 w 8126844"/>
                    <a:gd name="connsiteY38" fmla="*/ 2801968 h 5316568"/>
                    <a:gd name="connsiteX39" fmla="*/ 3372398 w 8126844"/>
                    <a:gd name="connsiteY39" fmla="*/ 3044015 h 5316568"/>
                    <a:gd name="connsiteX40" fmla="*/ 4125433 w 8126844"/>
                    <a:gd name="connsiteY40" fmla="*/ 3044015 h 5316568"/>
                    <a:gd name="connsiteX41" fmla="*/ 4757445 w 8126844"/>
                    <a:gd name="connsiteY41" fmla="*/ 3017121 h 5316568"/>
                    <a:gd name="connsiteX42" fmla="*/ 4918810 w 8126844"/>
                    <a:gd name="connsiteY42" fmla="*/ 3057462 h 5316568"/>
                    <a:gd name="connsiteX43" fmla="*/ 4811233 w 8126844"/>
                    <a:gd name="connsiteY43" fmla="*/ 3218827 h 5316568"/>
                    <a:gd name="connsiteX44" fmla="*/ 4286798 w 8126844"/>
                    <a:gd name="connsiteY44" fmla="*/ 3286062 h 5316568"/>
                    <a:gd name="connsiteX45" fmla="*/ 4219563 w 8126844"/>
                    <a:gd name="connsiteY45" fmla="*/ 3420532 h 5316568"/>
                    <a:gd name="connsiteX46" fmla="*/ 4555739 w 8126844"/>
                    <a:gd name="connsiteY46" fmla="*/ 3474321 h 5316568"/>
                    <a:gd name="connsiteX47" fmla="*/ 5241539 w 8126844"/>
                    <a:gd name="connsiteY47" fmla="*/ 3286062 h 5316568"/>
                    <a:gd name="connsiteX48" fmla="*/ 5523927 w 8126844"/>
                    <a:gd name="connsiteY48" fmla="*/ 3151591 h 5316568"/>
                    <a:gd name="connsiteX49" fmla="*/ 5618057 w 8126844"/>
                    <a:gd name="connsiteY49" fmla="*/ 3044015 h 5316568"/>
                    <a:gd name="connsiteX50" fmla="*/ 5402904 w 8126844"/>
                    <a:gd name="connsiteY50" fmla="*/ 3030568 h 5316568"/>
                    <a:gd name="connsiteX51" fmla="*/ 5214645 w 8126844"/>
                    <a:gd name="connsiteY51" fmla="*/ 2922991 h 5316568"/>
                    <a:gd name="connsiteX52" fmla="*/ 5241539 w 8126844"/>
                    <a:gd name="connsiteY52" fmla="*/ 2801968 h 5316568"/>
                    <a:gd name="connsiteX53" fmla="*/ 5537374 w 8126844"/>
                    <a:gd name="connsiteY53" fmla="*/ 2761627 h 5316568"/>
                    <a:gd name="connsiteX54" fmla="*/ 6196280 w 8126844"/>
                    <a:gd name="connsiteY54" fmla="*/ 2506132 h 5316568"/>
                    <a:gd name="connsiteX55" fmla="*/ 6747610 w 8126844"/>
                    <a:gd name="connsiteY55" fmla="*/ 2169956 h 5316568"/>
                    <a:gd name="connsiteX56" fmla="*/ 7218257 w 8126844"/>
                    <a:gd name="connsiteY56" fmla="*/ 1726203 h 5316568"/>
                    <a:gd name="connsiteX57" fmla="*/ 7433410 w 8126844"/>
                    <a:gd name="connsiteY57" fmla="*/ 1551391 h 5316568"/>
                    <a:gd name="connsiteX58" fmla="*/ 7567880 w 8126844"/>
                    <a:gd name="connsiteY58" fmla="*/ 1578285 h 5316568"/>
                    <a:gd name="connsiteX59" fmla="*/ 7514092 w 8126844"/>
                    <a:gd name="connsiteY59" fmla="*/ 1779991 h 5316568"/>
                    <a:gd name="connsiteX60" fmla="*/ 7097233 w 8126844"/>
                    <a:gd name="connsiteY60" fmla="*/ 2210297 h 5316568"/>
                    <a:gd name="connsiteX61" fmla="*/ 6451774 w 8126844"/>
                    <a:gd name="connsiteY61" fmla="*/ 2627156 h 5316568"/>
                    <a:gd name="connsiteX62" fmla="*/ 6088704 w 8126844"/>
                    <a:gd name="connsiteY62" fmla="*/ 2815415 h 5316568"/>
                    <a:gd name="connsiteX63" fmla="*/ 5981127 w 8126844"/>
                    <a:gd name="connsiteY63" fmla="*/ 2949885 h 5316568"/>
                    <a:gd name="connsiteX64" fmla="*/ 6021468 w 8126844"/>
                    <a:gd name="connsiteY64" fmla="*/ 3151591 h 5316568"/>
                    <a:gd name="connsiteX65" fmla="*/ 6115598 w 8126844"/>
                    <a:gd name="connsiteY65" fmla="*/ 3299509 h 5316568"/>
                    <a:gd name="connsiteX66" fmla="*/ 6734163 w 8126844"/>
                    <a:gd name="connsiteY66" fmla="*/ 3124697 h 5316568"/>
                    <a:gd name="connsiteX67" fmla="*/ 7419963 w 8126844"/>
                    <a:gd name="connsiteY67" fmla="*/ 2694391 h 5316568"/>
                    <a:gd name="connsiteX68" fmla="*/ 7850268 w 8126844"/>
                    <a:gd name="connsiteY68" fmla="*/ 2371662 h 5316568"/>
                    <a:gd name="connsiteX69" fmla="*/ 8065421 w 8126844"/>
                    <a:gd name="connsiteY69" fmla="*/ 2264085 h 5316568"/>
                    <a:gd name="connsiteX70" fmla="*/ 8105763 w 8126844"/>
                    <a:gd name="connsiteY70" fmla="*/ 2425450 h 5316568"/>
                    <a:gd name="connsiteX71" fmla="*/ 7769586 w 8126844"/>
                    <a:gd name="connsiteY71" fmla="*/ 2761627 h 5316568"/>
                    <a:gd name="connsiteX72" fmla="*/ 6707268 w 8126844"/>
                    <a:gd name="connsiteY72" fmla="*/ 3339850 h 5316568"/>
                    <a:gd name="connsiteX73" fmla="*/ 6129045 w 8126844"/>
                    <a:gd name="connsiteY73" fmla="*/ 3608791 h 5316568"/>
                    <a:gd name="connsiteX74" fmla="*/ 5833210 w 8126844"/>
                    <a:gd name="connsiteY74" fmla="*/ 3649132 h 5316568"/>
                    <a:gd name="connsiteX75" fmla="*/ 5712186 w 8126844"/>
                    <a:gd name="connsiteY75" fmla="*/ 3689474 h 5316568"/>
                    <a:gd name="connsiteX76" fmla="*/ 5658398 w 8126844"/>
                    <a:gd name="connsiteY76" fmla="*/ 3541556 h 5316568"/>
                    <a:gd name="connsiteX77" fmla="*/ 5779421 w 8126844"/>
                    <a:gd name="connsiteY77" fmla="*/ 3433980 h 5316568"/>
                    <a:gd name="connsiteX78" fmla="*/ 5779421 w 8126844"/>
                    <a:gd name="connsiteY78" fmla="*/ 3339850 h 5316568"/>
                    <a:gd name="connsiteX79" fmla="*/ 5497033 w 8126844"/>
                    <a:gd name="connsiteY79" fmla="*/ 3460874 h 5316568"/>
                    <a:gd name="connsiteX80" fmla="*/ 5039833 w 8126844"/>
                    <a:gd name="connsiteY80" fmla="*/ 3595344 h 5316568"/>
                    <a:gd name="connsiteX81" fmla="*/ 4865021 w 8126844"/>
                    <a:gd name="connsiteY81" fmla="*/ 3676027 h 5316568"/>
                    <a:gd name="connsiteX82" fmla="*/ 4905363 w 8126844"/>
                    <a:gd name="connsiteY82" fmla="*/ 3770156 h 5316568"/>
                    <a:gd name="connsiteX83" fmla="*/ 5160857 w 8126844"/>
                    <a:gd name="connsiteY83" fmla="*/ 3743262 h 5316568"/>
                    <a:gd name="connsiteX84" fmla="*/ 5187751 w 8126844"/>
                    <a:gd name="connsiteY84" fmla="*/ 3877732 h 5316568"/>
                    <a:gd name="connsiteX85" fmla="*/ 4878468 w 8126844"/>
                    <a:gd name="connsiteY85" fmla="*/ 3971862 h 5316568"/>
                    <a:gd name="connsiteX86" fmla="*/ 4891916 w 8126844"/>
                    <a:gd name="connsiteY86" fmla="*/ 4119780 h 5316568"/>
                    <a:gd name="connsiteX87" fmla="*/ 5376010 w 8126844"/>
                    <a:gd name="connsiteY87" fmla="*/ 4012203 h 5316568"/>
                    <a:gd name="connsiteX88" fmla="*/ 5967680 w 8126844"/>
                    <a:gd name="connsiteY88" fmla="*/ 3864285 h 5316568"/>
                    <a:gd name="connsiteX89" fmla="*/ 6344198 w 8126844"/>
                    <a:gd name="connsiteY89" fmla="*/ 3662580 h 5316568"/>
                    <a:gd name="connsiteX90" fmla="*/ 6478668 w 8126844"/>
                    <a:gd name="connsiteY90" fmla="*/ 3662580 h 5316568"/>
                    <a:gd name="connsiteX91" fmla="*/ 6478668 w 8126844"/>
                    <a:gd name="connsiteY91" fmla="*/ 3850838 h 5316568"/>
                    <a:gd name="connsiteX92" fmla="*/ 5900445 w 8126844"/>
                    <a:gd name="connsiteY92" fmla="*/ 4039097 h 5316568"/>
                    <a:gd name="connsiteX93" fmla="*/ 5053280 w 8126844"/>
                    <a:gd name="connsiteY93" fmla="*/ 4281144 h 5316568"/>
                    <a:gd name="connsiteX94" fmla="*/ 4703657 w 8126844"/>
                    <a:gd name="connsiteY94" fmla="*/ 4375274 h 5316568"/>
                    <a:gd name="connsiteX95" fmla="*/ 4313692 w 8126844"/>
                    <a:gd name="connsiteY95" fmla="*/ 4442509 h 5316568"/>
                    <a:gd name="connsiteX96" fmla="*/ 4004410 w 8126844"/>
                    <a:gd name="connsiteY96" fmla="*/ 4482850 h 5316568"/>
                    <a:gd name="connsiteX97" fmla="*/ 3869939 w 8126844"/>
                    <a:gd name="connsiteY97" fmla="*/ 4361827 h 5316568"/>
                    <a:gd name="connsiteX98" fmla="*/ 3950621 w 8126844"/>
                    <a:gd name="connsiteY98" fmla="*/ 4254250 h 5316568"/>
                    <a:gd name="connsiteX99" fmla="*/ 4367480 w 8126844"/>
                    <a:gd name="connsiteY99" fmla="*/ 4173568 h 5316568"/>
                    <a:gd name="connsiteX100" fmla="*/ 4542292 w 8126844"/>
                    <a:gd name="connsiteY100" fmla="*/ 4106332 h 5316568"/>
                    <a:gd name="connsiteX101" fmla="*/ 4542292 w 8126844"/>
                    <a:gd name="connsiteY101" fmla="*/ 3971862 h 5316568"/>
                    <a:gd name="connsiteX102" fmla="*/ 4206116 w 8126844"/>
                    <a:gd name="connsiteY102" fmla="*/ 3971862 h 5316568"/>
                    <a:gd name="connsiteX103" fmla="*/ 3520316 w 8126844"/>
                    <a:gd name="connsiteY103" fmla="*/ 4052544 h 5316568"/>
                    <a:gd name="connsiteX104" fmla="*/ 3157245 w 8126844"/>
                    <a:gd name="connsiteY104" fmla="*/ 4079438 h 5316568"/>
                    <a:gd name="connsiteX105" fmla="*/ 3076563 w 8126844"/>
                    <a:gd name="connsiteY105" fmla="*/ 4200462 h 5316568"/>
                    <a:gd name="connsiteX106" fmla="*/ 3224480 w 8126844"/>
                    <a:gd name="connsiteY106" fmla="*/ 4267697 h 5316568"/>
                    <a:gd name="connsiteX107" fmla="*/ 3453080 w 8126844"/>
                    <a:gd name="connsiteY107" fmla="*/ 4294591 h 5316568"/>
                    <a:gd name="connsiteX108" fmla="*/ 3412739 w 8126844"/>
                    <a:gd name="connsiteY108" fmla="*/ 4402168 h 5316568"/>
                    <a:gd name="connsiteX109" fmla="*/ 2968986 w 8126844"/>
                    <a:gd name="connsiteY109" fmla="*/ 4455956 h 5316568"/>
                    <a:gd name="connsiteX110" fmla="*/ 2767280 w 8126844"/>
                    <a:gd name="connsiteY110" fmla="*/ 4469403 h 5316568"/>
                    <a:gd name="connsiteX111" fmla="*/ 2673151 w 8126844"/>
                    <a:gd name="connsiteY111" fmla="*/ 4671109 h 5316568"/>
                    <a:gd name="connsiteX112" fmla="*/ 2767280 w 8126844"/>
                    <a:gd name="connsiteY112" fmla="*/ 5034180 h 5316568"/>
                    <a:gd name="connsiteX113" fmla="*/ 2700045 w 8126844"/>
                    <a:gd name="connsiteY113" fmla="*/ 5235885 h 5316568"/>
                    <a:gd name="connsiteX114" fmla="*/ 2498339 w 8126844"/>
                    <a:gd name="connsiteY114" fmla="*/ 5316568 h 5316568"/>
                    <a:gd name="connsiteX115" fmla="*/ 2256292 w 8126844"/>
                    <a:gd name="connsiteY115" fmla="*/ 5235885 h 5316568"/>
                    <a:gd name="connsiteX116" fmla="*/ 2175610 w 8126844"/>
                    <a:gd name="connsiteY116" fmla="*/ 4980391 h 5316568"/>
                    <a:gd name="connsiteX117" fmla="*/ 2269739 w 8126844"/>
                    <a:gd name="connsiteY117" fmla="*/ 4751791 h 5316568"/>
                    <a:gd name="connsiteX118" fmla="*/ 2404210 w 8126844"/>
                    <a:gd name="connsiteY118" fmla="*/ 4590427 h 5316568"/>
                    <a:gd name="connsiteX119" fmla="*/ 2390763 w 8126844"/>
                    <a:gd name="connsiteY119" fmla="*/ 4442509 h 5316568"/>
                    <a:gd name="connsiteX120" fmla="*/ 2014245 w 8126844"/>
                    <a:gd name="connsiteY120" fmla="*/ 4308038 h 5316568"/>
                    <a:gd name="connsiteX121" fmla="*/ 2068033 w 8126844"/>
                    <a:gd name="connsiteY121" fmla="*/ 4200462 h 5316568"/>
                    <a:gd name="connsiteX122" fmla="*/ 2390763 w 8126844"/>
                    <a:gd name="connsiteY122" fmla="*/ 4200462 h 5316568"/>
                    <a:gd name="connsiteX123" fmla="*/ 2807621 w 8126844"/>
                    <a:gd name="connsiteY123" fmla="*/ 4200462 h 5316568"/>
                    <a:gd name="connsiteX124" fmla="*/ 2834516 w 8126844"/>
                    <a:gd name="connsiteY124" fmla="*/ 4065991 h 5316568"/>
                    <a:gd name="connsiteX125" fmla="*/ 2686598 w 8126844"/>
                    <a:gd name="connsiteY125" fmla="*/ 4012203 h 5316568"/>
                    <a:gd name="connsiteX126" fmla="*/ 2780727 w 8126844"/>
                    <a:gd name="connsiteY126" fmla="*/ 3864285 h 5316568"/>
                    <a:gd name="connsiteX127" fmla="*/ 3211033 w 8126844"/>
                    <a:gd name="connsiteY127" fmla="*/ 3904627 h 5316568"/>
                    <a:gd name="connsiteX128" fmla="*/ 3775810 w 8126844"/>
                    <a:gd name="connsiteY128" fmla="*/ 3877732 h 5316568"/>
                    <a:gd name="connsiteX129" fmla="*/ 4380927 w 8126844"/>
                    <a:gd name="connsiteY129" fmla="*/ 3783603 h 5316568"/>
                    <a:gd name="connsiteX130" fmla="*/ 4622974 w 8126844"/>
                    <a:gd name="connsiteY130" fmla="*/ 3729815 h 5316568"/>
                    <a:gd name="connsiteX131" fmla="*/ 4555739 w 8126844"/>
                    <a:gd name="connsiteY131" fmla="*/ 3635685 h 5316568"/>
                    <a:gd name="connsiteX132" fmla="*/ 4031304 w 8126844"/>
                    <a:gd name="connsiteY132" fmla="*/ 3676027 h 5316568"/>
                    <a:gd name="connsiteX133" fmla="*/ 3600998 w 8126844"/>
                    <a:gd name="connsiteY133" fmla="*/ 3689474 h 5316568"/>
                    <a:gd name="connsiteX134" fmla="*/ 3278268 w 8126844"/>
                    <a:gd name="connsiteY134" fmla="*/ 3649132 h 5316568"/>
                    <a:gd name="connsiteX135" fmla="*/ 3237927 w 8126844"/>
                    <a:gd name="connsiteY135" fmla="*/ 3581897 h 5316568"/>
                    <a:gd name="connsiteX136" fmla="*/ 3291716 w 8126844"/>
                    <a:gd name="connsiteY136" fmla="*/ 3447427 h 5316568"/>
                    <a:gd name="connsiteX137" fmla="*/ 3587551 w 8126844"/>
                    <a:gd name="connsiteY137" fmla="*/ 3474321 h 5316568"/>
                    <a:gd name="connsiteX138" fmla="*/ 3883386 w 8126844"/>
                    <a:gd name="connsiteY138" fmla="*/ 3474321 h 5316568"/>
                    <a:gd name="connsiteX139" fmla="*/ 3964068 w 8126844"/>
                    <a:gd name="connsiteY139" fmla="*/ 3407085 h 5316568"/>
                    <a:gd name="connsiteX140" fmla="*/ 3883386 w 8126844"/>
                    <a:gd name="connsiteY140" fmla="*/ 3286062 h 5316568"/>
                    <a:gd name="connsiteX141" fmla="*/ 3412739 w 8126844"/>
                    <a:gd name="connsiteY141" fmla="*/ 3259168 h 5316568"/>
                    <a:gd name="connsiteX142" fmla="*/ 3049668 w 8126844"/>
                    <a:gd name="connsiteY142" fmla="*/ 3205380 h 5316568"/>
                    <a:gd name="connsiteX143" fmla="*/ 2740386 w 8126844"/>
                    <a:gd name="connsiteY143" fmla="*/ 3138144 h 5316568"/>
                    <a:gd name="connsiteX144" fmla="*/ 2457998 w 8126844"/>
                    <a:gd name="connsiteY144" fmla="*/ 3057462 h 5316568"/>
                    <a:gd name="connsiteX145" fmla="*/ 2242845 w 8126844"/>
                    <a:gd name="connsiteY145" fmla="*/ 3003674 h 5316568"/>
                    <a:gd name="connsiteX146" fmla="*/ 2162163 w 8126844"/>
                    <a:gd name="connsiteY146" fmla="*/ 3165038 h 5316568"/>
                    <a:gd name="connsiteX147" fmla="*/ 2336974 w 8126844"/>
                    <a:gd name="connsiteY147" fmla="*/ 3339850 h 5316568"/>
                    <a:gd name="connsiteX148" fmla="*/ 2713492 w 8126844"/>
                    <a:gd name="connsiteY148" fmla="*/ 3393638 h 5316568"/>
                    <a:gd name="connsiteX149" fmla="*/ 2874857 w 8126844"/>
                    <a:gd name="connsiteY149" fmla="*/ 3447427 h 5316568"/>
                    <a:gd name="connsiteX150" fmla="*/ 2874857 w 8126844"/>
                    <a:gd name="connsiteY150" fmla="*/ 3595344 h 5316568"/>
                    <a:gd name="connsiteX151" fmla="*/ 2605916 w 8126844"/>
                    <a:gd name="connsiteY151" fmla="*/ 3568450 h 5316568"/>
                    <a:gd name="connsiteX152" fmla="*/ 2000798 w 8126844"/>
                    <a:gd name="connsiteY152" fmla="*/ 3447427 h 5316568"/>
                    <a:gd name="connsiteX153" fmla="*/ 1583939 w 8126844"/>
                    <a:gd name="connsiteY153" fmla="*/ 3299509 h 5316568"/>
                    <a:gd name="connsiteX154" fmla="*/ 1409127 w 8126844"/>
                    <a:gd name="connsiteY154" fmla="*/ 3312956 h 5316568"/>
                    <a:gd name="connsiteX155" fmla="*/ 1368786 w 8126844"/>
                    <a:gd name="connsiteY155" fmla="*/ 3487768 h 5316568"/>
                    <a:gd name="connsiteX156" fmla="*/ 1799092 w 8126844"/>
                    <a:gd name="connsiteY156" fmla="*/ 3622238 h 5316568"/>
                    <a:gd name="connsiteX157" fmla="*/ 2256292 w 8126844"/>
                    <a:gd name="connsiteY157" fmla="*/ 3783603 h 5316568"/>
                    <a:gd name="connsiteX158" fmla="*/ 2390763 w 8126844"/>
                    <a:gd name="connsiteY158" fmla="*/ 3891180 h 5316568"/>
                    <a:gd name="connsiteX159" fmla="*/ 2094927 w 8126844"/>
                    <a:gd name="connsiteY159" fmla="*/ 3958415 h 5316568"/>
                    <a:gd name="connsiteX160" fmla="*/ 1557045 w 8126844"/>
                    <a:gd name="connsiteY160" fmla="*/ 3783603 h 5316568"/>
                    <a:gd name="connsiteX161" fmla="*/ 965374 w 8126844"/>
                    <a:gd name="connsiteY161" fmla="*/ 3555003 h 5316568"/>
                    <a:gd name="connsiteX162" fmla="*/ 481280 w 8126844"/>
                    <a:gd name="connsiteY162" fmla="*/ 3339850 h 5316568"/>
                    <a:gd name="connsiteX163" fmla="*/ 198892 w 8126844"/>
                    <a:gd name="connsiteY163" fmla="*/ 3232274 h 5316568"/>
                    <a:gd name="connsiteX164" fmla="*/ 131657 w 8126844"/>
                    <a:gd name="connsiteY164" fmla="*/ 3138144 h 5316568"/>
                    <a:gd name="connsiteX165" fmla="*/ 279574 w 8126844"/>
                    <a:gd name="connsiteY165" fmla="*/ 3044015 h 5316568"/>
                    <a:gd name="connsiteX166" fmla="*/ 642645 w 8126844"/>
                    <a:gd name="connsiteY166" fmla="*/ 3218827 h 5316568"/>
                    <a:gd name="connsiteX167" fmla="*/ 1113292 w 8126844"/>
                    <a:gd name="connsiteY167" fmla="*/ 3366744 h 5316568"/>
                    <a:gd name="connsiteX168" fmla="*/ 1153633 w 8126844"/>
                    <a:gd name="connsiteY168" fmla="*/ 3191932 h 5316568"/>
                    <a:gd name="connsiteX169" fmla="*/ 1032610 w 8126844"/>
                    <a:gd name="connsiteY169" fmla="*/ 3030568 h 5316568"/>
                    <a:gd name="connsiteX170" fmla="*/ 535068 w 8126844"/>
                    <a:gd name="connsiteY170" fmla="*/ 2882650 h 5316568"/>
                    <a:gd name="connsiteX171" fmla="*/ 198892 w 8126844"/>
                    <a:gd name="connsiteY171" fmla="*/ 2640603 h 5316568"/>
                    <a:gd name="connsiteX172" fmla="*/ 10633 w 8126844"/>
                    <a:gd name="connsiteY172" fmla="*/ 2479238 h 5316568"/>
                    <a:gd name="connsiteX173" fmla="*/ 50974 w 8126844"/>
                    <a:gd name="connsiteY173" fmla="*/ 2344768 h 5316568"/>
                    <a:gd name="connsiteX174" fmla="*/ 279574 w 8126844"/>
                    <a:gd name="connsiteY174" fmla="*/ 2425450 h 5316568"/>
                    <a:gd name="connsiteX175" fmla="*/ 1019163 w 8126844"/>
                    <a:gd name="connsiteY175" fmla="*/ 2828862 h 5316568"/>
                    <a:gd name="connsiteX176" fmla="*/ 1462916 w 8126844"/>
                    <a:gd name="connsiteY176" fmla="*/ 3070909 h 5316568"/>
                    <a:gd name="connsiteX177" fmla="*/ 1799092 w 8126844"/>
                    <a:gd name="connsiteY177" fmla="*/ 3165038 h 5316568"/>
                    <a:gd name="connsiteX178" fmla="*/ 1973904 w 8126844"/>
                    <a:gd name="connsiteY178" fmla="*/ 3097803 h 5316568"/>
                    <a:gd name="connsiteX179" fmla="*/ 1960457 w 8126844"/>
                    <a:gd name="connsiteY179" fmla="*/ 2855756 h 5316568"/>
                    <a:gd name="connsiteX180" fmla="*/ 1624280 w 8126844"/>
                    <a:gd name="connsiteY180" fmla="*/ 2748180 h 5316568"/>
                    <a:gd name="connsiteX181" fmla="*/ 1288104 w 8126844"/>
                    <a:gd name="connsiteY181" fmla="*/ 2600262 h 5316568"/>
                    <a:gd name="connsiteX182" fmla="*/ 1261210 w 8126844"/>
                    <a:gd name="connsiteY182" fmla="*/ 2465791 h 5316568"/>
                    <a:gd name="connsiteX183" fmla="*/ 1462916 w 8126844"/>
                    <a:gd name="connsiteY183" fmla="*/ 2465791 h 5316568"/>
                    <a:gd name="connsiteX184" fmla="*/ 1691516 w 8126844"/>
                    <a:gd name="connsiteY184" fmla="*/ 2546474 h 5316568"/>
                    <a:gd name="connsiteX185" fmla="*/ 1758751 w 8126844"/>
                    <a:gd name="connsiteY185" fmla="*/ 2331321 h 5316568"/>
                    <a:gd name="connsiteX186" fmla="*/ 1597386 w 8126844"/>
                    <a:gd name="connsiteY186" fmla="*/ 2156509 h 5316568"/>
                    <a:gd name="connsiteX187" fmla="*/ 1153633 w 8126844"/>
                    <a:gd name="connsiteY187" fmla="*/ 1968250 h 5316568"/>
                    <a:gd name="connsiteX188" fmla="*/ 871245 w 8126844"/>
                    <a:gd name="connsiteY188" fmla="*/ 1779991 h 5316568"/>
                    <a:gd name="connsiteX189" fmla="*/ 750221 w 8126844"/>
                    <a:gd name="connsiteY189" fmla="*/ 1645521 h 5316568"/>
                    <a:gd name="connsiteX190" fmla="*/ 844351 w 8126844"/>
                    <a:gd name="connsiteY190" fmla="*/ 1524497 h 5316568"/>
                    <a:gd name="connsiteX191" fmla="*/ 1328445 w 8126844"/>
                    <a:gd name="connsiteY191" fmla="*/ 1739650 h 5316568"/>
                    <a:gd name="connsiteX192" fmla="*/ 1606671 w 8126844"/>
                    <a:gd name="connsiteY192" fmla="*/ 1886069 h 5316568"/>
                    <a:gd name="connsiteX193" fmla="*/ 1720260 w 8126844"/>
                    <a:gd name="connsiteY193" fmla="*/ 1607230 h 5316568"/>
                    <a:gd name="connsiteX194" fmla="*/ 1772079 w 8126844"/>
                    <a:gd name="connsiteY194" fmla="*/ 1423805 h 5316568"/>
                    <a:gd name="connsiteX195" fmla="*/ 1693720 w 8126844"/>
                    <a:gd name="connsiteY195" fmla="*/ 1251776 h 5316568"/>
                    <a:gd name="connsiteX196" fmla="*/ 2176456 w 8126844"/>
                    <a:gd name="connsiteY196" fmla="*/ 1564624 h 5316568"/>
                    <a:gd name="connsiteX197" fmla="*/ 1984049 w 8126844"/>
                    <a:gd name="connsiteY197" fmla="*/ 1542216 h 5316568"/>
                    <a:gd name="connsiteX198" fmla="*/ 1894130 w 8126844"/>
                    <a:gd name="connsiteY198" fmla="*/ 1679934 h 5316568"/>
                    <a:gd name="connsiteX199" fmla="*/ 1879774 w 8126844"/>
                    <a:gd name="connsiteY199" fmla="*/ 2022038 h 5316568"/>
                    <a:gd name="connsiteX200" fmla="*/ 2390763 w 8126844"/>
                    <a:gd name="connsiteY200" fmla="*/ 2250638 h 5316568"/>
                    <a:gd name="connsiteX201" fmla="*/ 3157245 w 8126844"/>
                    <a:gd name="connsiteY201" fmla="*/ 2465791 h 5316568"/>
                    <a:gd name="connsiteX202" fmla="*/ 3708574 w 8126844"/>
                    <a:gd name="connsiteY202" fmla="*/ 2600262 h 5316568"/>
                    <a:gd name="connsiteX203" fmla="*/ 4165774 w 8126844"/>
                    <a:gd name="connsiteY203" fmla="*/ 2573368 h 5316568"/>
                    <a:gd name="connsiteX204" fmla="*/ 4394374 w 8126844"/>
                    <a:gd name="connsiteY204" fmla="*/ 2546474 h 5316568"/>
                    <a:gd name="connsiteX205" fmla="*/ 4407821 w 8126844"/>
                    <a:gd name="connsiteY205" fmla="*/ 2358215 h 5316568"/>
                    <a:gd name="connsiteX206" fmla="*/ 4192668 w 8126844"/>
                    <a:gd name="connsiteY206" fmla="*/ 2317874 h 5316568"/>
                    <a:gd name="connsiteX207" fmla="*/ 4031304 w 8126844"/>
                    <a:gd name="connsiteY207" fmla="*/ 2358215 h 5316568"/>
                    <a:gd name="connsiteX208" fmla="*/ 4031304 w 8126844"/>
                    <a:gd name="connsiteY208" fmla="*/ 2183403 h 5316568"/>
                    <a:gd name="connsiteX209" fmla="*/ 4448163 w 8126844"/>
                    <a:gd name="connsiteY209" fmla="*/ 2062380 h 5316568"/>
                    <a:gd name="connsiteX210" fmla="*/ 4703657 w 8126844"/>
                    <a:gd name="connsiteY210" fmla="*/ 1954803 h 5316568"/>
                    <a:gd name="connsiteX211" fmla="*/ 4719129 w 8126844"/>
                    <a:gd name="connsiteY211" fmla="*/ 1738139 h 5316568"/>
                    <a:gd name="connsiteX212" fmla="*/ 4404220 w 8126844"/>
                    <a:gd name="connsiteY212" fmla="*/ 1779653 h 5316568"/>
                    <a:gd name="connsiteX0" fmla="*/ 5893126 w 8126844"/>
                    <a:gd name="connsiteY0" fmla="*/ 1041505 h 5316568"/>
                    <a:gd name="connsiteX1" fmla="*/ 5755089 w 8126844"/>
                    <a:gd name="connsiteY1" fmla="*/ 1149377 h 5316568"/>
                    <a:gd name="connsiteX2" fmla="*/ 5330626 w 8126844"/>
                    <a:gd name="connsiteY2" fmla="*/ 1426660 h 5316568"/>
                    <a:gd name="connsiteX3" fmla="*/ 4866197 w 8126844"/>
                    <a:gd name="connsiteY3" fmla="*/ 1652075 h 5316568"/>
                    <a:gd name="connsiteX4" fmla="*/ 4959151 w 8126844"/>
                    <a:gd name="connsiteY4" fmla="*/ 1860674 h 5316568"/>
                    <a:gd name="connsiteX5" fmla="*/ 5402904 w 8126844"/>
                    <a:gd name="connsiteY5" fmla="*/ 1699309 h 5316568"/>
                    <a:gd name="connsiteX6" fmla="*/ 6478668 w 8126844"/>
                    <a:gd name="connsiteY6" fmla="*/ 986615 h 5316568"/>
                    <a:gd name="connsiteX7" fmla="*/ 7177916 w 8126844"/>
                    <a:gd name="connsiteY7" fmla="*/ 139450 h 5316568"/>
                    <a:gd name="connsiteX8" fmla="*/ 7352727 w 8126844"/>
                    <a:gd name="connsiteY8" fmla="*/ 18427 h 5316568"/>
                    <a:gd name="connsiteX9" fmla="*/ 7460304 w 8126844"/>
                    <a:gd name="connsiteY9" fmla="*/ 327709 h 5316568"/>
                    <a:gd name="connsiteX10" fmla="*/ 7137574 w 8126844"/>
                    <a:gd name="connsiteY10" fmla="*/ 758015 h 5316568"/>
                    <a:gd name="connsiteX11" fmla="*/ 7056892 w 8126844"/>
                    <a:gd name="connsiteY11" fmla="*/ 932827 h 5316568"/>
                    <a:gd name="connsiteX12" fmla="*/ 7177916 w 8126844"/>
                    <a:gd name="connsiteY12" fmla="*/ 1040403 h 5316568"/>
                    <a:gd name="connsiteX13" fmla="*/ 7406516 w 8126844"/>
                    <a:gd name="connsiteY13" fmla="*/ 811803 h 5316568"/>
                    <a:gd name="connsiteX14" fmla="*/ 7540986 w 8126844"/>
                    <a:gd name="connsiteY14" fmla="*/ 811803 h 5316568"/>
                    <a:gd name="connsiteX15" fmla="*/ 7554433 w 8126844"/>
                    <a:gd name="connsiteY15" fmla="*/ 1040403 h 5316568"/>
                    <a:gd name="connsiteX16" fmla="*/ 6976210 w 8126844"/>
                    <a:gd name="connsiteY16" fmla="*/ 1632074 h 5316568"/>
                    <a:gd name="connsiteX17" fmla="*/ 6276963 w 8126844"/>
                    <a:gd name="connsiteY17" fmla="*/ 2183403 h 5316568"/>
                    <a:gd name="connsiteX18" fmla="*/ 5860104 w 8126844"/>
                    <a:gd name="connsiteY18" fmla="*/ 2385109 h 5316568"/>
                    <a:gd name="connsiteX19" fmla="*/ 5658398 w 8126844"/>
                    <a:gd name="connsiteY19" fmla="*/ 2452344 h 5316568"/>
                    <a:gd name="connsiteX20" fmla="*/ 5550821 w 8126844"/>
                    <a:gd name="connsiteY20" fmla="*/ 2371662 h 5316568"/>
                    <a:gd name="connsiteX21" fmla="*/ 5644951 w 8126844"/>
                    <a:gd name="connsiteY21" fmla="*/ 2169956 h 5316568"/>
                    <a:gd name="connsiteX22" fmla="*/ 5913892 w 8126844"/>
                    <a:gd name="connsiteY22" fmla="*/ 2116168 h 5316568"/>
                    <a:gd name="connsiteX23" fmla="*/ 5752527 w 8126844"/>
                    <a:gd name="connsiteY23" fmla="*/ 1806885 h 5316568"/>
                    <a:gd name="connsiteX24" fmla="*/ 5362563 w 8126844"/>
                    <a:gd name="connsiteY24" fmla="*/ 1954803 h 5316568"/>
                    <a:gd name="connsiteX25" fmla="*/ 4663316 w 8126844"/>
                    <a:gd name="connsiteY25" fmla="*/ 2237191 h 5316568"/>
                    <a:gd name="connsiteX26" fmla="*/ 4649868 w 8126844"/>
                    <a:gd name="connsiteY26" fmla="*/ 2412003 h 5316568"/>
                    <a:gd name="connsiteX27" fmla="*/ 4703657 w 8126844"/>
                    <a:gd name="connsiteY27" fmla="*/ 2519580 h 5316568"/>
                    <a:gd name="connsiteX28" fmla="*/ 5066727 w 8126844"/>
                    <a:gd name="connsiteY28" fmla="*/ 2385109 h 5316568"/>
                    <a:gd name="connsiteX29" fmla="*/ 5322221 w 8126844"/>
                    <a:gd name="connsiteY29" fmla="*/ 2331321 h 5316568"/>
                    <a:gd name="connsiteX30" fmla="*/ 5349116 w 8126844"/>
                    <a:gd name="connsiteY30" fmla="*/ 2465791 h 5316568"/>
                    <a:gd name="connsiteX31" fmla="*/ 4784339 w 8126844"/>
                    <a:gd name="connsiteY31" fmla="*/ 2680944 h 5316568"/>
                    <a:gd name="connsiteX32" fmla="*/ 4098539 w 8126844"/>
                    <a:gd name="connsiteY32" fmla="*/ 2815415 h 5316568"/>
                    <a:gd name="connsiteX33" fmla="*/ 2740386 w 8126844"/>
                    <a:gd name="connsiteY33" fmla="*/ 2680944 h 5316568"/>
                    <a:gd name="connsiteX34" fmla="*/ 2202504 w 8126844"/>
                    <a:gd name="connsiteY34" fmla="*/ 2479238 h 5316568"/>
                    <a:gd name="connsiteX35" fmla="*/ 2027692 w 8126844"/>
                    <a:gd name="connsiteY35" fmla="*/ 2425450 h 5316568"/>
                    <a:gd name="connsiteX36" fmla="*/ 1960457 w 8126844"/>
                    <a:gd name="connsiteY36" fmla="*/ 2573368 h 5316568"/>
                    <a:gd name="connsiteX37" fmla="*/ 2390763 w 8126844"/>
                    <a:gd name="connsiteY37" fmla="*/ 2801968 h 5316568"/>
                    <a:gd name="connsiteX38" fmla="*/ 3372398 w 8126844"/>
                    <a:gd name="connsiteY38" fmla="*/ 3044015 h 5316568"/>
                    <a:gd name="connsiteX39" fmla="*/ 4125433 w 8126844"/>
                    <a:gd name="connsiteY39" fmla="*/ 3044015 h 5316568"/>
                    <a:gd name="connsiteX40" fmla="*/ 4757445 w 8126844"/>
                    <a:gd name="connsiteY40" fmla="*/ 3017121 h 5316568"/>
                    <a:gd name="connsiteX41" fmla="*/ 4918810 w 8126844"/>
                    <a:gd name="connsiteY41" fmla="*/ 3057462 h 5316568"/>
                    <a:gd name="connsiteX42" fmla="*/ 4811233 w 8126844"/>
                    <a:gd name="connsiteY42" fmla="*/ 3218827 h 5316568"/>
                    <a:gd name="connsiteX43" fmla="*/ 4286798 w 8126844"/>
                    <a:gd name="connsiteY43" fmla="*/ 3286062 h 5316568"/>
                    <a:gd name="connsiteX44" fmla="*/ 4219563 w 8126844"/>
                    <a:gd name="connsiteY44" fmla="*/ 3420532 h 5316568"/>
                    <a:gd name="connsiteX45" fmla="*/ 4555739 w 8126844"/>
                    <a:gd name="connsiteY45" fmla="*/ 3474321 h 5316568"/>
                    <a:gd name="connsiteX46" fmla="*/ 5241539 w 8126844"/>
                    <a:gd name="connsiteY46" fmla="*/ 3286062 h 5316568"/>
                    <a:gd name="connsiteX47" fmla="*/ 5523927 w 8126844"/>
                    <a:gd name="connsiteY47" fmla="*/ 3151591 h 5316568"/>
                    <a:gd name="connsiteX48" fmla="*/ 5618057 w 8126844"/>
                    <a:gd name="connsiteY48" fmla="*/ 3044015 h 5316568"/>
                    <a:gd name="connsiteX49" fmla="*/ 5402904 w 8126844"/>
                    <a:gd name="connsiteY49" fmla="*/ 3030568 h 5316568"/>
                    <a:gd name="connsiteX50" fmla="*/ 5214645 w 8126844"/>
                    <a:gd name="connsiteY50" fmla="*/ 2922991 h 5316568"/>
                    <a:gd name="connsiteX51" fmla="*/ 5241539 w 8126844"/>
                    <a:gd name="connsiteY51" fmla="*/ 2801968 h 5316568"/>
                    <a:gd name="connsiteX52" fmla="*/ 5537374 w 8126844"/>
                    <a:gd name="connsiteY52" fmla="*/ 2761627 h 5316568"/>
                    <a:gd name="connsiteX53" fmla="*/ 6196280 w 8126844"/>
                    <a:gd name="connsiteY53" fmla="*/ 2506132 h 5316568"/>
                    <a:gd name="connsiteX54" fmla="*/ 6747610 w 8126844"/>
                    <a:gd name="connsiteY54" fmla="*/ 2169956 h 5316568"/>
                    <a:gd name="connsiteX55" fmla="*/ 7218257 w 8126844"/>
                    <a:gd name="connsiteY55" fmla="*/ 1726203 h 5316568"/>
                    <a:gd name="connsiteX56" fmla="*/ 7433410 w 8126844"/>
                    <a:gd name="connsiteY56" fmla="*/ 1551391 h 5316568"/>
                    <a:gd name="connsiteX57" fmla="*/ 7567880 w 8126844"/>
                    <a:gd name="connsiteY57" fmla="*/ 1578285 h 5316568"/>
                    <a:gd name="connsiteX58" fmla="*/ 7514092 w 8126844"/>
                    <a:gd name="connsiteY58" fmla="*/ 1779991 h 5316568"/>
                    <a:gd name="connsiteX59" fmla="*/ 7097233 w 8126844"/>
                    <a:gd name="connsiteY59" fmla="*/ 2210297 h 5316568"/>
                    <a:gd name="connsiteX60" fmla="*/ 6451774 w 8126844"/>
                    <a:gd name="connsiteY60" fmla="*/ 2627156 h 5316568"/>
                    <a:gd name="connsiteX61" fmla="*/ 6088704 w 8126844"/>
                    <a:gd name="connsiteY61" fmla="*/ 2815415 h 5316568"/>
                    <a:gd name="connsiteX62" fmla="*/ 5981127 w 8126844"/>
                    <a:gd name="connsiteY62" fmla="*/ 2949885 h 5316568"/>
                    <a:gd name="connsiteX63" fmla="*/ 6021468 w 8126844"/>
                    <a:gd name="connsiteY63" fmla="*/ 3151591 h 5316568"/>
                    <a:gd name="connsiteX64" fmla="*/ 6115598 w 8126844"/>
                    <a:gd name="connsiteY64" fmla="*/ 3299509 h 5316568"/>
                    <a:gd name="connsiteX65" fmla="*/ 6734163 w 8126844"/>
                    <a:gd name="connsiteY65" fmla="*/ 3124697 h 5316568"/>
                    <a:gd name="connsiteX66" fmla="*/ 7419963 w 8126844"/>
                    <a:gd name="connsiteY66" fmla="*/ 2694391 h 5316568"/>
                    <a:gd name="connsiteX67" fmla="*/ 7850268 w 8126844"/>
                    <a:gd name="connsiteY67" fmla="*/ 2371662 h 5316568"/>
                    <a:gd name="connsiteX68" fmla="*/ 8065421 w 8126844"/>
                    <a:gd name="connsiteY68" fmla="*/ 2264085 h 5316568"/>
                    <a:gd name="connsiteX69" fmla="*/ 8105763 w 8126844"/>
                    <a:gd name="connsiteY69" fmla="*/ 2425450 h 5316568"/>
                    <a:gd name="connsiteX70" fmla="*/ 7769586 w 8126844"/>
                    <a:gd name="connsiteY70" fmla="*/ 2761627 h 5316568"/>
                    <a:gd name="connsiteX71" fmla="*/ 6707268 w 8126844"/>
                    <a:gd name="connsiteY71" fmla="*/ 3339850 h 5316568"/>
                    <a:gd name="connsiteX72" fmla="*/ 6129045 w 8126844"/>
                    <a:gd name="connsiteY72" fmla="*/ 3608791 h 5316568"/>
                    <a:gd name="connsiteX73" fmla="*/ 5833210 w 8126844"/>
                    <a:gd name="connsiteY73" fmla="*/ 3649132 h 5316568"/>
                    <a:gd name="connsiteX74" fmla="*/ 5712186 w 8126844"/>
                    <a:gd name="connsiteY74" fmla="*/ 3689474 h 5316568"/>
                    <a:gd name="connsiteX75" fmla="*/ 5658398 w 8126844"/>
                    <a:gd name="connsiteY75" fmla="*/ 3541556 h 5316568"/>
                    <a:gd name="connsiteX76" fmla="*/ 5779421 w 8126844"/>
                    <a:gd name="connsiteY76" fmla="*/ 3433980 h 5316568"/>
                    <a:gd name="connsiteX77" fmla="*/ 5779421 w 8126844"/>
                    <a:gd name="connsiteY77" fmla="*/ 3339850 h 5316568"/>
                    <a:gd name="connsiteX78" fmla="*/ 5497033 w 8126844"/>
                    <a:gd name="connsiteY78" fmla="*/ 3460874 h 5316568"/>
                    <a:gd name="connsiteX79" fmla="*/ 5039833 w 8126844"/>
                    <a:gd name="connsiteY79" fmla="*/ 3595344 h 5316568"/>
                    <a:gd name="connsiteX80" fmla="*/ 4865021 w 8126844"/>
                    <a:gd name="connsiteY80" fmla="*/ 3676027 h 5316568"/>
                    <a:gd name="connsiteX81" fmla="*/ 4905363 w 8126844"/>
                    <a:gd name="connsiteY81" fmla="*/ 3770156 h 5316568"/>
                    <a:gd name="connsiteX82" fmla="*/ 5160857 w 8126844"/>
                    <a:gd name="connsiteY82" fmla="*/ 3743262 h 5316568"/>
                    <a:gd name="connsiteX83" fmla="*/ 5187751 w 8126844"/>
                    <a:gd name="connsiteY83" fmla="*/ 3877732 h 5316568"/>
                    <a:gd name="connsiteX84" fmla="*/ 4878468 w 8126844"/>
                    <a:gd name="connsiteY84" fmla="*/ 3971862 h 5316568"/>
                    <a:gd name="connsiteX85" fmla="*/ 4891916 w 8126844"/>
                    <a:gd name="connsiteY85" fmla="*/ 4119780 h 5316568"/>
                    <a:gd name="connsiteX86" fmla="*/ 5376010 w 8126844"/>
                    <a:gd name="connsiteY86" fmla="*/ 4012203 h 5316568"/>
                    <a:gd name="connsiteX87" fmla="*/ 5967680 w 8126844"/>
                    <a:gd name="connsiteY87" fmla="*/ 3864285 h 5316568"/>
                    <a:gd name="connsiteX88" fmla="*/ 6344198 w 8126844"/>
                    <a:gd name="connsiteY88" fmla="*/ 3662580 h 5316568"/>
                    <a:gd name="connsiteX89" fmla="*/ 6478668 w 8126844"/>
                    <a:gd name="connsiteY89" fmla="*/ 3662580 h 5316568"/>
                    <a:gd name="connsiteX90" fmla="*/ 6478668 w 8126844"/>
                    <a:gd name="connsiteY90" fmla="*/ 3850838 h 5316568"/>
                    <a:gd name="connsiteX91" fmla="*/ 5900445 w 8126844"/>
                    <a:gd name="connsiteY91" fmla="*/ 4039097 h 5316568"/>
                    <a:gd name="connsiteX92" fmla="*/ 5053280 w 8126844"/>
                    <a:gd name="connsiteY92" fmla="*/ 4281144 h 5316568"/>
                    <a:gd name="connsiteX93" fmla="*/ 4703657 w 8126844"/>
                    <a:gd name="connsiteY93" fmla="*/ 4375274 h 5316568"/>
                    <a:gd name="connsiteX94" fmla="*/ 4313692 w 8126844"/>
                    <a:gd name="connsiteY94" fmla="*/ 4442509 h 5316568"/>
                    <a:gd name="connsiteX95" fmla="*/ 4004410 w 8126844"/>
                    <a:gd name="connsiteY95" fmla="*/ 4482850 h 5316568"/>
                    <a:gd name="connsiteX96" fmla="*/ 3869939 w 8126844"/>
                    <a:gd name="connsiteY96" fmla="*/ 4361827 h 5316568"/>
                    <a:gd name="connsiteX97" fmla="*/ 3950621 w 8126844"/>
                    <a:gd name="connsiteY97" fmla="*/ 4254250 h 5316568"/>
                    <a:gd name="connsiteX98" fmla="*/ 4367480 w 8126844"/>
                    <a:gd name="connsiteY98" fmla="*/ 4173568 h 5316568"/>
                    <a:gd name="connsiteX99" fmla="*/ 4542292 w 8126844"/>
                    <a:gd name="connsiteY99" fmla="*/ 4106332 h 5316568"/>
                    <a:gd name="connsiteX100" fmla="*/ 4542292 w 8126844"/>
                    <a:gd name="connsiteY100" fmla="*/ 3971862 h 5316568"/>
                    <a:gd name="connsiteX101" fmla="*/ 4206116 w 8126844"/>
                    <a:gd name="connsiteY101" fmla="*/ 3971862 h 5316568"/>
                    <a:gd name="connsiteX102" fmla="*/ 3520316 w 8126844"/>
                    <a:gd name="connsiteY102" fmla="*/ 4052544 h 5316568"/>
                    <a:gd name="connsiteX103" fmla="*/ 3157245 w 8126844"/>
                    <a:gd name="connsiteY103" fmla="*/ 4079438 h 5316568"/>
                    <a:gd name="connsiteX104" fmla="*/ 3076563 w 8126844"/>
                    <a:gd name="connsiteY104" fmla="*/ 4200462 h 5316568"/>
                    <a:gd name="connsiteX105" fmla="*/ 3224480 w 8126844"/>
                    <a:gd name="connsiteY105" fmla="*/ 4267697 h 5316568"/>
                    <a:gd name="connsiteX106" fmla="*/ 3453080 w 8126844"/>
                    <a:gd name="connsiteY106" fmla="*/ 4294591 h 5316568"/>
                    <a:gd name="connsiteX107" fmla="*/ 3412739 w 8126844"/>
                    <a:gd name="connsiteY107" fmla="*/ 4402168 h 5316568"/>
                    <a:gd name="connsiteX108" fmla="*/ 2968986 w 8126844"/>
                    <a:gd name="connsiteY108" fmla="*/ 4455956 h 5316568"/>
                    <a:gd name="connsiteX109" fmla="*/ 2767280 w 8126844"/>
                    <a:gd name="connsiteY109" fmla="*/ 4469403 h 5316568"/>
                    <a:gd name="connsiteX110" fmla="*/ 2673151 w 8126844"/>
                    <a:gd name="connsiteY110" fmla="*/ 4671109 h 5316568"/>
                    <a:gd name="connsiteX111" fmla="*/ 2767280 w 8126844"/>
                    <a:gd name="connsiteY111" fmla="*/ 5034180 h 5316568"/>
                    <a:gd name="connsiteX112" fmla="*/ 2700045 w 8126844"/>
                    <a:gd name="connsiteY112" fmla="*/ 5235885 h 5316568"/>
                    <a:gd name="connsiteX113" fmla="*/ 2498339 w 8126844"/>
                    <a:gd name="connsiteY113" fmla="*/ 5316568 h 5316568"/>
                    <a:gd name="connsiteX114" fmla="*/ 2256292 w 8126844"/>
                    <a:gd name="connsiteY114" fmla="*/ 5235885 h 5316568"/>
                    <a:gd name="connsiteX115" fmla="*/ 2175610 w 8126844"/>
                    <a:gd name="connsiteY115" fmla="*/ 4980391 h 5316568"/>
                    <a:gd name="connsiteX116" fmla="*/ 2269739 w 8126844"/>
                    <a:gd name="connsiteY116" fmla="*/ 4751791 h 5316568"/>
                    <a:gd name="connsiteX117" fmla="*/ 2404210 w 8126844"/>
                    <a:gd name="connsiteY117" fmla="*/ 4590427 h 5316568"/>
                    <a:gd name="connsiteX118" fmla="*/ 2390763 w 8126844"/>
                    <a:gd name="connsiteY118" fmla="*/ 4442509 h 5316568"/>
                    <a:gd name="connsiteX119" fmla="*/ 2014245 w 8126844"/>
                    <a:gd name="connsiteY119" fmla="*/ 4308038 h 5316568"/>
                    <a:gd name="connsiteX120" fmla="*/ 2068033 w 8126844"/>
                    <a:gd name="connsiteY120" fmla="*/ 4200462 h 5316568"/>
                    <a:gd name="connsiteX121" fmla="*/ 2390763 w 8126844"/>
                    <a:gd name="connsiteY121" fmla="*/ 4200462 h 5316568"/>
                    <a:gd name="connsiteX122" fmla="*/ 2807621 w 8126844"/>
                    <a:gd name="connsiteY122" fmla="*/ 4200462 h 5316568"/>
                    <a:gd name="connsiteX123" fmla="*/ 2834516 w 8126844"/>
                    <a:gd name="connsiteY123" fmla="*/ 4065991 h 5316568"/>
                    <a:gd name="connsiteX124" fmla="*/ 2686598 w 8126844"/>
                    <a:gd name="connsiteY124" fmla="*/ 4012203 h 5316568"/>
                    <a:gd name="connsiteX125" fmla="*/ 2780727 w 8126844"/>
                    <a:gd name="connsiteY125" fmla="*/ 3864285 h 5316568"/>
                    <a:gd name="connsiteX126" fmla="*/ 3211033 w 8126844"/>
                    <a:gd name="connsiteY126" fmla="*/ 3904627 h 5316568"/>
                    <a:gd name="connsiteX127" fmla="*/ 3775810 w 8126844"/>
                    <a:gd name="connsiteY127" fmla="*/ 3877732 h 5316568"/>
                    <a:gd name="connsiteX128" fmla="*/ 4380927 w 8126844"/>
                    <a:gd name="connsiteY128" fmla="*/ 3783603 h 5316568"/>
                    <a:gd name="connsiteX129" fmla="*/ 4622974 w 8126844"/>
                    <a:gd name="connsiteY129" fmla="*/ 3729815 h 5316568"/>
                    <a:gd name="connsiteX130" fmla="*/ 4555739 w 8126844"/>
                    <a:gd name="connsiteY130" fmla="*/ 3635685 h 5316568"/>
                    <a:gd name="connsiteX131" fmla="*/ 4031304 w 8126844"/>
                    <a:gd name="connsiteY131" fmla="*/ 3676027 h 5316568"/>
                    <a:gd name="connsiteX132" fmla="*/ 3600998 w 8126844"/>
                    <a:gd name="connsiteY132" fmla="*/ 3689474 h 5316568"/>
                    <a:gd name="connsiteX133" fmla="*/ 3278268 w 8126844"/>
                    <a:gd name="connsiteY133" fmla="*/ 3649132 h 5316568"/>
                    <a:gd name="connsiteX134" fmla="*/ 3237927 w 8126844"/>
                    <a:gd name="connsiteY134" fmla="*/ 3581897 h 5316568"/>
                    <a:gd name="connsiteX135" fmla="*/ 3291716 w 8126844"/>
                    <a:gd name="connsiteY135" fmla="*/ 3447427 h 5316568"/>
                    <a:gd name="connsiteX136" fmla="*/ 3587551 w 8126844"/>
                    <a:gd name="connsiteY136" fmla="*/ 3474321 h 5316568"/>
                    <a:gd name="connsiteX137" fmla="*/ 3883386 w 8126844"/>
                    <a:gd name="connsiteY137" fmla="*/ 3474321 h 5316568"/>
                    <a:gd name="connsiteX138" fmla="*/ 3964068 w 8126844"/>
                    <a:gd name="connsiteY138" fmla="*/ 3407085 h 5316568"/>
                    <a:gd name="connsiteX139" fmla="*/ 3883386 w 8126844"/>
                    <a:gd name="connsiteY139" fmla="*/ 3286062 h 5316568"/>
                    <a:gd name="connsiteX140" fmla="*/ 3412739 w 8126844"/>
                    <a:gd name="connsiteY140" fmla="*/ 3259168 h 5316568"/>
                    <a:gd name="connsiteX141" fmla="*/ 3049668 w 8126844"/>
                    <a:gd name="connsiteY141" fmla="*/ 3205380 h 5316568"/>
                    <a:gd name="connsiteX142" fmla="*/ 2740386 w 8126844"/>
                    <a:gd name="connsiteY142" fmla="*/ 3138144 h 5316568"/>
                    <a:gd name="connsiteX143" fmla="*/ 2457998 w 8126844"/>
                    <a:gd name="connsiteY143" fmla="*/ 3057462 h 5316568"/>
                    <a:gd name="connsiteX144" fmla="*/ 2242845 w 8126844"/>
                    <a:gd name="connsiteY144" fmla="*/ 3003674 h 5316568"/>
                    <a:gd name="connsiteX145" fmla="*/ 2162163 w 8126844"/>
                    <a:gd name="connsiteY145" fmla="*/ 3165038 h 5316568"/>
                    <a:gd name="connsiteX146" fmla="*/ 2336974 w 8126844"/>
                    <a:gd name="connsiteY146" fmla="*/ 3339850 h 5316568"/>
                    <a:gd name="connsiteX147" fmla="*/ 2713492 w 8126844"/>
                    <a:gd name="connsiteY147" fmla="*/ 3393638 h 5316568"/>
                    <a:gd name="connsiteX148" fmla="*/ 2874857 w 8126844"/>
                    <a:gd name="connsiteY148" fmla="*/ 3447427 h 5316568"/>
                    <a:gd name="connsiteX149" fmla="*/ 2874857 w 8126844"/>
                    <a:gd name="connsiteY149" fmla="*/ 3595344 h 5316568"/>
                    <a:gd name="connsiteX150" fmla="*/ 2605916 w 8126844"/>
                    <a:gd name="connsiteY150" fmla="*/ 3568450 h 5316568"/>
                    <a:gd name="connsiteX151" fmla="*/ 2000798 w 8126844"/>
                    <a:gd name="connsiteY151" fmla="*/ 3447427 h 5316568"/>
                    <a:gd name="connsiteX152" fmla="*/ 1583939 w 8126844"/>
                    <a:gd name="connsiteY152" fmla="*/ 3299509 h 5316568"/>
                    <a:gd name="connsiteX153" fmla="*/ 1409127 w 8126844"/>
                    <a:gd name="connsiteY153" fmla="*/ 3312956 h 5316568"/>
                    <a:gd name="connsiteX154" fmla="*/ 1368786 w 8126844"/>
                    <a:gd name="connsiteY154" fmla="*/ 3487768 h 5316568"/>
                    <a:gd name="connsiteX155" fmla="*/ 1799092 w 8126844"/>
                    <a:gd name="connsiteY155" fmla="*/ 3622238 h 5316568"/>
                    <a:gd name="connsiteX156" fmla="*/ 2256292 w 8126844"/>
                    <a:gd name="connsiteY156" fmla="*/ 3783603 h 5316568"/>
                    <a:gd name="connsiteX157" fmla="*/ 2390763 w 8126844"/>
                    <a:gd name="connsiteY157" fmla="*/ 3891180 h 5316568"/>
                    <a:gd name="connsiteX158" fmla="*/ 2094927 w 8126844"/>
                    <a:gd name="connsiteY158" fmla="*/ 3958415 h 5316568"/>
                    <a:gd name="connsiteX159" fmla="*/ 1557045 w 8126844"/>
                    <a:gd name="connsiteY159" fmla="*/ 3783603 h 5316568"/>
                    <a:gd name="connsiteX160" fmla="*/ 965374 w 8126844"/>
                    <a:gd name="connsiteY160" fmla="*/ 3555003 h 5316568"/>
                    <a:gd name="connsiteX161" fmla="*/ 481280 w 8126844"/>
                    <a:gd name="connsiteY161" fmla="*/ 3339850 h 5316568"/>
                    <a:gd name="connsiteX162" fmla="*/ 198892 w 8126844"/>
                    <a:gd name="connsiteY162" fmla="*/ 3232274 h 5316568"/>
                    <a:gd name="connsiteX163" fmla="*/ 131657 w 8126844"/>
                    <a:gd name="connsiteY163" fmla="*/ 3138144 h 5316568"/>
                    <a:gd name="connsiteX164" fmla="*/ 279574 w 8126844"/>
                    <a:gd name="connsiteY164" fmla="*/ 3044015 h 5316568"/>
                    <a:gd name="connsiteX165" fmla="*/ 642645 w 8126844"/>
                    <a:gd name="connsiteY165" fmla="*/ 3218827 h 5316568"/>
                    <a:gd name="connsiteX166" fmla="*/ 1113292 w 8126844"/>
                    <a:gd name="connsiteY166" fmla="*/ 3366744 h 5316568"/>
                    <a:gd name="connsiteX167" fmla="*/ 1153633 w 8126844"/>
                    <a:gd name="connsiteY167" fmla="*/ 3191932 h 5316568"/>
                    <a:gd name="connsiteX168" fmla="*/ 1032610 w 8126844"/>
                    <a:gd name="connsiteY168" fmla="*/ 3030568 h 5316568"/>
                    <a:gd name="connsiteX169" fmla="*/ 535068 w 8126844"/>
                    <a:gd name="connsiteY169" fmla="*/ 2882650 h 5316568"/>
                    <a:gd name="connsiteX170" fmla="*/ 198892 w 8126844"/>
                    <a:gd name="connsiteY170" fmla="*/ 2640603 h 5316568"/>
                    <a:gd name="connsiteX171" fmla="*/ 10633 w 8126844"/>
                    <a:gd name="connsiteY171" fmla="*/ 2479238 h 5316568"/>
                    <a:gd name="connsiteX172" fmla="*/ 50974 w 8126844"/>
                    <a:gd name="connsiteY172" fmla="*/ 2344768 h 5316568"/>
                    <a:gd name="connsiteX173" fmla="*/ 279574 w 8126844"/>
                    <a:gd name="connsiteY173" fmla="*/ 2425450 h 5316568"/>
                    <a:gd name="connsiteX174" fmla="*/ 1019163 w 8126844"/>
                    <a:gd name="connsiteY174" fmla="*/ 2828862 h 5316568"/>
                    <a:gd name="connsiteX175" fmla="*/ 1462916 w 8126844"/>
                    <a:gd name="connsiteY175" fmla="*/ 3070909 h 5316568"/>
                    <a:gd name="connsiteX176" fmla="*/ 1799092 w 8126844"/>
                    <a:gd name="connsiteY176" fmla="*/ 3165038 h 5316568"/>
                    <a:gd name="connsiteX177" fmla="*/ 1973904 w 8126844"/>
                    <a:gd name="connsiteY177" fmla="*/ 3097803 h 5316568"/>
                    <a:gd name="connsiteX178" fmla="*/ 1960457 w 8126844"/>
                    <a:gd name="connsiteY178" fmla="*/ 2855756 h 5316568"/>
                    <a:gd name="connsiteX179" fmla="*/ 1624280 w 8126844"/>
                    <a:gd name="connsiteY179" fmla="*/ 2748180 h 5316568"/>
                    <a:gd name="connsiteX180" fmla="*/ 1288104 w 8126844"/>
                    <a:gd name="connsiteY180" fmla="*/ 2600262 h 5316568"/>
                    <a:gd name="connsiteX181" fmla="*/ 1261210 w 8126844"/>
                    <a:gd name="connsiteY181" fmla="*/ 2465791 h 5316568"/>
                    <a:gd name="connsiteX182" fmla="*/ 1462916 w 8126844"/>
                    <a:gd name="connsiteY182" fmla="*/ 2465791 h 5316568"/>
                    <a:gd name="connsiteX183" fmla="*/ 1691516 w 8126844"/>
                    <a:gd name="connsiteY183" fmla="*/ 2546474 h 5316568"/>
                    <a:gd name="connsiteX184" fmla="*/ 1758751 w 8126844"/>
                    <a:gd name="connsiteY184" fmla="*/ 2331321 h 5316568"/>
                    <a:gd name="connsiteX185" fmla="*/ 1597386 w 8126844"/>
                    <a:gd name="connsiteY185" fmla="*/ 2156509 h 5316568"/>
                    <a:gd name="connsiteX186" fmla="*/ 1153633 w 8126844"/>
                    <a:gd name="connsiteY186" fmla="*/ 1968250 h 5316568"/>
                    <a:gd name="connsiteX187" fmla="*/ 871245 w 8126844"/>
                    <a:gd name="connsiteY187" fmla="*/ 1779991 h 5316568"/>
                    <a:gd name="connsiteX188" fmla="*/ 750221 w 8126844"/>
                    <a:gd name="connsiteY188" fmla="*/ 1645521 h 5316568"/>
                    <a:gd name="connsiteX189" fmla="*/ 844351 w 8126844"/>
                    <a:gd name="connsiteY189" fmla="*/ 1524497 h 5316568"/>
                    <a:gd name="connsiteX190" fmla="*/ 1328445 w 8126844"/>
                    <a:gd name="connsiteY190" fmla="*/ 1739650 h 5316568"/>
                    <a:gd name="connsiteX191" fmla="*/ 1606671 w 8126844"/>
                    <a:gd name="connsiteY191" fmla="*/ 1886069 h 5316568"/>
                    <a:gd name="connsiteX192" fmla="*/ 1720260 w 8126844"/>
                    <a:gd name="connsiteY192" fmla="*/ 1607230 h 5316568"/>
                    <a:gd name="connsiteX193" fmla="*/ 1772079 w 8126844"/>
                    <a:gd name="connsiteY193" fmla="*/ 1423805 h 5316568"/>
                    <a:gd name="connsiteX194" fmla="*/ 1693720 w 8126844"/>
                    <a:gd name="connsiteY194" fmla="*/ 1251776 h 5316568"/>
                    <a:gd name="connsiteX195" fmla="*/ 2176456 w 8126844"/>
                    <a:gd name="connsiteY195" fmla="*/ 1564624 h 5316568"/>
                    <a:gd name="connsiteX196" fmla="*/ 1984049 w 8126844"/>
                    <a:gd name="connsiteY196" fmla="*/ 1542216 h 5316568"/>
                    <a:gd name="connsiteX197" fmla="*/ 1894130 w 8126844"/>
                    <a:gd name="connsiteY197" fmla="*/ 1679934 h 5316568"/>
                    <a:gd name="connsiteX198" fmla="*/ 1879774 w 8126844"/>
                    <a:gd name="connsiteY198" fmla="*/ 2022038 h 5316568"/>
                    <a:gd name="connsiteX199" fmla="*/ 2390763 w 8126844"/>
                    <a:gd name="connsiteY199" fmla="*/ 2250638 h 5316568"/>
                    <a:gd name="connsiteX200" fmla="*/ 3157245 w 8126844"/>
                    <a:gd name="connsiteY200" fmla="*/ 2465791 h 5316568"/>
                    <a:gd name="connsiteX201" fmla="*/ 3708574 w 8126844"/>
                    <a:gd name="connsiteY201" fmla="*/ 2600262 h 5316568"/>
                    <a:gd name="connsiteX202" fmla="*/ 4165774 w 8126844"/>
                    <a:gd name="connsiteY202" fmla="*/ 2573368 h 5316568"/>
                    <a:gd name="connsiteX203" fmla="*/ 4394374 w 8126844"/>
                    <a:gd name="connsiteY203" fmla="*/ 2546474 h 5316568"/>
                    <a:gd name="connsiteX204" fmla="*/ 4407821 w 8126844"/>
                    <a:gd name="connsiteY204" fmla="*/ 2358215 h 5316568"/>
                    <a:gd name="connsiteX205" fmla="*/ 4192668 w 8126844"/>
                    <a:gd name="connsiteY205" fmla="*/ 2317874 h 5316568"/>
                    <a:gd name="connsiteX206" fmla="*/ 4031304 w 8126844"/>
                    <a:gd name="connsiteY206" fmla="*/ 2358215 h 5316568"/>
                    <a:gd name="connsiteX207" fmla="*/ 4031304 w 8126844"/>
                    <a:gd name="connsiteY207" fmla="*/ 2183403 h 5316568"/>
                    <a:gd name="connsiteX208" fmla="*/ 4448163 w 8126844"/>
                    <a:gd name="connsiteY208" fmla="*/ 2062380 h 5316568"/>
                    <a:gd name="connsiteX209" fmla="*/ 4703657 w 8126844"/>
                    <a:gd name="connsiteY209" fmla="*/ 1954803 h 5316568"/>
                    <a:gd name="connsiteX210" fmla="*/ 4719129 w 8126844"/>
                    <a:gd name="connsiteY210" fmla="*/ 1738139 h 5316568"/>
                    <a:gd name="connsiteX211" fmla="*/ 4404220 w 8126844"/>
                    <a:gd name="connsiteY211" fmla="*/ 1779653 h 5316568"/>
                    <a:gd name="connsiteX0" fmla="*/ 5755089 w 8126844"/>
                    <a:gd name="connsiteY0" fmla="*/ 1149377 h 5316568"/>
                    <a:gd name="connsiteX1" fmla="*/ 5330626 w 8126844"/>
                    <a:gd name="connsiteY1" fmla="*/ 1426660 h 5316568"/>
                    <a:gd name="connsiteX2" fmla="*/ 4866197 w 8126844"/>
                    <a:gd name="connsiteY2" fmla="*/ 1652075 h 5316568"/>
                    <a:gd name="connsiteX3" fmla="*/ 4959151 w 8126844"/>
                    <a:gd name="connsiteY3" fmla="*/ 1860674 h 5316568"/>
                    <a:gd name="connsiteX4" fmla="*/ 5402904 w 8126844"/>
                    <a:gd name="connsiteY4" fmla="*/ 1699309 h 5316568"/>
                    <a:gd name="connsiteX5" fmla="*/ 6478668 w 8126844"/>
                    <a:gd name="connsiteY5" fmla="*/ 986615 h 5316568"/>
                    <a:gd name="connsiteX6" fmla="*/ 7177916 w 8126844"/>
                    <a:gd name="connsiteY6" fmla="*/ 139450 h 5316568"/>
                    <a:gd name="connsiteX7" fmla="*/ 7352727 w 8126844"/>
                    <a:gd name="connsiteY7" fmla="*/ 18427 h 5316568"/>
                    <a:gd name="connsiteX8" fmla="*/ 7460304 w 8126844"/>
                    <a:gd name="connsiteY8" fmla="*/ 327709 h 5316568"/>
                    <a:gd name="connsiteX9" fmla="*/ 7137574 w 8126844"/>
                    <a:gd name="connsiteY9" fmla="*/ 758015 h 5316568"/>
                    <a:gd name="connsiteX10" fmla="*/ 7056892 w 8126844"/>
                    <a:gd name="connsiteY10" fmla="*/ 932827 h 5316568"/>
                    <a:gd name="connsiteX11" fmla="*/ 7177916 w 8126844"/>
                    <a:gd name="connsiteY11" fmla="*/ 1040403 h 5316568"/>
                    <a:gd name="connsiteX12" fmla="*/ 7406516 w 8126844"/>
                    <a:gd name="connsiteY12" fmla="*/ 811803 h 5316568"/>
                    <a:gd name="connsiteX13" fmla="*/ 7540986 w 8126844"/>
                    <a:gd name="connsiteY13" fmla="*/ 811803 h 5316568"/>
                    <a:gd name="connsiteX14" fmla="*/ 7554433 w 8126844"/>
                    <a:gd name="connsiteY14" fmla="*/ 1040403 h 5316568"/>
                    <a:gd name="connsiteX15" fmla="*/ 6976210 w 8126844"/>
                    <a:gd name="connsiteY15" fmla="*/ 1632074 h 5316568"/>
                    <a:gd name="connsiteX16" fmla="*/ 6276963 w 8126844"/>
                    <a:gd name="connsiteY16" fmla="*/ 2183403 h 5316568"/>
                    <a:gd name="connsiteX17" fmla="*/ 5860104 w 8126844"/>
                    <a:gd name="connsiteY17" fmla="*/ 2385109 h 5316568"/>
                    <a:gd name="connsiteX18" fmla="*/ 5658398 w 8126844"/>
                    <a:gd name="connsiteY18" fmla="*/ 2452344 h 5316568"/>
                    <a:gd name="connsiteX19" fmla="*/ 5550821 w 8126844"/>
                    <a:gd name="connsiteY19" fmla="*/ 2371662 h 5316568"/>
                    <a:gd name="connsiteX20" fmla="*/ 5644951 w 8126844"/>
                    <a:gd name="connsiteY20" fmla="*/ 2169956 h 5316568"/>
                    <a:gd name="connsiteX21" fmla="*/ 5913892 w 8126844"/>
                    <a:gd name="connsiteY21" fmla="*/ 2116168 h 5316568"/>
                    <a:gd name="connsiteX22" fmla="*/ 5752527 w 8126844"/>
                    <a:gd name="connsiteY22" fmla="*/ 1806885 h 5316568"/>
                    <a:gd name="connsiteX23" fmla="*/ 5362563 w 8126844"/>
                    <a:gd name="connsiteY23" fmla="*/ 1954803 h 5316568"/>
                    <a:gd name="connsiteX24" fmla="*/ 4663316 w 8126844"/>
                    <a:gd name="connsiteY24" fmla="*/ 2237191 h 5316568"/>
                    <a:gd name="connsiteX25" fmla="*/ 4649868 w 8126844"/>
                    <a:gd name="connsiteY25" fmla="*/ 2412003 h 5316568"/>
                    <a:gd name="connsiteX26" fmla="*/ 4703657 w 8126844"/>
                    <a:gd name="connsiteY26" fmla="*/ 2519580 h 5316568"/>
                    <a:gd name="connsiteX27" fmla="*/ 5066727 w 8126844"/>
                    <a:gd name="connsiteY27" fmla="*/ 2385109 h 5316568"/>
                    <a:gd name="connsiteX28" fmla="*/ 5322221 w 8126844"/>
                    <a:gd name="connsiteY28" fmla="*/ 2331321 h 5316568"/>
                    <a:gd name="connsiteX29" fmla="*/ 5349116 w 8126844"/>
                    <a:gd name="connsiteY29" fmla="*/ 2465791 h 5316568"/>
                    <a:gd name="connsiteX30" fmla="*/ 4784339 w 8126844"/>
                    <a:gd name="connsiteY30" fmla="*/ 2680944 h 5316568"/>
                    <a:gd name="connsiteX31" fmla="*/ 4098539 w 8126844"/>
                    <a:gd name="connsiteY31" fmla="*/ 2815415 h 5316568"/>
                    <a:gd name="connsiteX32" fmla="*/ 2740386 w 8126844"/>
                    <a:gd name="connsiteY32" fmla="*/ 2680944 h 5316568"/>
                    <a:gd name="connsiteX33" fmla="*/ 2202504 w 8126844"/>
                    <a:gd name="connsiteY33" fmla="*/ 2479238 h 5316568"/>
                    <a:gd name="connsiteX34" fmla="*/ 2027692 w 8126844"/>
                    <a:gd name="connsiteY34" fmla="*/ 2425450 h 5316568"/>
                    <a:gd name="connsiteX35" fmla="*/ 1960457 w 8126844"/>
                    <a:gd name="connsiteY35" fmla="*/ 2573368 h 5316568"/>
                    <a:gd name="connsiteX36" fmla="*/ 2390763 w 8126844"/>
                    <a:gd name="connsiteY36" fmla="*/ 2801968 h 5316568"/>
                    <a:gd name="connsiteX37" fmla="*/ 3372398 w 8126844"/>
                    <a:gd name="connsiteY37" fmla="*/ 3044015 h 5316568"/>
                    <a:gd name="connsiteX38" fmla="*/ 4125433 w 8126844"/>
                    <a:gd name="connsiteY38" fmla="*/ 3044015 h 5316568"/>
                    <a:gd name="connsiteX39" fmla="*/ 4757445 w 8126844"/>
                    <a:gd name="connsiteY39" fmla="*/ 3017121 h 5316568"/>
                    <a:gd name="connsiteX40" fmla="*/ 4918810 w 8126844"/>
                    <a:gd name="connsiteY40" fmla="*/ 3057462 h 5316568"/>
                    <a:gd name="connsiteX41" fmla="*/ 4811233 w 8126844"/>
                    <a:gd name="connsiteY41" fmla="*/ 3218827 h 5316568"/>
                    <a:gd name="connsiteX42" fmla="*/ 4286798 w 8126844"/>
                    <a:gd name="connsiteY42" fmla="*/ 3286062 h 5316568"/>
                    <a:gd name="connsiteX43" fmla="*/ 4219563 w 8126844"/>
                    <a:gd name="connsiteY43" fmla="*/ 3420532 h 5316568"/>
                    <a:gd name="connsiteX44" fmla="*/ 4555739 w 8126844"/>
                    <a:gd name="connsiteY44" fmla="*/ 3474321 h 5316568"/>
                    <a:gd name="connsiteX45" fmla="*/ 5241539 w 8126844"/>
                    <a:gd name="connsiteY45" fmla="*/ 3286062 h 5316568"/>
                    <a:gd name="connsiteX46" fmla="*/ 5523927 w 8126844"/>
                    <a:gd name="connsiteY46" fmla="*/ 3151591 h 5316568"/>
                    <a:gd name="connsiteX47" fmla="*/ 5618057 w 8126844"/>
                    <a:gd name="connsiteY47" fmla="*/ 3044015 h 5316568"/>
                    <a:gd name="connsiteX48" fmla="*/ 5402904 w 8126844"/>
                    <a:gd name="connsiteY48" fmla="*/ 3030568 h 5316568"/>
                    <a:gd name="connsiteX49" fmla="*/ 5214645 w 8126844"/>
                    <a:gd name="connsiteY49" fmla="*/ 2922991 h 5316568"/>
                    <a:gd name="connsiteX50" fmla="*/ 5241539 w 8126844"/>
                    <a:gd name="connsiteY50" fmla="*/ 2801968 h 5316568"/>
                    <a:gd name="connsiteX51" fmla="*/ 5537374 w 8126844"/>
                    <a:gd name="connsiteY51" fmla="*/ 2761627 h 5316568"/>
                    <a:gd name="connsiteX52" fmla="*/ 6196280 w 8126844"/>
                    <a:gd name="connsiteY52" fmla="*/ 2506132 h 5316568"/>
                    <a:gd name="connsiteX53" fmla="*/ 6747610 w 8126844"/>
                    <a:gd name="connsiteY53" fmla="*/ 2169956 h 5316568"/>
                    <a:gd name="connsiteX54" fmla="*/ 7218257 w 8126844"/>
                    <a:gd name="connsiteY54" fmla="*/ 1726203 h 5316568"/>
                    <a:gd name="connsiteX55" fmla="*/ 7433410 w 8126844"/>
                    <a:gd name="connsiteY55" fmla="*/ 1551391 h 5316568"/>
                    <a:gd name="connsiteX56" fmla="*/ 7567880 w 8126844"/>
                    <a:gd name="connsiteY56" fmla="*/ 1578285 h 5316568"/>
                    <a:gd name="connsiteX57" fmla="*/ 7514092 w 8126844"/>
                    <a:gd name="connsiteY57" fmla="*/ 1779991 h 5316568"/>
                    <a:gd name="connsiteX58" fmla="*/ 7097233 w 8126844"/>
                    <a:gd name="connsiteY58" fmla="*/ 2210297 h 5316568"/>
                    <a:gd name="connsiteX59" fmla="*/ 6451774 w 8126844"/>
                    <a:gd name="connsiteY59" fmla="*/ 2627156 h 5316568"/>
                    <a:gd name="connsiteX60" fmla="*/ 6088704 w 8126844"/>
                    <a:gd name="connsiteY60" fmla="*/ 2815415 h 5316568"/>
                    <a:gd name="connsiteX61" fmla="*/ 5981127 w 8126844"/>
                    <a:gd name="connsiteY61" fmla="*/ 2949885 h 5316568"/>
                    <a:gd name="connsiteX62" fmla="*/ 6021468 w 8126844"/>
                    <a:gd name="connsiteY62" fmla="*/ 3151591 h 5316568"/>
                    <a:gd name="connsiteX63" fmla="*/ 6115598 w 8126844"/>
                    <a:gd name="connsiteY63" fmla="*/ 3299509 h 5316568"/>
                    <a:gd name="connsiteX64" fmla="*/ 6734163 w 8126844"/>
                    <a:gd name="connsiteY64" fmla="*/ 3124697 h 5316568"/>
                    <a:gd name="connsiteX65" fmla="*/ 7419963 w 8126844"/>
                    <a:gd name="connsiteY65" fmla="*/ 2694391 h 5316568"/>
                    <a:gd name="connsiteX66" fmla="*/ 7850268 w 8126844"/>
                    <a:gd name="connsiteY66" fmla="*/ 2371662 h 5316568"/>
                    <a:gd name="connsiteX67" fmla="*/ 8065421 w 8126844"/>
                    <a:gd name="connsiteY67" fmla="*/ 2264085 h 5316568"/>
                    <a:gd name="connsiteX68" fmla="*/ 8105763 w 8126844"/>
                    <a:gd name="connsiteY68" fmla="*/ 2425450 h 5316568"/>
                    <a:gd name="connsiteX69" fmla="*/ 7769586 w 8126844"/>
                    <a:gd name="connsiteY69" fmla="*/ 2761627 h 5316568"/>
                    <a:gd name="connsiteX70" fmla="*/ 6707268 w 8126844"/>
                    <a:gd name="connsiteY70" fmla="*/ 3339850 h 5316568"/>
                    <a:gd name="connsiteX71" fmla="*/ 6129045 w 8126844"/>
                    <a:gd name="connsiteY71" fmla="*/ 3608791 h 5316568"/>
                    <a:gd name="connsiteX72" fmla="*/ 5833210 w 8126844"/>
                    <a:gd name="connsiteY72" fmla="*/ 3649132 h 5316568"/>
                    <a:gd name="connsiteX73" fmla="*/ 5712186 w 8126844"/>
                    <a:gd name="connsiteY73" fmla="*/ 3689474 h 5316568"/>
                    <a:gd name="connsiteX74" fmla="*/ 5658398 w 8126844"/>
                    <a:gd name="connsiteY74" fmla="*/ 3541556 h 5316568"/>
                    <a:gd name="connsiteX75" fmla="*/ 5779421 w 8126844"/>
                    <a:gd name="connsiteY75" fmla="*/ 3433980 h 5316568"/>
                    <a:gd name="connsiteX76" fmla="*/ 5779421 w 8126844"/>
                    <a:gd name="connsiteY76" fmla="*/ 3339850 h 5316568"/>
                    <a:gd name="connsiteX77" fmla="*/ 5497033 w 8126844"/>
                    <a:gd name="connsiteY77" fmla="*/ 3460874 h 5316568"/>
                    <a:gd name="connsiteX78" fmla="*/ 5039833 w 8126844"/>
                    <a:gd name="connsiteY78" fmla="*/ 3595344 h 5316568"/>
                    <a:gd name="connsiteX79" fmla="*/ 4865021 w 8126844"/>
                    <a:gd name="connsiteY79" fmla="*/ 3676027 h 5316568"/>
                    <a:gd name="connsiteX80" fmla="*/ 4905363 w 8126844"/>
                    <a:gd name="connsiteY80" fmla="*/ 3770156 h 5316568"/>
                    <a:gd name="connsiteX81" fmla="*/ 5160857 w 8126844"/>
                    <a:gd name="connsiteY81" fmla="*/ 3743262 h 5316568"/>
                    <a:gd name="connsiteX82" fmla="*/ 5187751 w 8126844"/>
                    <a:gd name="connsiteY82" fmla="*/ 3877732 h 5316568"/>
                    <a:gd name="connsiteX83" fmla="*/ 4878468 w 8126844"/>
                    <a:gd name="connsiteY83" fmla="*/ 3971862 h 5316568"/>
                    <a:gd name="connsiteX84" fmla="*/ 4891916 w 8126844"/>
                    <a:gd name="connsiteY84" fmla="*/ 4119780 h 5316568"/>
                    <a:gd name="connsiteX85" fmla="*/ 5376010 w 8126844"/>
                    <a:gd name="connsiteY85" fmla="*/ 4012203 h 5316568"/>
                    <a:gd name="connsiteX86" fmla="*/ 5967680 w 8126844"/>
                    <a:gd name="connsiteY86" fmla="*/ 3864285 h 5316568"/>
                    <a:gd name="connsiteX87" fmla="*/ 6344198 w 8126844"/>
                    <a:gd name="connsiteY87" fmla="*/ 3662580 h 5316568"/>
                    <a:gd name="connsiteX88" fmla="*/ 6478668 w 8126844"/>
                    <a:gd name="connsiteY88" fmla="*/ 3662580 h 5316568"/>
                    <a:gd name="connsiteX89" fmla="*/ 6478668 w 8126844"/>
                    <a:gd name="connsiteY89" fmla="*/ 3850838 h 5316568"/>
                    <a:gd name="connsiteX90" fmla="*/ 5900445 w 8126844"/>
                    <a:gd name="connsiteY90" fmla="*/ 4039097 h 5316568"/>
                    <a:gd name="connsiteX91" fmla="*/ 5053280 w 8126844"/>
                    <a:gd name="connsiteY91" fmla="*/ 4281144 h 5316568"/>
                    <a:gd name="connsiteX92" fmla="*/ 4703657 w 8126844"/>
                    <a:gd name="connsiteY92" fmla="*/ 4375274 h 5316568"/>
                    <a:gd name="connsiteX93" fmla="*/ 4313692 w 8126844"/>
                    <a:gd name="connsiteY93" fmla="*/ 4442509 h 5316568"/>
                    <a:gd name="connsiteX94" fmla="*/ 4004410 w 8126844"/>
                    <a:gd name="connsiteY94" fmla="*/ 4482850 h 5316568"/>
                    <a:gd name="connsiteX95" fmla="*/ 3869939 w 8126844"/>
                    <a:gd name="connsiteY95" fmla="*/ 4361827 h 5316568"/>
                    <a:gd name="connsiteX96" fmla="*/ 3950621 w 8126844"/>
                    <a:gd name="connsiteY96" fmla="*/ 4254250 h 5316568"/>
                    <a:gd name="connsiteX97" fmla="*/ 4367480 w 8126844"/>
                    <a:gd name="connsiteY97" fmla="*/ 4173568 h 5316568"/>
                    <a:gd name="connsiteX98" fmla="*/ 4542292 w 8126844"/>
                    <a:gd name="connsiteY98" fmla="*/ 4106332 h 5316568"/>
                    <a:gd name="connsiteX99" fmla="*/ 4542292 w 8126844"/>
                    <a:gd name="connsiteY99" fmla="*/ 3971862 h 5316568"/>
                    <a:gd name="connsiteX100" fmla="*/ 4206116 w 8126844"/>
                    <a:gd name="connsiteY100" fmla="*/ 3971862 h 5316568"/>
                    <a:gd name="connsiteX101" fmla="*/ 3520316 w 8126844"/>
                    <a:gd name="connsiteY101" fmla="*/ 4052544 h 5316568"/>
                    <a:gd name="connsiteX102" fmla="*/ 3157245 w 8126844"/>
                    <a:gd name="connsiteY102" fmla="*/ 4079438 h 5316568"/>
                    <a:gd name="connsiteX103" fmla="*/ 3076563 w 8126844"/>
                    <a:gd name="connsiteY103" fmla="*/ 4200462 h 5316568"/>
                    <a:gd name="connsiteX104" fmla="*/ 3224480 w 8126844"/>
                    <a:gd name="connsiteY104" fmla="*/ 4267697 h 5316568"/>
                    <a:gd name="connsiteX105" fmla="*/ 3453080 w 8126844"/>
                    <a:gd name="connsiteY105" fmla="*/ 4294591 h 5316568"/>
                    <a:gd name="connsiteX106" fmla="*/ 3412739 w 8126844"/>
                    <a:gd name="connsiteY106" fmla="*/ 4402168 h 5316568"/>
                    <a:gd name="connsiteX107" fmla="*/ 2968986 w 8126844"/>
                    <a:gd name="connsiteY107" fmla="*/ 4455956 h 5316568"/>
                    <a:gd name="connsiteX108" fmla="*/ 2767280 w 8126844"/>
                    <a:gd name="connsiteY108" fmla="*/ 4469403 h 5316568"/>
                    <a:gd name="connsiteX109" fmla="*/ 2673151 w 8126844"/>
                    <a:gd name="connsiteY109" fmla="*/ 4671109 h 5316568"/>
                    <a:gd name="connsiteX110" fmla="*/ 2767280 w 8126844"/>
                    <a:gd name="connsiteY110" fmla="*/ 5034180 h 5316568"/>
                    <a:gd name="connsiteX111" fmla="*/ 2700045 w 8126844"/>
                    <a:gd name="connsiteY111" fmla="*/ 5235885 h 5316568"/>
                    <a:gd name="connsiteX112" fmla="*/ 2498339 w 8126844"/>
                    <a:gd name="connsiteY112" fmla="*/ 5316568 h 5316568"/>
                    <a:gd name="connsiteX113" fmla="*/ 2256292 w 8126844"/>
                    <a:gd name="connsiteY113" fmla="*/ 5235885 h 5316568"/>
                    <a:gd name="connsiteX114" fmla="*/ 2175610 w 8126844"/>
                    <a:gd name="connsiteY114" fmla="*/ 4980391 h 5316568"/>
                    <a:gd name="connsiteX115" fmla="*/ 2269739 w 8126844"/>
                    <a:gd name="connsiteY115" fmla="*/ 4751791 h 5316568"/>
                    <a:gd name="connsiteX116" fmla="*/ 2404210 w 8126844"/>
                    <a:gd name="connsiteY116" fmla="*/ 4590427 h 5316568"/>
                    <a:gd name="connsiteX117" fmla="*/ 2390763 w 8126844"/>
                    <a:gd name="connsiteY117" fmla="*/ 4442509 h 5316568"/>
                    <a:gd name="connsiteX118" fmla="*/ 2014245 w 8126844"/>
                    <a:gd name="connsiteY118" fmla="*/ 4308038 h 5316568"/>
                    <a:gd name="connsiteX119" fmla="*/ 2068033 w 8126844"/>
                    <a:gd name="connsiteY119" fmla="*/ 4200462 h 5316568"/>
                    <a:gd name="connsiteX120" fmla="*/ 2390763 w 8126844"/>
                    <a:gd name="connsiteY120" fmla="*/ 4200462 h 5316568"/>
                    <a:gd name="connsiteX121" fmla="*/ 2807621 w 8126844"/>
                    <a:gd name="connsiteY121" fmla="*/ 4200462 h 5316568"/>
                    <a:gd name="connsiteX122" fmla="*/ 2834516 w 8126844"/>
                    <a:gd name="connsiteY122" fmla="*/ 4065991 h 5316568"/>
                    <a:gd name="connsiteX123" fmla="*/ 2686598 w 8126844"/>
                    <a:gd name="connsiteY123" fmla="*/ 4012203 h 5316568"/>
                    <a:gd name="connsiteX124" fmla="*/ 2780727 w 8126844"/>
                    <a:gd name="connsiteY124" fmla="*/ 3864285 h 5316568"/>
                    <a:gd name="connsiteX125" fmla="*/ 3211033 w 8126844"/>
                    <a:gd name="connsiteY125" fmla="*/ 3904627 h 5316568"/>
                    <a:gd name="connsiteX126" fmla="*/ 3775810 w 8126844"/>
                    <a:gd name="connsiteY126" fmla="*/ 3877732 h 5316568"/>
                    <a:gd name="connsiteX127" fmla="*/ 4380927 w 8126844"/>
                    <a:gd name="connsiteY127" fmla="*/ 3783603 h 5316568"/>
                    <a:gd name="connsiteX128" fmla="*/ 4622974 w 8126844"/>
                    <a:gd name="connsiteY128" fmla="*/ 3729815 h 5316568"/>
                    <a:gd name="connsiteX129" fmla="*/ 4555739 w 8126844"/>
                    <a:gd name="connsiteY129" fmla="*/ 3635685 h 5316568"/>
                    <a:gd name="connsiteX130" fmla="*/ 4031304 w 8126844"/>
                    <a:gd name="connsiteY130" fmla="*/ 3676027 h 5316568"/>
                    <a:gd name="connsiteX131" fmla="*/ 3600998 w 8126844"/>
                    <a:gd name="connsiteY131" fmla="*/ 3689474 h 5316568"/>
                    <a:gd name="connsiteX132" fmla="*/ 3278268 w 8126844"/>
                    <a:gd name="connsiteY132" fmla="*/ 3649132 h 5316568"/>
                    <a:gd name="connsiteX133" fmla="*/ 3237927 w 8126844"/>
                    <a:gd name="connsiteY133" fmla="*/ 3581897 h 5316568"/>
                    <a:gd name="connsiteX134" fmla="*/ 3291716 w 8126844"/>
                    <a:gd name="connsiteY134" fmla="*/ 3447427 h 5316568"/>
                    <a:gd name="connsiteX135" fmla="*/ 3587551 w 8126844"/>
                    <a:gd name="connsiteY135" fmla="*/ 3474321 h 5316568"/>
                    <a:gd name="connsiteX136" fmla="*/ 3883386 w 8126844"/>
                    <a:gd name="connsiteY136" fmla="*/ 3474321 h 5316568"/>
                    <a:gd name="connsiteX137" fmla="*/ 3964068 w 8126844"/>
                    <a:gd name="connsiteY137" fmla="*/ 3407085 h 5316568"/>
                    <a:gd name="connsiteX138" fmla="*/ 3883386 w 8126844"/>
                    <a:gd name="connsiteY138" fmla="*/ 3286062 h 5316568"/>
                    <a:gd name="connsiteX139" fmla="*/ 3412739 w 8126844"/>
                    <a:gd name="connsiteY139" fmla="*/ 3259168 h 5316568"/>
                    <a:gd name="connsiteX140" fmla="*/ 3049668 w 8126844"/>
                    <a:gd name="connsiteY140" fmla="*/ 3205380 h 5316568"/>
                    <a:gd name="connsiteX141" fmla="*/ 2740386 w 8126844"/>
                    <a:gd name="connsiteY141" fmla="*/ 3138144 h 5316568"/>
                    <a:gd name="connsiteX142" fmla="*/ 2457998 w 8126844"/>
                    <a:gd name="connsiteY142" fmla="*/ 3057462 h 5316568"/>
                    <a:gd name="connsiteX143" fmla="*/ 2242845 w 8126844"/>
                    <a:gd name="connsiteY143" fmla="*/ 3003674 h 5316568"/>
                    <a:gd name="connsiteX144" fmla="*/ 2162163 w 8126844"/>
                    <a:gd name="connsiteY144" fmla="*/ 3165038 h 5316568"/>
                    <a:gd name="connsiteX145" fmla="*/ 2336974 w 8126844"/>
                    <a:gd name="connsiteY145" fmla="*/ 3339850 h 5316568"/>
                    <a:gd name="connsiteX146" fmla="*/ 2713492 w 8126844"/>
                    <a:gd name="connsiteY146" fmla="*/ 3393638 h 5316568"/>
                    <a:gd name="connsiteX147" fmla="*/ 2874857 w 8126844"/>
                    <a:gd name="connsiteY147" fmla="*/ 3447427 h 5316568"/>
                    <a:gd name="connsiteX148" fmla="*/ 2874857 w 8126844"/>
                    <a:gd name="connsiteY148" fmla="*/ 3595344 h 5316568"/>
                    <a:gd name="connsiteX149" fmla="*/ 2605916 w 8126844"/>
                    <a:gd name="connsiteY149" fmla="*/ 3568450 h 5316568"/>
                    <a:gd name="connsiteX150" fmla="*/ 2000798 w 8126844"/>
                    <a:gd name="connsiteY150" fmla="*/ 3447427 h 5316568"/>
                    <a:gd name="connsiteX151" fmla="*/ 1583939 w 8126844"/>
                    <a:gd name="connsiteY151" fmla="*/ 3299509 h 5316568"/>
                    <a:gd name="connsiteX152" fmla="*/ 1409127 w 8126844"/>
                    <a:gd name="connsiteY152" fmla="*/ 3312956 h 5316568"/>
                    <a:gd name="connsiteX153" fmla="*/ 1368786 w 8126844"/>
                    <a:gd name="connsiteY153" fmla="*/ 3487768 h 5316568"/>
                    <a:gd name="connsiteX154" fmla="*/ 1799092 w 8126844"/>
                    <a:gd name="connsiteY154" fmla="*/ 3622238 h 5316568"/>
                    <a:gd name="connsiteX155" fmla="*/ 2256292 w 8126844"/>
                    <a:gd name="connsiteY155" fmla="*/ 3783603 h 5316568"/>
                    <a:gd name="connsiteX156" fmla="*/ 2390763 w 8126844"/>
                    <a:gd name="connsiteY156" fmla="*/ 3891180 h 5316568"/>
                    <a:gd name="connsiteX157" fmla="*/ 2094927 w 8126844"/>
                    <a:gd name="connsiteY157" fmla="*/ 3958415 h 5316568"/>
                    <a:gd name="connsiteX158" fmla="*/ 1557045 w 8126844"/>
                    <a:gd name="connsiteY158" fmla="*/ 3783603 h 5316568"/>
                    <a:gd name="connsiteX159" fmla="*/ 965374 w 8126844"/>
                    <a:gd name="connsiteY159" fmla="*/ 3555003 h 5316568"/>
                    <a:gd name="connsiteX160" fmla="*/ 481280 w 8126844"/>
                    <a:gd name="connsiteY160" fmla="*/ 3339850 h 5316568"/>
                    <a:gd name="connsiteX161" fmla="*/ 198892 w 8126844"/>
                    <a:gd name="connsiteY161" fmla="*/ 3232274 h 5316568"/>
                    <a:gd name="connsiteX162" fmla="*/ 131657 w 8126844"/>
                    <a:gd name="connsiteY162" fmla="*/ 3138144 h 5316568"/>
                    <a:gd name="connsiteX163" fmla="*/ 279574 w 8126844"/>
                    <a:gd name="connsiteY163" fmla="*/ 3044015 h 5316568"/>
                    <a:gd name="connsiteX164" fmla="*/ 642645 w 8126844"/>
                    <a:gd name="connsiteY164" fmla="*/ 3218827 h 5316568"/>
                    <a:gd name="connsiteX165" fmla="*/ 1113292 w 8126844"/>
                    <a:gd name="connsiteY165" fmla="*/ 3366744 h 5316568"/>
                    <a:gd name="connsiteX166" fmla="*/ 1153633 w 8126844"/>
                    <a:gd name="connsiteY166" fmla="*/ 3191932 h 5316568"/>
                    <a:gd name="connsiteX167" fmla="*/ 1032610 w 8126844"/>
                    <a:gd name="connsiteY167" fmla="*/ 3030568 h 5316568"/>
                    <a:gd name="connsiteX168" fmla="*/ 535068 w 8126844"/>
                    <a:gd name="connsiteY168" fmla="*/ 2882650 h 5316568"/>
                    <a:gd name="connsiteX169" fmla="*/ 198892 w 8126844"/>
                    <a:gd name="connsiteY169" fmla="*/ 2640603 h 5316568"/>
                    <a:gd name="connsiteX170" fmla="*/ 10633 w 8126844"/>
                    <a:gd name="connsiteY170" fmla="*/ 2479238 h 5316568"/>
                    <a:gd name="connsiteX171" fmla="*/ 50974 w 8126844"/>
                    <a:gd name="connsiteY171" fmla="*/ 2344768 h 5316568"/>
                    <a:gd name="connsiteX172" fmla="*/ 279574 w 8126844"/>
                    <a:gd name="connsiteY172" fmla="*/ 2425450 h 5316568"/>
                    <a:gd name="connsiteX173" fmla="*/ 1019163 w 8126844"/>
                    <a:gd name="connsiteY173" fmla="*/ 2828862 h 5316568"/>
                    <a:gd name="connsiteX174" fmla="*/ 1462916 w 8126844"/>
                    <a:gd name="connsiteY174" fmla="*/ 3070909 h 5316568"/>
                    <a:gd name="connsiteX175" fmla="*/ 1799092 w 8126844"/>
                    <a:gd name="connsiteY175" fmla="*/ 3165038 h 5316568"/>
                    <a:gd name="connsiteX176" fmla="*/ 1973904 w 8126844"/>
                    <a:gd name="connsiteY176" fmla="*/ 3097803 h 5316568"/>
                    <a:gd name="connsiteX177" fmla="*/ 1960457 w 8126844"/>
                    <a:gd name="connsiteY177" fmla="*/ 2855756 h 5316568"/>
                    <a:gd name="connsiteX178" fmla="*/ 1624280 w 8126844"/>
                    <a:gd name="connsiteY178" fmla="*/ 2748180 h 5316568"/>
                    <a:gd name="connsiteX179" fmla="*/ 1288104 w 8126844"/>
                    <a:gd name="connsiteY179" fmla="*/ 2600262 h 5316568"/>
                    <a:gd name="connsiteX180" fmla="*/ 1261210 w 8126844"/>
                    <a:gd name="connsiteY180" fmla="*/ 2465791 h 5316568"/>
                    <a:gd name="connsiteX181" fmla="*/ 1462916 w 8126844"/>
                    <a:gd name="connsiteY181" fmla="*/ 2465791 h 5316568"/>
                    <a:gd name="connsiteX182" fmla="*/ 1691516 w 8126844"/>
                    <a:gd name="connsiteY182" fmla="*/ 2546474 h 5316568"/>
                    <a:gd name="connsiteX183" fmla="*/ 1758751 w 8126844"/>
                    <a:gd name="connsiteY183" fmla="*/ 2331321 h 5316568"/>
                    <a:gd name="connsiteX184" fmla="*/ 1597386 w 8126844"/>
                    <a:gd name="connsiteY184" fmla="*/ 2156509 h 5316568"/>
                    <a:gd name="connsiteX185" fmla="*/ 1153633 w 8126844"/>
                    <a:gd name="connsiteY185" fmla="*/ 1968250 h 5316568"/>
                    <a:gd name="connsiteX186" fmla="*/ 871245 w 8126844"/>
                    <a:gd name="connsiteY186" fmla="*/ 1779991 h 5316568"/>
                    <a:gd name="connsiteX187" fmla="*/ 750221 w 8126844"/>
                    <a:gd name="connsiteY187" fmla="*/ 1645521 h 5316568"/>
                    <a:gd name="connsiteX188" fmla="*/ 844351 w 8126844"/>
                    <a:gd name="connsiteY188" fmla="*/ 1524497 h 5316568"/>
                    <a:gd name="connsiteX189" fmla="*/ 1328445 w 8126844"/>
                    <a:gd name="connsiteY189" fmla="*/ 1739650 h 5316568"/>
                    <a:gd name="connsiteX190" fmla="*/ 1606671 w 8126844"/>
                    <a:gd name="connsiteY190" fmla="*/ 1886069 h 5316568"/>
                    <a:gd name="connsiteX191" fmla="*/ 1720260 w 8126844"/>
                    <a:gd name="connsiteY191" fmla="*/ 1607230 h 5316568"/>
                    <a:gd name="connsiteX192" fmla="*/ 1772079 w 8126844"/>
                    <a:gd name="connsiteY192" fmla="*/ 1423805 h 5316568"/>
                    <a:gd name="connsiteX193" fmla="*/ 1693720 w 8126844"/>
                    <a:gd name="connsiteY193" fmla="*/ 1251776 h 5316568"/>
                    <a:gd name="connsiteX194" fmla="*/ 2176456 w 8126844"/>
                    <a:gd name="connsiteY194" fmla="*/ 1564624 h 5316568"/>
                    <a:gd name="connsiteX195" fmla="*/ 1984049 w 8126844"/>
                    <a:gd name="connsiteY195" fmla="*/ 1542216 h 5316568"/>
                    <a:gd name="connsiteX196" fmla="*/ 1894130 w 8126844"/>
                    <a:gd name="connsiteY196" fmla="*/ 1679934 h 5316568"/>
                    <a:gd name="connsiteX197" fmla="*/ 1879774 w 8126844"/>
                    <a:gd name="connsiteY197" fmla="*/ 2022038 h 5316568"/>
                    <a:gd name="connsiteX198" fmla="*/ 2390763 w 8126844"/>
                    <a:gd name="connsiteY198" fmla="*/ 2250638 h 5316568"/>
                    <a:gd name="connsiteX199" fmla="*/ 3157245 w 8126844"/>
                    <a:gd name="connsiteY199" fmla="*/ 2465791 h 5316568"/>
                    <a:gd name="connsiteX200" fmla="*/ 3708574 w 8126844"/>
                    <a:gd name="connsiteY200" fmla="*/ 2600262 h 5316568"/>
                    <a:gd name="connsiteX201" fmla="*/ 4165774 w 8126844"/>
                    <a:gd name="connsiteY201" fmla="*/ 2573368 h 5316568"/>
                    <a:gd name="connsiteX202" fmla="*/ 4394374 w 8126844"/>
                    <a:gd name="connsiteY202" fmla="*/ 2546474 h 5316568"/>
                    <a:gd name="connsiteX203" fmla="*/ 4407821 w 8126844"/>
                    <a:gd name="connsiteY203" fmla="*/ 2358215 h 5316568"/>
                    <a:gd name="connsiteX204" fmla="*/ 4192668 w 8126844"/>
                    <a:gd name="connsiteY204" fmla="*/ 2317874 h 5316568"/>
                    <a:gd name="connsiteX205" fmla="*/ 4031304 w 8126844"/>
                    <a:gd name="connsiteY205" fmla="*/ 2358215 h 5316568"/>
                    <a:gd name="connsiteX206" fmla="*/ 4031304 w 8126844"/>
                    <a:gd name="connsiteY206" fmla="*/ 2183403 h 5316568"/>
                    <a:gd name="connsiteX207" fmla="*/ 4448163 w 8126844"/>
                    <a:gd name="connsiteY207" fmla="*/ 2062380 h 5316568"/>
                    <a:gd name="connsiteX208" fmla="*/ 4703657 w 8126844"/>
                    <a:gd name="connsiteY208" fmla="*/ 1954803 h 5316568"/>
                    <a:gd name="connsiteX209" fmla="*/ 4719129 w 8126844"/>
                    <a:gd name="connsiteY209" fmla="*/ 1738139 h 5316568"/>
                    <a:gd name="connsiteX210" fmla="*/ 4404220 w 8126844"/>
                    <a:gd name="connsiteY210" fmla="*/ 1779653 h 5316568"/>
                    <a:gd name="connsiteX0" fmla="*/ 5330626 w 8126844"/>
                    <a:gd name="connsiteY0" fmla="*/ 1426660 h 5316568"/>
                    <a:gd name="connsiteX1" fmla="*/ 4866197 w 8126844"/>
                    <a:gd name="connsiteY1" fmla="*/ 1652075 h 5316568"/>
                    <a:gd name="connsiteX2" fmla="*/ 4959151 w 8126844"/>
                    <a:gd name="connsiteY2" fmla="*/ 1860674 h 5316568"/>
                    <a:gd name="connsiteX3" fmla="*/ 5402904 w 8126844"/>
                    <a:gd name="connsiteY3" fmla="*/ 1699309 h 5316568"/>
                    <a:gd name="connsiteX4" fmla="*/ 6478668 w 8126844"/>
                    <a:gd name="connsiteY4" fmla="*/ 986615 h 5316568"/>
                    <a:gd name="connsiteX5" fmla="*/ 7177916 w 8126844"/>
                    <a:gd name="connsiteY5" fmla="*/ 139450 h 5316568"/>
                    <a:gd name="connsiteX6" fmla="*/ 7352727 w 8126844"/>
                    <a:gd name="connsiteY6" fmla="*/ 18427 h 5316568"/>
                    <a:gd name="connsiteX7" fmla="*/ 7460304 w 8126844"/>
                    <a:gd name="connsiteY7" fmla="*/ 327709 h 5316568"/>
                    <a:gd name="connsiteX8" fmla="*/ 7137574 w 8126844"/>
                    <a:gd name="connsiteY8" fmla="*/ 758015 h 5316568"/>
                    <a:gd name="connsiteX9" fmla="*/ 7056892 w 8126844"/>
                    <a:gd name="connsiteY9" fmla="*/ 932827 h 5316568"/>
                    <a:gd name="connsiteX10" fmla="*/ 7177916 w 8126844"/>
                    <a:gd name="connsiteY10" fmla="*/ 1040403 h 5316568"/>
                    <a:gd name="connsiteX11" fmla="*/ 7406516 w 8126844"/>
                    <a:gd name="connsiteY11" fmla="*/ 811803 h 5316568"/>
                    <a:gd name="connsiteX12" fmla="*/ 7540986 w 8126844"/>
                    <a:gd name="connsiteY12" fmla="*/ 811803 h 5316568"/>
                    <a:gd name="connsiteX13" fmla="*/ 7554433 w 8126844"/>
                    <a:gd name="connsiteY13" fmla="*/ 1040403 h 5316568"/>
                    <a:gd name="connsiteX14" fmla="*/ 6976210 w 8126844"/>
                    <a:gd name="connsiteY14" fmla="*/ 1632074 h 5316568"/>
                    <a:gd name="connsiteX15" fmla="*/ 6276963 w 8126844"/>
                    <a:gd name="connsiteY15" fmla="*/ 2183403 h 5316568"/>
                    <a:gd name="connsiteX16" fmla="*/ 5860104 w 8126844"/>
                    <a:gd name="connsiteY16" fmla="*/ 2385109 h 5316568"/>
                    <a:gd name="connsiteX17" fmla="*/ 5658398 w 8126844"/>
                    <a:gd name="connsiteY17" fmla="*/ 2452344 h 5316568"/>
                    <a:gd name="connsiteX18" fmla="*/ 5550821 w 8126844"/>
                    <a:gd name="connsiteY18" fmla="*/ 2371662 h 5316568"/>
                    <a:gd name="connsiteX19" fmla="*/ 5644951 w 8126844"/>
                    <a:gd name="connsiteY19" fmla="*/ 2169956 h 5316568"/>
                    <a:gd name="connsiteX20" fmla="*/ 5913892 w 8126844"/>
                    <a:gd name="connsiteY20" fmla="*/ 2116168 h 5316568"/>
                    <a:gd name="connsiteX21" fmla="*/ 5752527 w 8126844"/>
                    <a:gd name="connsiteY21" fmla="*/ 1806885 h 5316568"/>
                    <a:gd name="connsiteX22" fmla="*/ 5362563 w 8126844"/>
                    <a:gd name="connsiteY22" fmla="*/ 1954803 h 5316568"/>
                    <a:gd name="connsiteX23" fmla="*/ 4663316 w 8126844"/>
                    <a:gd name="connsiteY23" fmla="*/ 2237191 h 5316568"/>
                    <a:gd name="connsiteX24" fmla="*/ 4649868 w 8126844"/>
                    <a:gd name="connsiteY24" fmla="*/ 2412003 h 5316568"/>
                    <a:gd name="connsiteX25" fmla="*/ 4703657 w 8126844"/>
                    <a:gd name="connsiteY25" fmla="*/ 2519580 h 5316568"/>
                    <a:gd name="connsiteX26" fmla="*/ 5066727 w 8126844"/>
                    <a:gd name="connsiteY26" fmla="*/ 2385109 h 5316568"/>
                    <a:gd name="connsiteX27" fmla="*/ 5322221 w 8126844"/>
                    <a:gd name="connsiteY27" fmla="*/ 2331321 h 5316568"/>
                    <a:gd name="connsiteX28" fmla="*/ 5349116 w 8126844"/>
                    <a:gd name="connsiteY28" fmla="*/ 2465791 h 5316568"/>
                    <a:gd name="connsiteX29" fmla="*/ 4784339 w 8126844"/>
                    <a:gd name="connsiteY29" fmla="*/ 2680944 h 5316568"/>
                    <a:gd name="connsiteX30" fmla="*/ 4098539 w 8126844"/>
                    <a:gd name="connsiteY30" fmla="*/ 2815415 h 5316568"/>
                    <a:gd name="connsiteX31" fmla="*/ 2740386 w 8126844"/>
                    <a:gd name="connsiteY31" fmla="*/ 2680944 h 5316568"/>
                    <a:gd name="connsiteX32" fmla="*/ 2202504 w 8126844"/>
                    <a:gd name="connsiteY32" fmla="*/ 2479238 h 5316568"/>
                    <a:gd name="connsiteX33" fmla="*/ 2027692 w 8126844"/>
                    <a:gd name="connsiteY33" fmla="*/ 2425450 h 5316568"/>
                    <a:gd name="connsiteX34" fmla="*/ 1960457 w 8126844"/>
                    <a:gd name="connsiteY34" fmla="*/ 2573368 h 5316568"/>
                    <a:gd name="connsiteX35" fmla="*/ 2390763 w 8126844"/>
                    <a:gd name="connsiteY35" fmla="*/ 2801968 h 5316568"/>
                    <a:gd name="connsiteX36" fmla="*/ 3372398 w 8126844"/>
                    <a:gd name="connsiteY36" fmla="*/ 3044015 h 5316568"/>
                    <a:gd name="connsiteX37" fmla="*/ 4125433 w 8126844"/>
                    <a:gd name="connsiteY37" fmla="*/ 3044015 h 5316568"/>
                    <a:gd name="connsiteX38" fmla="*/ 4757445 w 8126844"/>
                    <a:gd name="connsiteY38" fmla="*/ 3017121 h 5316568"/>
                    <a:gd name="connsiteX39" fmla="*/ 4918810 w 8126844"/>
                    <a:gd name="connsiteY39" fmla="*/ 3057462 h 5316568"/>
                    <a:gd name="connsiteX40" fmla="*/ 4811233 w 8126844"/>
                    <a:gd name="connsiteY40" fmla="*/ 3218827 h 5316568"/>
                    <a:gd name="connsiteX41" fmla="*/ 4286798 w 8126844"/>
                    <a:gd name="connsiteY41" fmla="*/ 3286062 h 5316568"/>
                    <a:gd name="connsiteX42" fmla="*/ 4219563 w 8126844"/>
                    <a:gd name="connsiteY42" fmla="*/ 3420532 h 5316568"/>
                    <a:gd name="connsiteX43" fmla="*/ 4555739 w 8126844"/>
                    <a:gd name="connsiteY43" fmla="*/ 3474321 h 5316568"/>
                    <a:gd name="connsiteX44" fmla="*/ 5241539 w 8126844"/>
                    <a:gd name="connsiteY44" fmla="*/ 3286062 h 5316568"/>
                    <a:gd name="connsiteX45" fmla="*/ 5523927 w 8126844"/>
                    <a:gd name="connsiteY45" fmla="*/ 3151591 h 5316568"/>
                    <a:gd name="connsiteX46" fmla="*/ 5618057 w 8126844"/>
                    <a:gd name="connsiteY46" fmla="*/ 3044015 h 5316568"/>
                    <a:gd name="connsiteX47" fmla="*/ 5402904 w 8126844"/>
                    <a:gd name="connsiteY47" fmla="*/ 3030568 h 5316568"/>
                    <a:gd name="connsiteX48" fmla="*/ 5214645 w 8126844"/>
                    <a:gd name="connsiteY48" fmla="*/ 2922991 h 5316568"/>
                    <a:gd name="connsiteX49" fmla="*/ 5241539 w 8126844"/>
                    <a:gd name="connsiteY49" fmla="*/ 2801968 h 5316568"/>
                    <a:gd name="connsiteX50" fmla="*/ 5537374 w 8126844"/>
                    <a:gd name="connsiteY50" fmla="*/ 2761627 h 5316568"/>
                    <a:gd name="connsiteX51" fmla="*/ 6196280 w 8126844"/>
                    <a:gd name="connsiteY51" fmla="*/ 2506132 h 5316568"/>
                    <a:gd name="connsiteX52" fmla="*/ 6747610 w 8126844"/>
                    <a:gd name="connsiteY52" fmla="*/ 2169956 h 5316568"/>
                    <a:gd name="connsiteX53" fmla="*/ 7218257 w 8126844"/>
                    <a:gd name="connsiteY53" fmla="*/ 1726203 h 5316568"/>
                    <a:gd name="connsiteX54" fmla="*/ 7433410 w 8126844"/>
                    <a:gd name="connsiteY54" fmla="*/ 1551391 h 5316568"/>
                    <a:gd name="connsiteX55" fmla="*/ 7567880 w 8126844"/>
                    <a:gd name="connsiteY55" fmla="*/ 1578285 h 5316568"/>
                    <a:gd name="connsiteX56" fmla="*/ 7514092 w 8126844"/>
                    <a:gd name="connsiteY56" fmla="*/ 1779991 h 5316568"/>
                    <a:gd name="connsiteX57" fmla="*/ 7097233 w 8126844"/>
                    <a:gd name="connsiteY57" fmla="*/ 2210297 h 5316568"/>
                    <a:gd name="connsiteX58" fmla="*/ 6451774 w 8126844"/>
                    <a:gd name="connsiteY58" fmla="*/ 2627156 h 5316568"/>
                    <a:gd name="connsiteX59" fmla="*/ 6088704 w 8126844"/>
                    <a:gd name="connsiteY59" fmla="*/ 2815415 h 5316568"/>
                    <a:gd name="connsiteX60" fmla="*/ 5981127 w 8126844"/>
                    <a:gd name="connsiteY60" fmla="*/ 2949885 h 5316568"/>
                    <a:gd name="connsiteX61" fmla="*/ 6021468 w 8126844"/>
                    <a:gd name="connsiteY61" fmla="*/ 3151591 h 5316568"/>
                    <a:gd name="connsiteX62" fmla="*/ 6115598 w 8126844"/>
                    <a:gd name="connsiteY62" fmla="*/ 3299509 h 5316568"/>
                    <a:gd name="connsiteX63" fmla="*/ 6734163 w 8126844"/>
                    <a:gd name="connsiteY63" fmla="*/ 3124697 h 5316568"/>
                    <a:gd name="connsiteX64" fmla="*/ 7419963 w 8126844"/>
                    <a:gd name="connsiteY64" fmla="*/ 2694391 h 5316568"/>
                    <a:gd name="connsiteX65" fmla="*/ 7850268 w 8126844"/>
                    <a:gd name="connsiteY65" fmla="*/ 2371662 h 5316568"/>
                    <a:gd name="connsiteX66" fmla="*/ 8065421 w 8126844"/>
                    <a:gd name="connsiteY66" fmla="*/ 2264085 h 5316568"/>
                    <a:gd name="connsiteX67" fmla="*/ 8105763 w 8126844"/>
                    <a:gd name="connsiteY67" fmla="*/ 2425450 h 5316568"/>
                    <a:gd name="connsiteX68" fmla="*/ 7769586 w 8126844"/>
                    <a:gd name="connsiteY68" fmla="*/ 2761627 h 5316568"/>
                    <a:gd name="connsiteX69" fmla="*/ 6707268 w 8126844"/>
                    <a:gd name="connsiteY69" fmla="*/ 3339850 h 5316568"/>
                    <a:gd name="connsiteX70" fmla="*/ 6129045 w 8126844"/>
                    <a:gd name="connsiteY70" fmla="*/ 3608791 h 5316568"/>
                    <a:gd name="connsiteX71" fmla="*/ 5833210 w 8126844"/>
                    <a:gd name="connsiteY71" fmla="*/ 3649132 h 5316568"/>
                    <a:gd name="connsiteX72" fmla="*/ 5712186 w 8126844"/>
                    <a:gd name="connsiteY72" fmla="*/ 3689474 h 5316568"/>
                    <a:gd name="connsiteX73" fmla="*/ 5658398 w 8126844"/>
                    <a:gd name="connsiteY73" fmla="*/ 3541556 h 5316568"/>
                    <a:gd name="connsiteX74" fmla="*/ 5779421 w 8126844"/>
                    <a:gd name="connsiteY74" fmla="*/ 3433980 h 5316568"/>
                    <a:gd name="connsiteX75" fmla="*/ 5779421 w 8126844"/>
                    <a:gd name="connsiteY75" fmla="*/ 3339850 h 5316568"/>
                    <a:gd name="connsiteX76" fmla="*/ 5497033 w 8126844"/>
                    <a:gd name="connsiteY76" fmla="*/ 3460874 h 5316568"/>
                    <a:gd name="connsiteX77" fmla="*/ 5039833 w 8126844"/>
                    <a:gd name="connsiteY77" fmla="*/ 3595344 h 5316568"/>
                    <a:gd name="connsiteX78" fmla="*/ 4865021 w 8126844"/>
                    <a:gd name="connsiteY78" fmla="*/ 3676027 h 5316568"/>
                    <a:gd name="connsiteX79" fmla="*/ 4905363 w 8126844"/>
                    <a:gd name="connsiteY79" fmla="*/ 3770156 h 5316568"/>
                    <a:gd name="connsiteX80" fmla="*/ 5160857 w 8126844"/>
                    <a:gd name="connsiteY80" fmla="*/ 3743262 h 5316568"/>
                    <a:gd name="connsiteX81" fmla="*/ 5187751 w 8126844"/>
                    <a:gd name="connsiteY81" fmla="*/ 3877732 h 5316568"/>
                    <a:gd name="connsiteX82" fmla="*/ 4878468 w 8126844"/>
                    <a:gd name="connsiteY82" fmla="*/ 3971862 h 5316568"/>
                    <a:gd name="connsiteX83" fmla="*/ 4891916 w 8126844"/>
                    <a:gd name="connsiteY83" fmla="*/ 4119780 h 5316568"/>
                    <a:gd name="connsiteX84" fmla="*/ 5376010 w 8126844"/>
                    <a:gd name="connsiteY84" fmla="*/ 4012203 h 5316568"/>
                    <a:gd name="connsiteX85" fmla="*/ 5967680 w 8126844"/>
                    <a:gd name="connsiteY85" fmla="*/ 3864285 h 5316568"/>
                    <a:gd name="connsiteX86" fmla="*/ 6344198 w 8126844"/>
                    <a:gd name="connsiteY86" fmla="*/ 3662580 h 5316568"/>
                    <a:gd name="connsiteX87" fmla="*/ 6478668 w 8126844"/>
                    <a:gd name="connsiteY87" fmla="*/ 3662580 h 5316568"/>
                    <a:gd name="connsiteX88" fmla="*/ 6478668 w 8126844"/>
                    <a:gd name="connsiteY88" fmla="*/ 3850838 h 5316568"/>
                    <a:gd name="connsiteX89" fmla="*/ 5900445 w 8126844"/>
                    <a:gd name="connsiteY89" fmla="*/ 4039097 h 5316568"/>
                    <a:gd name="connsiteX90" fmla="*/ 5053280 w 8126844"/>
                    <a:gd name="connsiteY90" fmla="*/ 4281144 h 5316568"/>
                    <a:gd name="connsiteX91" fmla="*/ 4703657 w 8126844"/>
                    <a:gd name="connsiteY91" fmla="*/ 4375274 h 5316568"/>
                    <a:gd name="connsiteX92" fmla="*/ 4313692 w 8126844"/>
                    <a:gd name="connsiteY92" fmla="*/ 4442509 h 5316568"/>
                    <a:gd name="connsiteX93" fmla="*/ 4004410 w 8126844"/>
                    <a:gd name="connsiteY93" fmla="*/ 4482850 h 5316568"/>
                    <a:gd name="connsiteX94" fmla="*/ 3869939 w 8126844"/>
                    <a:gd name="connsiteY94" fmla="*/ 4361827 h 5316568"/>
                    <a:gd name="connsiteX95" fmla="*/ 3950621 w 8126844"/>
                    <a:gd name="connsiteY95" fmla="*/ 4254250 h 5316568"/>
                    <a:gd name="connsiteX96" fmla="*/ 4367480 w 8126844"/>
                    <a:gd name="connsiteY96" fmla="*/ 4173568 h 5316568"/>
                    <a:gd name="connsiteX97" fmla="*/ 4542292 w 8126844"/>
                    <a:gd name="connsiteY97" fmla="*/ 4106332 h 5316568"/>
                    <a:gd name="connsiteX98" fmla="*/ 4542292 w 8126844"/>
                    <a:gd name="connsiteY98" fmla="*/ 3971862 h 5316568"/>
                    <a:gd name="connsiteX99" fmla="*/ 4206116 w 8126844"/>
                    <a:gd name="connsiteY99" fmla="*/ 3971862 h 5316568"/>
                    <a:gd name="connsiteX100" fmla="*/ 3520316 w 8126844"/>
                    <a:gd name="connsiteY100" fmla="*/ 4052544 h 5316568"/>
                    <a:gd name="connsiteX101" fmla="*/ 3157245 w 8126844"/>
                    <a:gd name="connsiteY101" fmla="*/ 4079438 h 5316568"/>
                    <a:gd name="connsiteX102" fmla="*/ 3076563 w 8126844"/>
                    <a:gd name="connsiteY102" fmla="*/ 4200462 h 5316568"/>
                    <a:gd name="connsiteX103" fmla="*/ 3224480 w 8126844"/>
                    <a:gd name="connsiteY103" fmla="*/ 4267697 h 5316568"/>
                    <a:gd name="connsiteX104" fmla="*/ 3453080 w 8126844"/>
                    <a:gd name="connsiteY104" fmla="*/ 4294591 h 5316568"/>
                    <a:gd name="connsiteX105" fmla="*/ 3412739 w 8126844"/>
                    <a:gd name="connsiteY105" fmla="*/ 4402168 h 5316568"/>
                    <a:gd name="connsiteX106" fmla="*/ 2968986 w 8126844"/>
                    <a:gd name="connsiteY106" fmla="*/ 4455956 h 5316568"/>
                    <a:gd name="connsiteX107" fmla="*/ 2767280 w 8126844"/>
                    <a:gd name="connsiteY107" fmla="*/ 4469403 h 5316568"/>
                    <a:gd name="connsiteX108" fmla="*/ 2673151 w 8126844"/>
                    <a:gd name="connsiteY108" fmla="*/ 4671109 h 5316568"/>
                    <a:gd name="connsiteX109" fmla="*/ 2767280 w 8126844"/>
                    <a:gd name="connsiteY109" fmla="*/ 5034180 h 5316568"/>
                    <a:gd name="connsiteX110" fmla="*/ 2700045 w 8126844"/>
                    <a:gd name="connsiteY110" fmla="*/ 5235885 h 5316568"/>
                    <a:gd name="connsiteX111" fmla="*/ 2498339 w 8126844"/>
                    <a:gd name="connsiteY111" fmla="*/ 5316568 h 5316568"/>
                    <a:gd name="connsiteX112" fmla="*/ 2256292 w 8126844"/>
                    <a:gd name="connsiteY112" fmla="*/ 5235885 h 5316568"/>
                    <a:gd name="connsiteX113" fmla="*/ 2175610 w 8126844"/>
                    <a:gd name="connsiteY113" fmla="*/ 4980391 h 5316568"/>
                    <a:gd name="connsiteX114" fmla="*/ 2269739 w 8126844"/>
                    <a:gd name="connsiteY114" fmla="*/ 4751791 h 5316568"/>
                    <a:gd name="connsiteX115" fmla="*/ 2404210 w 8126844"/>
                    <a:gd name="connsiteY115" fmla="*/ 4590427 h 5316568"/>
                    <a:gd name="connsiteX116" fmla="*/ 2390763 w 8126844"/>
                    <a:gd name="connsiteY116" fmla="*/ 4442509 h 5316568"/>
                    <a:gd name="connsiteX117" fmla="*/ 2014245 w 8126844"/>
                    <a:gd name="connsiteY117" fmla="*/ 4308038 h 5316568"/>
                    <a:gd name="connsiteX118" fmla="*/ 2068033 w 8126844"/>
                    <a:gd name="connsiteY118" fmla="*/ 4200462 h 5316568"/>
                    <a:gd name="connsiteX119" fmla="*/ 2390763 w 8126844"/>
                    <a:gd name="connsiteY119" fmla="*/ 4200462 h 5316568"/>
                    <a:gd name="connsiteX120" fmla="*/ 2807621 w 8126844"/>
                    <a:gd name="connsiteY120" fmla="*/ 4200462 h 5316568"/>
                    <a:gd name="connsiteX121" fmla="*/ 2834516 w 8126844"/>
                    <a:gd name="connsiteY121" fmla="*/ 4065991 h 5316568"/>
                    <a:gd name="connsiteX122" fmla="*/ 2686598 w 8126844"/>
                    <a:gd name="connsiteY122" fmla="*/ 4012203 h 5316568"/>
                    <a:gd name="connsiteX123" fmla="*/ 2780727 w 8126844"/>
                    <a:gd name="connsiteY123" fmla="*/ 3864285 h 5316568"/>
                    <a:gd name="connsiteX124" fmla="*/ 3211033 w 8126844"/>
                    <a:gd name="connsiteY124" fmla="*/ 3904627 h 5316568"/>
                    <a:gd name="connsiteX125" fmla="*/ 3775810 w 8126844"/>
                    <a:gd name="connsiteY125" fmla="*/ 3877732 h 5316568"/>
                    <a:gd name="connsiteX126" fmla="*/ 4380927 w 8126844"/>
                    <a:gd name="connsiteY126" fmla="*/ 3783603 h 5316568"/>
                    <a:gd name="connsiteX127" fmla="*/ 4622974 w 8126844"/>
                    <a:gd name="connsiteY127" fmla="*/ 3729815 h 5316568"/>
                    <a:gd name="connsiteX128" fmla="*/ 4555739 w 8126844"/>
                    <a:gd name="connsiteY128" fmla="*/ 3635685 h 5316568"/>
                    <a:gd name="connsiteX129" fmla="*/ 4031304 w 8126844"/>
                    <a:gd name="connsiteY129" fmla="*/ 3676027 h 5316568"/>
                    <a:gd name="connsiteX130" fmla="*/ 3600998 w 8126844"/>
                    <a:gd name="connsiteY130" fmla="*/ 3689474 h 5316568"/>
                    <a:gd name="connsiteX131" fmla="*/ 3278268 w 8126844"/>
                    <a:gd name="connsiteY131" fmla="*/ 3649132 h 5316568"/>
                    <a:gd name="connsiteX132" fmla="*/ 3237927 w 8126844"/>
                    <a:gd name="connsiteY132" fmla="*/ 3581897 h 5316568"/>
                    <a:gd name="connsiteX133" fmla="*/ 3291716 w 8126844"/>
                    <a:gd name="connsiteY133" fmla="*/ 3447427 h 5316568"/>
                    <a:gd name="connsiteX134" fmla="*/ 3587551 w 8126844"/>
                    <a:gd name="connsiteY134" fmla="*/ 3474321 h 5316568"/>
                    <a:gd name="connsiteX135" fmla="*/ 3883386 w 8126844"/>
                    <a:gd name="connsiteY135" fmla="*/ 3474321 h 5316568"/>
                    <a:gd name="connsiteX136" fmla="*/ 3964068 w 8126844"/>
                    <a:gd name="connsiteY136" fmla="*/ 3407085 h 5316568"/>
                    <a:gd name="connsiteX137" fmla="*/ 3883386 w 8126844"/>
                    <a:gd name="connsiteY137" fmla="*/ 3286062 h 5316568"/>
                    <a:gd name="connsiteX138" fmla="*/ 3412739 w 8126844"/>
                    <a:gd name="connsiteY138" fmla="*/ 3259168 h 5316568"/>
                    <a:gd name="connsiteX139" fmla="*/ 3049668 w 8126844"/>
                    <a:gd name="connsiteY139" fmla="*/ 3205380 h 5316568"/>
                    <a:gd name="connsiteX140" fmla="*/ 2740386 w 8126844"/>
                    <a:gd name="connsiteY140" fmla="*/ 3138144 h 5316568"/>
                    <a:gd name="connsiteX141" fmla="*/ 2457998 w 8126844"/>
                    <a:gd name="connsiteY141" fmla="*/ 3057462 h 5316568"/>
                    <a:gd name="connsiteX142" fmla="*/ 2242845 w 8126844"/>
                    <a:gd name="connsiteY142" fmla="*/ 3003674 h 5316568"/>
                    <a:gd name="connsiteX143" fmla="*/ 2162163 w 8126844"/>
                    <a:gd name="connsiteY143" fmla="*/ 3165038 h 5316568"/>
                    <a:gd name="connsiteX144" fmla="*/ 2336974 w 8126844"/>
                    <a:gd name="connsiteY144" fmla="*/ 3339850 h 5316568"/>
                    <a:gd name="connsiteX145" fmla="*/ 2713492 w 8126844"/>
                    <a:gd name="connsiteY145" fmla="*/ 3393638 h 5316568"/>
                    <a:gd name="connsiteX146" fmla="*/ 2874857 w 8126844"/>
                    <a:gd name="connsiteY146" fmla="*/ 3447427 h 5316568"/>
                    <a:gd name="connsiteX147" fmla="*/ 2874857 w 8126844"/>
                    <a:gd name="connsiteY147" fmla="*/ 3595344 h 5316568"/>
                    <a:gd name="connsiteX148" fmla="*/ 2605916 w 8126844"/>
                    <a:gd name="connsiteY148" fmla="*/ 3568450 h 5316568"/>
                    <a:gd name="connsiteX149" fmla="*/ 2000798 w 8126844"/>
                    <a:gd name="connsiteY149" fmla="*/ 3447427 h 5316568"/>
                    <a:gd name="connsiteX150" fmla="*/ 1583939 w 8126844"/>
                    <a:gd name="connsiteY150" fmla="*/ 3299509 h 5316568"/>
                    <a:gd name="connsiteX151" fmla="*/ 1409127 w 8126844"/>
                    <a:gd name="connsiteY151" fmla="*/ 3312956 h 5316568"/>
                    <a:gd name="connsiteX152" fmla="*/ 1368786 w 8126844"/>
                    <a:gd name="connsiteY152" fmla="*/ 3487768 h 5316568"/>
                    <a:gd name="connsiteX153" fmla="*/ 1799092 w 8126844"/>
                    <a:gd name="connsiteY153" fmla="*/ 3622238 h 5316568"/>
                    <a:gd name="connsiteX154" fmla="*/ 2256292 w 8126844"/>
                    <a:gd name="connsiteY154" fmla="*/ 3783603 h 5316568"/>
                    <a:gd name="connsiteX155" fmla="*/ 2390763 w 8126844"/>
                    <a:gd name="connsiteY155" fmla="*/ 3891180 h 5316568"/>
                    <a:gd name="connsiteX156" fmla="*/ 2094927 w 8126844"/>
                    <a:gd name="connsiteY156" fmla="*/ 3958415 h 5316568"/>
                    <a:gd name="connsiteX157" fmla="*/ 1557045 w 8126844"/>
                    <a:gd name="connsiteY157" fmla="*/ 3783603 h 5316568"/>
                    <a:gd name="connsiteX158" fmla="*/ 965374 w 8126844"/>
                    <a:gd name="connsiteY158" fmla="*/ 3555003 h 5316568"/>
                    <a:gd name="connsiteX159" fmla="*/ 481280 w 8126844"/>
                    <a:gd name="connsiteY159" fmla="*/ 3339850 h 5316568"/>
                    <a:gd name="connsiteX160" fmla="*/ 198892 w 8126844"/>
                    <a:gd name="connsiteY160" fmla="*/ 3232274 h 5316568"/>
                    <a:gd name="connsiteX161" fmla="*/ 131657 w 8126844"/>
                    <a:gd name="connsiteY161" fmla="*/ 3138144 h 5316568"/>
                    <a:gd name="connsiteX162" fmla="*/ 279574 w 8126844"/>
                    <a:gd name="connsiteY162" fmla="*/ 3044015 h 5316568"/>
                    <a:gd name="connsiteX163" fmla="*/ 642645 w 8126844"/>
                    <a:gd name="connsiteY163" fmla="*/ 3218827 h 5316568"/>
                    <a:gd name="connsiteX164" fmla="*/ 1113292 w 8126844"/>
                    <a:gd name="connsiteY164" fmla="*/ 3366744 h 5316568"/>
                    <a:gd name="connsiteX165" fmla="*/ 1153633 w 8126844"/>
                    <a:gd name="connsiteY165" fmla="*/ 3191932 h 5316568"/>
                    <a:gd name="connsiteX166" fmla="*/ 1032610 w 8126844"/>
                    <a:gd name="connsiteY166" fmla="*/ 3030568 h 5316568"/>
                    <a:gd name="connsiteX167" fmla="*/ 535068 w 8126844"/>
                    <a:gd name="connsiteY167" fmla="*/ 2882650 h 5316568"/>
                    <a:gd name="connsiteX168" fmla="*/ 198892 w 8126844"/>
                    <a:gd name="connsiteY168" fmla="*/ 2640603 h 5316568"/>
                    <a:gd name="connsiteX169" fmla="*/ 10633 w 8126844"/>
                    <a:gd name="connsiteY169" fmla="*/ 2479238 h 5316568"/>
                    <a:gd name="connsiteX170" fmla="*/ 50974 w 8126844"/>
                    <a:gd name="connsiteY170" fmla="*/ 2344768 h 5316568"/>
                    <a:gd name="connsiteX171" fmla="*/ 279574 w 8126844"/>
                    <a:gd name="connsiteY171" fmla="*/ 2425450 h 5316568"/>
                    <a:gd name="connsiteX172" fmla="*/ 1019163 w 8126844"/>
                    <a:gd name="connsiteY172" fmla="*/ 2828862 h 5316568"/>
                    <a:gd name="connsiteX173" fmla="*/ 1462916 w 8126844"/>
                    <a:gd name="connsiteY173" fmla="*/ 3070909 h 5316568"/>
                    <a:gd name="connsiteX174" fmla="*/ 1799092 w 8126844"/>
                    <a:gd name="connsiteY174" fmla="*/ 3165038 h 5316568"/>
                    <a:gd name="connsiteX175" fmla="*/ 1973904 w 8126844"/>
                    <a:gd name="connsiteY175" fmla="*/ 3097803 h 5316568"/>
                    <a:gd name="connsiteX176" fmla="*/ 1960457 w 8126844"/>
                    <a:gd name="connsiteY176" fmla="*/ 2855756 h 5316568"/>
                    <a:gd name="connsiteX177" fmla="*/ 1624280 w 8126844"/>
                    <a:gd name="connsiteY177" fmla="*/ 2748180 h 5316568"/>
                    <a:gd name="connsiteX178" fmla="*/ 1288104 w 8126844"/>
                    <a:gd name="connsiteY178" fmla="*/ 2600262 h 5316568"/>
                    <a:gd name="connsiteX179" fmla="*/ 1261210 w 8126844"/>
                    <a:gd name="connsiteY179" fmla="*/ 2465791 h 5316568"/>
                    <a:gd name="connsiteX180" fmla="*/ 1462916 w 8126844"/>
                    <a:gd name="connsiteY180" fmla="*/ 2465791 h 5316568"/>
                    <a:gd name="connsiteX181" fmla="*/ 1691516 w 8126844"/>
                    <a:gd name="connsiteY181" fmla="*/ 2546474 h 5316568"/>
                    <a:gd name="connsiteX182" fmla="*/ 1758751 w 8126844"/>
                    <a:gd name="connsiteY182" fmla="*/ 2331321 h 5316568"/>
                    <a:gd name="connsiteX183" fmla="*/ 1597386 w 8126844"/>
                    <a:gd name="connsiteY183" fmla="*/ 2156509 h 5316568"/>
                    <a:gd name="connsiteX184" fmla="*/ 1153633 w 8126844"/>
                    <a:gd name="connsiteY184" fmla="*/ 1968250 h 5316568"/>
                    <a:gd name="connsiteX185" fmla="*/ 871245 w 8126844"/>
                    <a:gd name="connsiteY185" fmla="*/ 1779991 h 5316568"/>
                    <a:gd name="connsiteX186" fmla="*/ 750221 w 8126844"/>
                    <a:gd name="connsiteY186" fmla="*/ 1645521 h 5316568"/>
                    <a:gd name="connsiteX187" fmla="*/ 844351 w 8126844"/>
                    <a:gd name="connsiteY187" fmla="*/ 1524497 h 5316568"/>
                    <a:gd name="connsiteX188" fmla="*/ 1328445 w 8126844"/>
                    <a:gd name="connsiteY188" fmla="*/ 1739650 h 5316568"/>
                    <a:gd name="connsiteX189" fmla="*/ 1606671 w 8126844"/>
                    <a:gd name="connsiteY189" fmla="*/ 1886069 h 5316568"/>
                    <a:gd name="connsiteX190" fmla="*/ 1720260 w 8126844"/>
                    <a:gd name="connsiteY190" fmla="*/ 1607230 h 5316568"/>
                    <a:gd name="connsiteX191" fmla="*/ 1772079 w 8126844"/>
                    <a:gd name="connsiteY191" fmla="*/ 1423805 h 5316568"/>
                    <a:gd name="connsiteX192" fmla="*/ 1693720 w 8126844"/>
                    <a:gd name="connsiteY192" fmla="*/ 1251776 h 5316568"/>
                    <a:gd name="connsiteX193" fmla="*/ 2176456 w 8126844"/>
                    <a:gd name="connsiteY193" fmla="*/ 1564624 h 5316568"/>
                    <a:gd name="connsiteX194" fmla="*/ 1984049 w 8126844"/>
                    <a:gd name="connsiteY194" fmla="*/ 1542216 h 5316568"/>
                    <a:gd name="connsiteX195" fmla="*/ 1894130 w 8126844"/>
                    <a:gd name="connsiteY195" fmla="*/ 1679934 h 5316568"/>
                    <a:gd name="connsiteX196" fmla="*/ 1879774 w 8126844"/>
                    <a:gd name="connsiteY196" fmla="*/ 2022038 h 5316568"/>
                    <a:gd name="connsiteX197" fmla="*/ 2390763 w 8126844"/>
                    <a:gd name="connsiteY197" fmla="*/ 2250638 h 5316568"/>
                    <a:gd name="connsiteX198" fmla="*/ 3157245 w 8126844"/>
                    <a:gd name="connsiteY198" fmla="*/ 2465791 h 5316568"/>
                    <a:gd name="connsiteX199" fmla="*/ 3708574 w 8126844"/>
                    <a:gd name="connsiteY199" fmla="*/ 2600262 h 5316568"/>
                    <a:gd name="connsiteX200" fmla="*/ 4165774 w 8126844"/>
                    <a:gd name="connsiteY200" fmla="*/ 2573368 h 5316568"/>
                    <a:gd name="connsiteX201" fmla="*/ 4394374 w 8126844"/>
                    <a:gd name="connsiteY201" fmla="*/ 2546474 h 5316568"/>
                    <a:gd name="connsiteX202" fmla="*/ 4407821 w 8126844"/>
                    <a:gd name="connsiteY202" fmla="*/ 2358215 h 5316568"/>
                    <a:gd name="connsiteX203" fmla="*/ 4192668 w 8126844"/>
                    <a:gd name="connsiteY203" fmla="*/ 2317874 h 5316568"/>
                    <a:gd name="connsiteX204" fmla="*/ 4031304 w 8126844"/>
                    <a:gd name="connsiteY204" fmla="*/ 2358215 h 5316568"/>
                    <a:gd name="connsiteX205" fmla="*/ 4031304 w 8126844"/>
                    <a:gd name="connsiteY205" fmla="*/ 2183403 h 5316568"/>
                    <a:gd name="connsiteX206" fmla="*/ 4448163 w 8126844"/>
                    <a:gd name="connsiteY206" fmla="*/ 2062380 h 5316568"/>
                    <a:gd name="connsiteX207" fmla="*/ 4703657 w 8126844"/>
                    <a:gd name="connsiteY207" fmla="*/ 1954803 h 5316568"/>
                    <a:gd name="connsiteX208" fmla="*/ 4719129 w 8126844"/>
                    <a:gd name="connsiteY208" fmla="*/ 1738139 h 5316568"/>
                    <a:gd name="connsiteX209" fmla="*/ 4404220 w 8126844"/>
                    <a:gd name="connsiteY209" fmla="*/ 1779653 h 5316568"/>
                    <a:gd name="connsiteX0" fmla="*/ 5062583 w 8126844"/>
                    <a:gd name="connsiteY0" fmla="*/ 1550327 h 5316568"/>
                    <a:gd name="connsiteX1" fmla="*/ 4866197 w 8126844"/>
                    <a:gd name="connsiteY1" fmla="*/ 1652075 h 5316568"/>
                    <a:gd name="connsiteX2" fmla="*/ 4959151 w 8126844"/>
                    <a:gd name="connsiteY2" fmla="*/ 1860674 h 5316568"/>
                    <a:gd name="connsiteX3" fmla="*/ 5402904 w 8126844"/>
                    <a:gd name="connsiteY3" fmla="*/ 1699309 h 5316568"/>
                    <a:gd name="connsiteX4" fmla="*/ 6478668 w 8126844"/>
                    <a:gd name="connsiteY4" fmla="*/ 986615 h 5316568"/>
                    <a:gd name="connsiteX5" fmla="*/ 7177916 w 8126844"/>
                    <a:gd name="connsiteY5" fmla="*/ 139450 h 5316568"/>
                    <a:gd name="connsiteX6" fmla="*/ 7352727 w 8126844"/>
                    <a:gd name="connsiteY6" fmla="*/ 18427 h 5316568"/>
                    <a:gd name="connsiteX7" fmla="*/ 7460304 w 8126844"/>
                    <a:gd name="connsiteY7" fmla="*/ 327709 h 5316568"/>
                    <a:gd name="connsiteX8" fmla="*/ 7137574 w 8126844"/>
                    <a:gd name="connsiteY8" fmla="*/ 758015 h 5316568"/>
                    <a:gd name="connsiteX9" fmla="*/ 7056892 w 8126844"/>
                    <a:gd name="connsiteY9" fmla="*/ 932827 h 5316568"/>
                    <a:gd name="connsiteX10" fmla="*/ 7177916 w 8126844"/>
                    <a:gd name="connsiteY10" fmla="*/ 1040403 h 5316568"/>
                    <a:gd name="connsiteX11" fmla="*/ 7406516 w 8126844"/>
                    <a:gd name="connsiteY11" fmla="*/ 811803 h 5316568"/>
                    <a:gd name="connsiteX12" fmla="*/ 7540986 w 8126844"/>
                    <a:gd name="connsiteY12" fmla="*/ 811803 h 5316568"/>
                    <a:gd name="connsiteX13" fmla="*/ 7554433 w 8126844"/>
                    <a:gd name="connsiteY13" fmla="*/ 1040403 h 5316568"/>
                    <a:gd name="connsiteX14" fmla="*/ 6976210 w 8126844"/>
                    <a:gd name="connsiteY14" fmla="*/ 1632074 h 5316568"/>
                    <a:gd name="connsiteX15" fmla="*/ 6276963 w 8126844"/>
                    <a:gd name="connsiteY15" fmla="*/ 2183403 h 5316568"/>
                    <a:gd name="connsiteX16" fmla="*/ 5860104 w 8126844"/>
                    <a:gd name="connsiteY16" fmla="*/ 2385109 h 5316568"/>
                    <a:gd name="connsiteX17" fmla="*/ 5658398 w 8126844"/>
                    <a:gd name="connsiteY17" fmla="*/ 2452344 h 5316568"/>
                    <a:gd name="connsiteX18" fmla="*/ 5550821 w 8126844"/>
                    <a:gd name="connsiteY18" fmla="*/ 2371662 h 5316568"/>
                    <a:gd name="connsiteX19" fmla="*/ 5644951 w 8126844"/>
                    <a:gd name="connsiteY19" fmla="*/ 2169956 h 5316568"/>
                    <a:gd name="connsiteX20" fmla="*/ 5913892 w 8126844"/>
                    <a:gd name="connsiteY20" fmla="*/ 2116168 h 5316568"/>
                    <a:gd name="connsiteX21" fmla="*/ 5752527 w 8126844"/>
                    <a:gd name="connsiteY21" fmla="*/ 1806885 h 5316568"/>
                    <a:gd name="connsiteX22" fmla="*/ 5362563 w 8126844"/>
                    <a:gd name="connsiteY22" fmla="*/ 1954803 h 5316568"/>
                    <a:gd name="connsiteX23" fmla="*/ 4663316 w 8126844"/>
                    <a:gd name="connsiteY23" fmla="*/ 2237191 h 5316568"/>
                    <a:gd name="connsiteX24" fmla="*/ 4649868 w 8126844"/>
                    <a:gd name="connsiteY24" fmla="*/ 2412003 h 5316568"/>
                    <a:gd name="connsiteX25" fmla="*/ 4703657 w 8126844"/>
                    <a:gd name="connsiteY25" fmla="*/ 2519580 h 5316568"/>
                    <a:gd name="connsiteX26" fmla="*/ 5066727 w 8126844"/>
                    <a:gd name="connsiteY26" fmla="*/ 2385109 h 5316568"/>
                    <a:gd name="connsiteX27" fmla="*/ 5322221 w 8126844"/>
                    <a:gd name="connsiteY27" fmla="*/ 2331321 h 5316568"/>
                    <a:gd name="connsiteX28" fmla="*/ 5349116 w 8126844"/>
                    <a:gd name="connsiteY28" fmla="*/ 2465791 h 5316568"/>
                    <a:gd name="connsiteX29" fmla="*/ 4784339 w 8126844"/>
                    <a:gd name="connsiteY29" fmla="*/ 2680944 h 5316568"/>
                    <a:gd name="connsiteX30" fmla="*/ 4098539 w 8126844"/>
                    <a:gd name="connsiteY30" fmla="*/ 2815415 h 5316568"/>
                    <a:gd name="connsiteX31" fmla="*/ 2740386 w 8126844"/>
                    <a:gd name="connsiteY31" fmla="*/ 2680944 h 5316568"/>
                    <a:gd name="connsiteX32" fmla="*/ 2202504 w 8126844"/>
                    <a:gd name="connsiteY32" fmla="*/ 2479238 h 5316568"/>
                    <a:gd name="connsiteX33" fmla="*/ 2027692 w 8126844"/>
                    <a:gd name="connsiteY33" fmla="*/ 2425450 h 5316568"/>
                    <a:gd name="connsiteX34" fmla="*/ 1960457 w 8126844"/>
                    <a:gd name="connsiteY34" fmla="*/ 2573368 h 5316568"/>
                    <a:gd name="connsiteX35" fmla="*/ 2390763 w 8126844"/>
                    <a:gd name="connsiteY35" fmla="*/ 2801968 h 5316568"/>
                    <a:gd name="connsiteX36" fmla="*/ 3372398 w 8126844"/>
                    <a:gd name="connsiteY36" fmla="*/ 3044015 h 5316568"/>
                    <a:gd name="connsiteX37" fmla="*/ 4125433 w 8126844"/>
                    <a:gd name="connsiteY37" fmla="*/ 3044015 h 5316568"/>
                    <a:gd name="connsiteX38" fmla="*/ 4757445 w 8126844"/>
                    <a:gd name="connsiteY38" fmla="*/ 3017121 h 5316568"/>
                    <a:gd name="connsiteX39" fmla="*/ 4918810 w 8126844"/>
                    <a:gd name="connsiteY39" fmla="*/ 3057462 h 5316568"/>
                    <a:gd name="connsiteX40" fmla="*/ 4811233 w 8126844"/>
                    <a:gd name="connsiteY40" fmla="*/ 3218827 h 5316568"/>
                    <a:gd name="connsiteX41" fmla="*/ 4286798 w 8126844"/>
                    <a:gd name="connsiteY41" fmla="*/ 3286062 h 5316568"/>
                    <a:gd name="connsiteX42" fmla="*/ 4219563 w 8126844"/>
                    <a:gd name="connsiteY42" fmla="*/ 3420532 h 5316568"/>
                    <a:gd name="connsiteX43" fmla="*/ 4555739 w 8126844"/>
                    <a:gd name="connsiteY43" fmla="*/ 3474321 h 5316568"/>
                    <a:gd name="connsiteX44" fmla="*/ 5241539 w 8126844"/>
                    <a:gd name="connsiteY44" fmla="*/ 3286062 h 5316568"/>
                    <a:gd name="connsiteX45" fmla="*/ 5523927 w 8126844"/>
                    <a:gd name="connsiteY45" fmla="*/ 3151591 h 5316568"/>
                    <a:gd name="connsiteX46" fmla="*/ 5618057 w 8126844"/>
                    <a:gd name="connsiteY46" fmla="*/ 3044015 h 5316568"/>
                    <a:gd name="connsiteX47" fmla="*/ 5402904 w 8126844"/>
                    <a:gd name="connsiteY47" fmla="*/ 3030568 h 5316568"/>
                    <a:gd name="connsiteX48" fmla="*/ 5214645 w 8126844"/>
                    <a:gd name="connsiteY48" fmla="*/ 2922991 h 5316568"/>
                    <a:gd name="connsiteX49" fmla="*/ 5241539 w 8126844"/>
                    <a:gd name="connsiteY49" fmla="*/ 2801968 h 5316568"/>
                    <a:gd name="connsiteX50" fmla="*/ 5537374 w 8126844"/>
                    <a:gd name="connsiteY50" fmla="*/ 2761627 h 5316568"/>
                    <a:gd name="connsiteX51" fmla="*/ 6196280 w 8126844"/>
                    <a:gd name="connsiteY51" fmla="*/ 2506132 h 5316568"/>
                    <a:gd name="connsiteX52" fmla="*/ 6747610 w 8126844"/>
                    <a:gd name="connsiteY52" fmla="*/ 2169956 h 5316568"/>
                    <a:gd name="connsiteX53" fmla="*/ 7218257 w 8126844"/>
                    <a:gd name="connsiteY53" fmla="*/ 1726203 h 5316568"/>
                    <a:gd name="connsiteX54" fmla="*/ 7433410 w 8126844"/>
                    <a:gd name="connsiteY54" fmla="*/ 1551391 h 5316568"/>
                    <a:gd name="connsiteX55" fmla="*/ 7567880 w 8126844"/>
                    <a:gd name="connsiteY55" fmla="*/ 1578285 h 5316568"/>
                    <a:gd name="connsiteX56" fmla="*/ 7514092 w 8126844"/>
                    <a:gd name="connsiteY56" fmla="*/ 1779991 h 5316568"/>
                    <a:gd name="connsiteX57" fmla="*/ 7097233 w 8126844"/>
                    <a:gd name="connsiteY57" fmla="*/ 2210297 h 5316568"/>
                    <a:gd name="connsiteX58" fmla="*/ 6451774 w 8126844"/>
                    <a:gd name="connsiteY58" fmla="*/ 2627156 h 5316568"/>
                    <a:gd name="connsiteX59" fmla="*/ 6088704 w 8126844"/>
                    <a:gd name="connsiteY59" fmla="*/ 2815415 h 5316568"/>
                    <a:gd name="connsiteX60" fmla="*/ 5981127 w 8126844"/>
                    <a:gd name="connsiteY60" fmla="*/ 2949885 h 5316568"/>
                    <a:gd name="connsiteX61" fmla="*/ 6021468 w 8126844"/>
                    <a:gd name="connsiteY61" fmla="*/ 3151591 h 5316568"/>
                    <a:gd name="connsiteX62" fmla="*/ 6115598 w 8126844"/>
                    <a:gd name="connsiteY62" fmla="*/ 3299509 h 5316568"/>
                    <a:gd name="connsiteX63" fmla="*/ 6734163 w 8126844"/>
                    <a:gd name="connsiteY63" fmla="*/ 3124697 h 5316568"/>
                    <a:gd name="connsiteX64" fmla="*/ 7419963 w 8126844"/>
                    <a:gd name="connsiteY64" fmla="*/ 2694391 h 5316568"/>
                    <a:gd name="connsiteX65" fmla="*/ 7850268 w 8126844"/>
                    <a:gd name="connsiteY65" fmla="*/ 2371662 h 5316568"/>
                    <a:gd name="connsiteX66" fmla="*/ 8065421 w 8126844"/>
                    <a:gd name="connsiteY66" fmla="*/ 2264085 h 5316568"/>
                    <a:gd name="connsiteX67" fmla="*/ 8105763 w 8126844"/>
                    <a:gd name="connsiteY67" fmla="*/ 2425450 h 5316568"/>
                    <a:gd name="connsiteX68" fmla="*/ 7769586 w 8126844"/>
                    <a:gd name="connsiteY68" fmla="*/ 2761627 h 5316568"/>
                    <a:gd name="connsiteX69" fmla="*/ 6707268 w 8126844"/>
                    <a:gd name="connsiteY69" fmla="*/ 3339850 h 5316568"/>
                    <a:gd name="connsiteX70" fmla="*/ 6129045 w 8126844"/>
                    <a:gd name="connsiteY70" fmla="*/ 3608791 h 5316568"/>
                    <a:gd name="connsiteX71" fmla="*/ 5833210 w 8126844"/>
                    <a:gd name="connsiteY71" fmla="*/ 3649132 h 5316568"/>
                    <a:gd name="connsiteX72" fmla="*/ 5712186 w 8126844"/>
                    <a:gd name="connsiteY72" fmla="*/ 3689474 h 5316568"/>
                    <a:gd name="connsiteX73" fmla="*/ 5658398 w 8126844"/>
                    <a:gd name="connsiteY73" fmla="*/ 3541556 h 5316568"/>
                    <a:gd name="connsiteX74" fmla="*/ 5779421 w 8126844"/>
                    <a:gd name="connsiteY74" fmla="*/ 3433980 h 5316568"/>
                    <a:gd name="connsiteX75" fmla="*/ 5779421 w 8126844"/>
                    <a:gd name="connsiteY75" fmla="*/ 3339850 h 5316568"/>
                    <a:gd name="connsiteX76" fmla="*/ 5497033 w 8126844"/>
                    <a:gd name="connsiteY76" fmla="*/ 3460874 h 5316568"/>
                    <a:gd name="connsiteX77" fmla="*/ 5039833 w 8126844"/>
                    <a:gd name="connsiteY77" fmla="*/ 3595344 h 5316568"/>
                    <a:gd name="connsiteX78" fmla="*/ 4865021 w 8126844"/>
                    <a:gd name="connsiteY78" fmla="*/ 3676027 h 5316568"/>
                    <a:gd name="connsiteX79" fmla="*/ 4905363 w 8126844"/>
                    <a:gd name="connsiteY79" fmla="*/ 3770156 h 5316568"/>
                    <a:gd name="connsiteX80" fmla="*/ 5160857 w 8126844"/>
                    <a:gd name="connsiteY80" fmla="*/ 3743262 h 5316568"/>
                    <a:gd name="connsiteX81" fmla="*/ 5187751 w 8126844"/>
                    <a:gd name="connsiteY81" fmla="*/ 3877732 h 5316568"/>
                    <a:gd name="connsiteX82" fmla="*/ 4878468 w 8126844"/>
                    <a:gd name="connsiteY82" fmla="*/ 3971862 h 5316568"/>
                    <a:gd name="connsiteX83" fmla="*/ 4891916 w 8126844"/>
                    <a:gd name="connsiteY83" fmla="*/ 4119780 h 5316568"/>
                    <a:gd name="connsiteX84" fmla="*/ 5376010 w 8126844"/>
                    <a:gd name="connsiteY84" fmla="*/ 4012203 h 5316568"/>
                    <a:gd name="connsiteX85" fmla="*/ 5967680 w 8126844"/>
                    <a:gd name="connsiteY85" fmla="*/ 3864285 h 5316568"/>
                    <a:gd name="connsiteX86" fmla="*/ 6344198 w 8126844"/>
                    <a:gd name="connsiteY86" fmla="*/ 3662580 h 5316568"/>
                    <a:gd name="connsiteX87" fmla="*/ 6478668 w 8126844"/>
                    <a:gd name="connsiteY87" fmla="*/ 3662580 h 5316568"/>
                    <a:gd name="connsiteX88" fmla="*/ 6478668 w 8126844"/>
                    <a:gd name="connsiteY88" fmla="*/ 3850838 h 5316568"/>
                    <a:gd name="connsiteX89" fmla="*/ 5900445 w 8126844"/>
                    <a:gd name="connsiteY89" fmla="*/ 4039097 h 5316568"/>
                    <a:gd name="connsiteX90" fmla="*/ 5053280 w 8126844"/>
                    <a:gd name="connsiteY90" fmla="*/ 4281144 h 5316568"/>
                    <a:gd name="connsiteX91" fmla="*/ 4703657 w 8126844"/>
                    <a:gd name="connsiteY91" fmla="*/ 4375274 h 5316568"/>
                    <a:gd name="connsiteX92" fmla="*/ 4313692 w 8126844"/>
                    <a:gd name="connsiteY92" fmla="*/ 4442509 h 5316568"/>
                    <a:gd name="connsiteX93" fmla="*/ 4004410 w 8126844"/>
                    <a:gd name="connsiteY93" fmla="*/ 4482850 h 5316568"/>
                    <a:gd name="connsiteX94" fmla="*/ 3869939 w 8126844"/>
                    <a:gd name="connsiteY94" fmla="*/ 4361827 h 5316568"/>
                    <a:gd name="connsiteX95" fmla="*/ 3950621 w 8126844"/>
                    <a:gd name="connsiteY95" fmla="*/ 4254250 h 5316568"/>
                    <a:gd name="connsiteX96" fmla="*/ 4367480 w 8126844"/>
                    <a:gd name="connsiteY96" fmla="*/ 4173568 h 5316568"/>
                    <a:gd name="connsiteX97" fmla="*/ 4542292 w 8126844"/>
                    <a:gd name="connsiteY97" fmla="*/ 4106332 h 5316568"/>
                    <a:gd name="connsiteX98" fmla="*/ 4542292 w 8126844"/>
                    <a:gd name="connsiteY98" fmla="*/ 3971862 h 5316568"/>
                    <a:gd name="connsiteX99" fmla="*/ 4206116 w 8126844"/>
                    <a:gd name="connsiteY99" fmla="*/ 3971862 h 5316568"/>
                    <a:gd name="connsiteX100" fmla="*/ 3520316 w 8126844"/>
                    <a:gd name="connsiteY100" fmla="*/ 4052544 h 5316568"/>
                    <a:gd name="connsiteX101" fmla="*/ 3157245 w 8126844"/>
                    <a:gd name="connsiteY101" fmla="*/ 4079438 h 5316568"/>
                    <a:gd name="connsiteX102" fmla="*/ 3076563 w 8126844"/>
                    <a:gd name="connsiteY102" fmla="*/ 4200462 h 5316568"/>
                    <a:gd name="connsiteX103" fmla="*/ 3224480 w 8126844"/>
                    <a:gd name="connsiteY103" fmla="*/ 4267697 h 5316568"/>
                    <a:gd name="connsiteX104" fmla="*/ 3453080 w 8126844"/>
                    <a:gd name="connsiteY104" fmla="*/ 4294591 h 5316568"/>
                    <a:gd name="connsiteX105" fmla="*/ 3412739 w 8126844"/>
                    <a:gd name="connsiteY105" fmla="*/ 4402168 h 5316568"/>
                    <a:gd name="connsiteX106" fmla="*/ 2968986 w 8126844"/>
                    <a:gd name="connsiteY106" fmla="*/ 4455956 h 5316568"/>
                    <a:gd name="connsiteX107" fmla="*/ 2767280 w 8126844"/>
                    <a:gd name="connsiteY107" fmla="*/ 4469403 h 5316568"/>
                    <a:gd name="connsiteX108" fmla="*/ 2673151 w 8126844"/>
                    <a:gd name="connsiteY108" fmla="*/ 4671109 h 5316568"/>
                    <a:gd name="connsiteX109" fmla="*/ 2767280 w 8126844"/>
                    <a:gd name="connsiteY109" fmla="*/ 5034180 h 5316568"/>
                    <a:gd name="connsiteX110" fmla="*/ 2700045 w 8126844"/>
                    <a:gd name="connsiteY110" fmla="*/ 5235885 h 5316568"/>
                    <a:gd name="connsiteX111" fmla="*/ 2498339 w 8126844"/>
                    <a:gd name="connsiteY111" fmla="*/ 5316568 h 5316568"/>
                    <a:gd name="connsiteX112" fmla="*/ 2256292 w 8126844"/>
                    <a:gd name="connsiteY112" fmla="*/ 5235885 h 5316568"/>
                    <a:gd name="connsiteX113" fmla="*/ 2175610 w 8126844"/>
                    <a:gd name="connsiteY113" fmla="*/ 4980391 h 5316568"/>
                    <a:gd name="connsiteX114" fmla="*/ 2269739 w 8126844"/>
                    <a:gd name="connsiteY114" fmla="*/ 4751791 h 5316568"/>
                    <a:gd name="connsiteX115" fmla="*/ 2404210 w 8126844"/>
                    <a:gd name="connsiteY115" fmla="*/ 4590427 h 5316568"/>
                    <a:gd name="connsiteX116" fmla="*/ 2390763 w 8126844"/>
                    <a:gd name="connsiteY116" fmla="*/ 4442509 h 5316568"/>
                    <a:gd name="connsiteX117" fmla="*/ 2014245 w 8126844"/>
                    <a:gd name="connsiteY117" fmla="*/ 4308038 h 5316568"/>
                    <a:gd name="connsiteX118" fmla="*/ 2068033 w 8126844"/>
                    <a:gd name="connsiteY118" fmla="*/ 4200462 h 5316568"/>
                    <a:gd name="connsiteX119" fmla="*/ 2390763 w 8126844"/>
                    <a:gd name="connsiteY119" fmla="*/ 4200462 h 5316568"/>
                    <a:gd name="connsiteX120" fmla="*/ 2807621 w 8126844"/>
                    <a:gd name="connsiteY120" fmla="*/ 4200462 h 5316568"/>
                    <a:gd name="connsiteX121" fmla="*/ 2834516 w 8126844"/>
                    <a:gd name="connsiteY121" fmla="*/ 4065991 h 5316568"/>
                    <a:gd name="connsiteX122" fmla="*/ 2686598 w 8126844"/>
                    <a:gd name="connsiteY122" fmla="*/ 4012203 h 5316568"/>
                    <a:gd name="connsiteX123" fmla="*/ 2780727 w 8126844"/>
                    <a:gd name="connsiteY123" fmla="*/ 3864285 h 5316568"/>
                    <a:gd name="connsiteX124" fmla="*/ 3211033 w 8126844"/>
                    <a:gd name="connsiteY124" fmla="*/ 3904627 h 5316568"/>
                    <a:gd name="connsiteX125" fmla="*/ 3775810 w 8126844"/>
                    <a:gd name="connsiteY125" fmla="*/ 3877732 h 5316568"/>
                    <a:gd name="connsiteX126" fmla="*/ 4380927 w 8126844"/>
                    <a:gd name="connsiteY126" fmla="*/ 3783603 h 5316568"/>
                    <a:gd name="connsiteX127" fmla="*/ 4622974 w 8126844"/>
                    <a:gd name="connsiteY127" fmla="*/ 3729815 h 5316568"/>
                    <a:gd name="connsiteX128" fmla="*/ 4555739 w 8126844"/>
                    <a:gd name="connsiteY128" fmla="*/ 3635685 h 5316568"/>
                    <a:gd name="connsiteX129" fmla="*/ 4031304 w 8126844"/>
                    <a:gd name="connsiteY129" fmla="*/ 3676027 h 5316568"/>
                    <a:gd name="connsiteX130" fmla="*/ 3600998 w 8126844"/>
                    <a:gd name="connsiteY130" fmla="*/ 3689474 h 5316568"/>
                    <a:gd name="connsiteX131" fmla="*/ 3278268 w 8126844"/>
                    <a:gd name="connsiteY131" fmla="*/ 3649132 h 5316568"/>
                    <a:gd name="connsiteX132" fmla="*/ 3237927 w 8126844"/>
                    <a:gd name="connsiteY132" fmla="*/ 3581897 h 5316568"/>
                    <a:gd name="connsiteX133" fmla="*/ 3291716 w 8126844"/>
                    <a:gd name="connsiteY133" fmla="*/ 3447427 h 5316568"/>
                    <a:gd name="connsiteX134" fmla="*/ 3587551 w 8126844"/>
                    <a:gd name="connsiteY134" fmla="*/ 3474321 h 5316568"/>
                    <a:gd name="connsiteX135" fmla="*/ 3883386 w 8126844"/>
                    <a:gd name="connsiteY135" fmla="*/ 3474321 h 5316568"/>
                    <a:gd name="connsiteX136" fmla="*/ 3964068 w 8126844"/>
                    <a:gd name="connsiteY136" fmla="*/ 3407085 h 5316568"/>
                    <a:gd name="connsiteX137" fmla="*/ 3883386 w 8126844"/>
                    <a:gd name="connsiteY137" fmla="*/ 3286062 h 5316568"/>
                    <a:gd name="connsiteX138" fmla="*/ 3412739 w 8126844"/>
                    <a:gd name="connsiteY138" fmla="*/ 3259168 h 5316568"/>
                    <a:gd name="connsiteX139" fmla="*/ 3049668 w 8126844"/>
                    <a:gd name="connsiteY139" fmla="*/ 3205380 h 5316568"/>
                    <a:gd name="connsiteX140" fmla="*/ 2740386 w 8126844"/>
                    <a:gd name="connsiteY140" fmla="*/ 3138144 h 5316568"/>
                    <a:gd name="connsiteX141" fmla="*/ 2457998 w 8126844"/>
                    <a:gd name="connsiteY141" fmla="*/ 3057462 h 5316568"/>
                    <a:gd name="connsiteX142" fmla="*/ 2242845 w 8126844"/>
                    <a:gd name="connsiteY142" fmla="*/ 3003674 h 5316568"/>
                    <a:gd name="connsiteX143" fmla="*/ 2162163 w 8126844"/>
                    <a:gd name="connsiteY143" fmla="*/ 3165038 h 5316568"/>
                    <a:gd name="connsiteX144" fmla="*/ 2336974 w 8126844"/>
                    <a:gd name="connsiteY144" fmla="*/ 3339850 h 5316568"/>
                    <a:gd name="connsiteX145" fmla="*/ 2713492 w 8126844"/>
                    <a:gd name="connsiteY145" fmla="*/ 3393638 h 5316568"/>
                    <a:gd name="connsiteX146" fmla="*/ 2874857 w 8126844"/>
                    <a:gd name="connsiteY146" fmla="*/ 3447427 h 5316568"/>
                    <a:gd name="connsiteX147" fmla="*/ 2874857 w 8126844"/>
                    <a:gd name="connsiteY147" fmla="*/ 3595344 h 5316568"/>
                    <a:gd name="connsiteX148" fmla="*/ 2605916 w 8126844"/>
                    <a:gd name="connsiteY148" fmla="*/ 3568450 h 5316568"/>
                    <a:gd name="connsiteX149" fmla="*/ 2000798 w 8126844"/>
                    <a:gd name="connsiteY149" fmla="*/ 3447427 h 5316568"/>
                    <a:gd name="connsiteX150" fmla="*/ 1583939 w 8126844"/>
                    <a:gd name="connsiteY150" fmla="*/ 3299509 h 5316568"/>
                    <a:gd name="connsiteX151" fmla="*/ 1409127 w 8126844"/>
                    <a:gd name="connsiteY151" fmla="*/ 3312956 h 5316568"/>
                    <a:gd name="connsiteX152" fmla="*/ 1368786 w 8126844"/>
                    <a:gd name="connsiteY152" fmla="*/ 3487768 h 5316568"/>
                    <a:gd name="connsiteX153" fmla="*/ 1799092 w 8126844"/>
                    <a:gd name="connsiteY153" fmla="*/ 3622238 h 5316568"/>
                    <a:gd name="connsiteX154" fmla="*/ 2256292 w 8126844"/>
                    <a:gd name="connsiteY154" fmla="*/ 3783603 h 5316568"/>
                    <a:gd name="connsiteX155" fmla="*/ 2390763 w 8126844"/>
                    <a:gd name="connsiteY155" fmla="*/ 3891180 h 5316568"/>
                    <a:gd name="connsiteX156" fmla="*/ 2094927 w 8126844"/>
                    <a:gd name="connsiteY156" fmla="*/ 3958415 h 5316568"/>
                    <a:gd name="connsiteX157" fmla="*/ 1557045 w 8126844"/>
                    <a:gd name="connsiteY157" fmla="*/ 3783603 h 5316568"/>
                    <a:gd name="connsiteX158" fmla="*/ 965374 w 8126844"/>
                    <a:gd name="connsiteY158" fmla="*/ 3555003 h 5316568"/>
                    <a:gd name="connsiteX159" fmla="*/ 481280 w 8126844"/>
                    <a:gd name="connsiteY159" fmla="*/ 3339850 h 5316568"/>
                    <a:gd name="connsiteX160" fmla="*/ 198892 w 8126844"/>
                    <a:gd name="connsiteY160" fmla="*/ 3232274 h 5316568"/>
                    <a:gd name="connsiteX161" fmla="*/ 131657 w 8126844"/>
                    <a:gd name="connsiteY161" fmla="*/ 3138144 h 5316568"/>
                    <a:gd name="connsiteX162" fmla="*/ 279574 w 8126844"/>
                    <a:gd name="connsiteY162" fmla="*/ 3044015 h 5316568"/>
                    <a:gd name="connsiteX163" fmla="*/ 642645 w 8126844"/>
                    <a:gd name="connsiteY163" fmla="*/ 3218827 h 5316568"/>
                    <a:gd name="connsiteX164" fmla="*/ 1113292 w 8126844"/>
                    <a:gd name="connsiteY164" fmla="*/ 3366744 h 5316568"/>
                    <a:gd name="connsiteX165" fmla="*/ 1153633 w 8126844"/>
                    <a:gd name="connsiteY165" fmla="*/ 3191932 h 5316568"/>
                    <a:gd name="connsiteX166" fmla="*/ 1032610 w 8126844"/>
                    <a:gd name="connsiteY166" fmla="*/ 3030568 h 5316568"/>
                    <a:gd name="connsiteX167" fmla="*/ 535068 w 8126844"/>
                    <a:gd name="connsiteY167" fmla="*/ 2882650 h 5316568"/>
                    <a:gd name="connsiteX168" fmla="*/ 198892 w 8126844"/>
                    <a:gd name="connsiteY168" fmla="*/ 2640603 h 5316568"/>
                    <a:gd name="connsiteX169" fmla="*/ 10633 w 8126844"/>
                    <a:gd name="connsiteY169" fmla="*/ 2479238 h 5316568"/>
                    <a:gd name="connsiteX170" fmla="*/ 50974 w 8126844"/>
                    <a:gd name="connsiteY170" fmla="*/ 2344768 h 5316568"/>
                    <a:gd name="connsiteX171" fmla="*/ 279574 w 8126844"/>
                    <a:gd name="connsiteY171" fmla="*/ 2425450 h 5316568"/>
                    <a:gd name="connsiteX172" fmla="*/ 1019163 w 8126844"/>
                    <a:gd name="connsiteY172" fmla="*/ 2828862 h 5316568"/>
                    <a:gd name="connsiteX173" fmla="*/ 1462916 w 8126844"/>
                    <a:gd name="connsiteY173" fmla="*/ 3070909 h 5316568"/>
                    <a:gd name="connsiteX174" fmla="*/ 1799092 w 8126844"/>
                    <a:gd name="connsiteY174" fmla="*/ 3165038 h 5316568"/>
                    <a:gd name="connsiteX175" fmla="*/ 1973904 w 8126844"/>
                    <a:gd name="connsiteY175" fmla="*/ 3097803 h 5316568"/>
                    <a:gd name="connsiteX176" fmla="*/ 1960457 w 8126844"/>
                    <a:gd name="connsiteY176" fmla="*/ 2855756 h 5316568"/>
                    <a:gd name="connsiteX177" fmla="*/ 1624280 w 8126844"/>
                    <a:gd name="connsiteY177" fmla="*/ 2748180 h 5316568"/>
                    <a:gd name="connsiteX178" fmla="*/ 1288104 w 8126844"/>
                    <a:gd name="connsiteY178" fmla="*/ 2600262 h 5316568"/>
                    <a:gd name="connsiteX179" fmla="*/ 1261210 w 8126844"/>
                    <a:gd name="connsiteY179" fmla="*/ 2465791 h 5316568"/>
                    <a:gd name="connsiteX180" fmla="*/ 1462916 w 8126844"/>
                    <a:gd name="connsiteY180" fmla="*/ 2465791 h 5316568"/>
                    <a:gd name="connsiteX181" fmla="*/ 1691516 w 8126844"/>
                    <a:gd name="connsiteY181" fmla="*/ 2546474 h 5316568"/>
                    <a:gd name="connsiteX182" fmla="*/ 1758751 w 8126844"/>
                    <a:gd name="connsiteY182" fmla="*/ 2331321 h 5316568"/>
                    <a:gd name="connsiteX183" fmla="*/ 1597386 w 8126844"/>
                    <a:gd name="connsiteY183" fmla="*/ 2156509 h 5316568"/>
                    <a:gd name="connsiteX184" fmla="*/ 1153633 w 8126844"/>
                    <a:gd name="connsiteY184" fmla="*/ 1968250 h 5316568"/>
                    <a:gd name="connsiteX185" fmla="*/ 871245 w 8126844"/>
                    <a:gd name="connsiteY185" fmla="*/ 1779991 h 5316568"/>
                    <a:gd name="connsiteX186" fmla="*/ 750221 w 8126844"/>
                    <a:gd name="connsiteY186" fmla="*/ 1645521 h 5316568"/>
                    <a:gd name="connsiteX187" fmla="*/ 844351 w 8126844"/>
                    <a:gd name="connsiteY187" fmla="*/ 1524497 h 5316568"/>
                    <a:gd name="connsiteX188" fmla="*/ 1328445 w 8126844"/>
                    <a:gd name="connsiteY188" fmla="*/ 1739650 h 5316568"/>
                    <a:gd name="connsiteX189" fmla="*/ 1606671 w 8126844"/>
                    <a:gd name="connsiteY189" fmla="*/ 1886069 h 5316568"/>
                    <a:gd name="connsiteX190" fmla="*/ 1720260 w 8126844"/>
                    <a:gd name="connsiteY190" fmla="*/ 1607230 h 5316568"/>
                    <a:gd name="connsiteX191" fmla="*/ 1772079 w 8126844"/>
                    <a:gd name="connsiteY191" fmla="*/ 1423805 h 5316568"/>
                    <a:gd name="connsiteX192" fmla="*/ 1693720 w 8126844"/>
                    <a:gd name="connsiteY192" fmla="*/ 1251776 h 5316568"/>
                    <a:gd name="connsiteX193" fmla="*/ 2176456 w 8126844"/>
                    <a:gd name="connsiteY193" fmla="*/ 1564624 h 5316568"/>
                    <a:gd name="connsiteX194" fmla="*/ 1984049 w 8126844"/>
                    <a:gd name="connsiteY194" fmla="*/ 1542216 h 5316568"/>
                    <a:gd name="connsiteX195" fmla="*/ 1894130 w 8126844"/>
                    <a:gd name="connsiteY195" fmla="*/ 1679934 h 5316568"/>
                    <a:gd name="connsiteX196" fmla="*/ 1879774 w 8126844"/>
                    <a:gd name="connsiteY196" fmla="*/ 2022038 h 5316568"/>
                    <a:gd name="connsiteX197" fmla="*/ 2390763 w 8126844"/>
                    <a:gd name="connsiteY197" fmla="*/ 2250638 h 5316568"/>
                    <a:gd name="connsiteX198" fmla="*/ 3157245 w 8126844"/>
                    <a:gd name="connsiteY198" fmla="*/ 2465791 h 5316568"/>
                    <a:gd name="connsiteX199" fmla="*/ 3708574 w 8126844"/>
                    <a:gd name="connsiteY199" fmla="*/ 2600262 h 5316568"/>
                    <a:gd name="connsiteX200" fmla="*/ 4165774 w 8126844"/>
                    <a:gd name="connsiteY200" fmla="*/ 2573368 h 5316568"/>
                    <a:gd name="connsiteX201" fmla="*/ 4394374 w 8126844"/>
                    <a:gd name="connsiteY201" fmla="*/ 2546474 h 5316568"/>
                    <a:gd name="connsiteX202" fmla="*/ 4407821 w 8126844"/>
                    <a:gd name="connsiteY202" fmla="*/ 2358215 h 5316568"/>
                    <a:gd name="connsiteX203" fmla="*/ 4192668 w 8126844"/>
                    <a:gd name="connsiteY203" fmla="*/ 2317874 h 5316568"/>
                    <a:gd name="connsiteX204" fmla="*/ 4031304 w 8126844"/>
                    <a:gd name="connsiteY204" fmla="*/ 2358215 h 5316568"/>
                    <a:gd name="connsiteX205" fmla="*/ 4031304 w 8126844"/>
                    <a:gd name="connsiteY205" fmla="*/ 2183403 h 5316568"/>
                    <a:gd name="connsiteX206" fmla="*/ 4448163 w 8126844"/>
                    <a:gd name="connsiteY206" fmla="*/ 2062380 h 5316568"/>
                    <a:gd name="connsiteX207" fmla="*/ 4703657 w 8126844"/>
                    <a:gd name="connsiteY207" fmla="*/ 1954803 h 5316568"/>
                    <a:gd name="connsiteX208" fmla="*/ 4719129 w 8126844"/>
                    <a:gd name="connsiteY208" fmla="*/ 1738139 h 5316568"/>
                    <a:gd name="connsiteX209" fmla="*/ 4404220 w 8126844"/>
                    <a:gd name="connsiteY209" fmla="*/ 1779653 h 5316568"/>
                    <a:gd name="connsiteX0" fmla="*/ 5076343 w 8126844"/>
                    <a:gd name="connsiteY0" fmla="*/ 1533235 h 5316568"/>
                    <a:gd name="connsiteX1" fmla="*/ 4866197 w 8126844"/>
                    <a:gd name="connsiteY1" fmla="*/ 1652075 h 5316568"/>
                    <a:gd name="connsiteX2" fmla="*/ 4959151 w 8126844"/>
                    <a:gd name="connsiteY2" fmla="*/ 1860674 h 5316568"/>
                    <a:gd name="connsiteX3" fmla="*/ 5402904 w 8126844"/>
                    <a:gd name="connsiteY3" fmla="*/ 1699309 h 5316568"/>
                    <a:gd name="connsiteX4" fmla="*/ 6478668 w 8126844"/>
                    <a:gd name="connsiteY4" fmla="*/ 986615 h 5316568"/>
                    <a:gd name="connsiteX5" fmla="*/ 7177916 w 8126844"/>
                    <a:gd name="connsiteY5" fmla="*/ 139450 h 5316568"/>
                    <a:gd name="connsiteX6" fmla="*/ 7352727 w 8126844"/>
                    <a:gd name="connsiteY6" fmla="*/ 18427 h 5316568"/>
                    <a:gd name="connsiteX7" fmla="*/ 7460304 w 8126844"/>
                    <a:gd name="connsiteY7" fmla="*/ 327709 h 5316568"/>
                    <a:gd name="connsiteX8" fmla="*/ 7137574 w 8126844"/>
                    <a:gd name="connsiteY8" fmla="*/ 758015 h 5316568"/>
                    <a:gd name="connsiteX9" fmla="*/ 7056892 w 8126844"/>
                    <a:gd name="connsiteY9" fmla="*/ 932827 h 5316568"/>
                    <a:gd name="connsiteX10" fmla="*/ 7177916 w 8126844"/>
                    <a:gd name="connsiteY10" fmla="*/ 1040403 h 5316568"/>
                    <a:gd name="connsiteX11" fmla="*/ 7406516 w 8126844"/>
                    <a:gd name="connsiteY11" fmla="*/ 811803 h 5316568"/>
                    <a:gd name="connsiteX12" fmla="*/ 7540986 w 8126844"/>
                    <a:gd name="connsiteY12" fmla="*/ 811803 h 5316568"/>
                    <a:gd name="connsiteX13" fmla="*/ 7554433 w 8126844"/>
                    <a:gd name="connsiteY13" fmla="*/ 1040403 h 5316568"/>
                    <a:gd name="connsiteX14" fmla="*/ 6976210 w 8126844"/>
                    <a:gd name="connsiteY14" fmla="*/ 1632074 h 5316568"/>
                    <a:gd name="connsiteX15" fmla="*/ 6276963 w 8126844"/>
                    <a:gd name="connsiteY15" fmla="*/ 2183403 h 5316568"/>
                    <a:gd name="connsiteX16" fmla="*/ 5860104 w 8126844"/>
                    <a:gd name="connsiteY16" fmla="*/ 2385109 h 5316568"/>
                    <a:gd name="connsiteX17" fmla="*/ 5658398 w 8126844"/>
                    <a:gd name="connsiteY17" fmla="*/ 2452344 h 5316568"/>
                    <a:gd name="connsiteX18" fmla="*/ 5550821 w 8126844"/>
                    <a:gd name="connsiteY18" fmla="*/ 2371662 h 5316568"/>
                    <a:gd name="connsiteX19" fmla="*/ 5644951 w 8126844"/>
                    <a:gd name="connsiteY19" fmla="*/ 2169956 h 5316568"/>
                    <a:gd name="connsiteX20" fmla="*/ 5913892 w 8126844"/>
                    <a:gd name="connsiteY20" fmla="*/ 2116168 h 5316568"/>
                    <a:gd name="connsiteX21" fmla="*/ 5752527 w 8126844"/>
                    <a:gd name="connsiteY21" fmla="*/ 1806885 h 5316568"/>
                    <a:gd name="connsiteX22" fmla="*/ 5362563 w 8126844"/>
                    <a:gd name="connsiteY22" fmla="*/ 1954803 h 5316568"/>
                    <a:gd name="connsiteX23" fmla="*/ 4663316 w 8126844"/>
                    <a:gd name="connsiteY23" fmla="*/ 2237191 h 5316568"/>
                    <a:gd name="connsiteX24" fmla="*/ 4649868 w 8126844"/>
                    <a:gd name="connsiteY24" fmla="*/ 2412003 h 5316568"/>
                    <a:gd name="connsiteX25" fmla="*/ 4703657 w 8126844"/>
                    <a:gd name="connsiteY25" fmla="*/ 2519580 h 5316568"/>
                    <a:gd name="connsiteX26" fmla="*/ 5066727 w 8126844"/>
                    <a:gd name="connsiteY26" fmla="*/ 2385109 h 5316568"/>
                    <a:gd name="connsiteX27" fmla="*/ 5322221 w 8126844"/>
                    <a:gd name="connsiteY27" fmla="*/ 2331321 h 5316568"/>
                    <a:gd name="connsiteX28" fmla="*/ 5349116 w 8126844"/>
                    <a:gd name="connsiteY28" fmla="*/ 2465791 h 5316568"/>
                    <a:gd name="connsiteX29" fmla="*/ 4784339 w 8126844"/>
                    <a:gd name="connsiteY29" fmla="*/ 2680944 h 5316568"/>
                    <a:gd name="connsiteX30" fmla="*/ 4098539 w 8126844"/>
                    <a:gd name="connsiteY30" fmla="*/ 2815415 h 5316568"/>
                    <a:gd name="connsiteX31" fmla="*/ 2740386 w 8126844"/>
                    <a:gd name="connsiteY31" fmla="*/ 2680944 h 5316568"/>
                    <a:gd name="connsiteX32" fmla="*/ 2202504 w 8126844"/>
                    <a:gd name="connsiteY32" fmla="*/ 2479238 h 5316568"/>
                    <a:gd name="connsiteX33" fmla="*/ 2027692 w 8126844"/>
                    <a:gd name="connsiteY33" fmla="*/ 2425450 h 5316568"/>
                    <a:gd name="connsiteX34" fmla="*/ 1960457 w 8126844"/>
                    <a:gd name="connsiteY34" fmla="*/ 2573368 h 5316568"/>
                    <a:gd name="connsiteX35" fmla="*/ 2390763 w 8126844"/>
                    <a:gd name="connsiteY35" fmla="*/ 2801968 h 5316568"/>
                    <a:gd name="connsiteX36" fmla="*/ 3372398 w 8126844"/>
                    <a:gd name="connsiteY36" fmla="*/ 3044015 h 5316568"/>
                    <a:gd name="connsiteX37" fmla="*/ 4125433 w 8126844"/>
                    <a:gd name="connsiteY37" fmla="*/ 3044015 h 5316568"/>
                    <a:gd name="connsiteX38" fmla="*/ 4757445 w 8126844"/>
                    <a:gd name="connsiteY38" fmla="*/ 3017121 h 5316568"/>
                    <a:gd name="connsiteX39" fmla="*/ 4918810 w 8126844"/>
                    <a:gd name="connsiteY39" fmla="*/ 3057462 h 5316568"/>
                    <a:gd name="connsiteX40" fmla="*/ 4811233 w 8126844"/>
                    <a:gd name="connsiteY40" fmla="*/ 3218827 h 5316568"/>
                    <a:gd name="connsiteX41" fmla="*/ 4286798 w 8126844"/>
                    <a:gd name="connsiteY41" fmla="*/ 3286062 h 5316568"/>
                    <a:gd name="connsiteX42" fmla="*/ 4219563 w 8126844"/>
                    <a:gd name="connsiteY42" fmla="*/ 3420532 h 5316568"/>
                    <a:gd name="connsiteX43" fmla="*/ 4555739 w 8126844"/>
                    <a:gd name="connsiteY43" fmla="*/ 3474321 h 5316568"/>
                    <a:gd name="connsiteX44" fmla="*/ 5241539 w 8126844"/>
                    <a:gd name="connsiteY44" fmla="*/ 3286062 h 5316568"/>
                    <a:gd name="connsiteX45" fmla="*/ 5523927 w 8126844"/>
                    <a:gd name="connsiteY45" fmla="*/ 3151591 h 5316568"/>
                    <a:gd name="connsiteX46" fmla="*/ 5618057 w 8126844"/>
                    <a:gd name="connsiteY46" fmla="*/ 3044015 h 5316568"/>
                    <a:gd name="connsiteX47" fmla="*/ 5402904 w 8126844"/>
                    <a:gd name="connsiteY47" fmla="*/ 3030568 h 5316568"/>
                    <a:gd name="connsiteX48" fmla="*/ 5214645 w 8126844"/>
                    <a:gd name="connsiteY48" fmla="*/ 2922991 h 5316568"/>
                    <a:gd name="connsiteX49" fmla="*/ 5241539 w 8126844"/>
                    <a:gd name="connsiteY49" fmla="*/ 2801968 h 5316568"/>
                    <a:gd name="connsiteX50" fmla="*/ 5537374 w 8126844"/>
                    <a:gd name="connsiteY50" fmla="*/ 2761627 h 5316568"/>
                    <a:gd name="connsiteX51" fmla="*/ 6196280 w 8126844"/>
                    <a:gd name="connsiteY51" fmla="*/ 2506132 h 5316568"/>
                    <a:gd name="connsiteX52" fmla="*/ 6747610 w 8126844"/>
                    <a:gd name="connsiteY52" fmla="*/ 2169956 h 5316568"/>
                    <a:gd name="connsiteX53" fmla="*/ 7218257 w 8126844"/>
                    <a:gd name="connsiteY53" fmla="*/ 1726203 h 5316568"/>
                    <a:gd name="connsiteX54" fmla="*/ 7433410 w 8126844"/>
                    <a:gd name="connsiteY54" fmla="*/ 1551391 h 5316568"/>
                    <a:gd name="connsiteX55" fmla="*/ 7567880 w 8126844"/>
                    <a:gd name="connsiteY55" fmla="*/ 1578285 h 5316568"/>
                    <a:gd name="connsiteX56" fmla="*/ 7514092 w 8126844"/>
                    <a:gd name="connsiteY56" fmla="*/ 1779991 h 5316568"/>
                    <a:gd name="connsiteX57" fmla="*/ 7097233 w 8126844"/>
                    <a:gd name="connsiteY57" fmla="*/ 2210297 h 5316568"/>
                    <a:gd name="connsiteX58" fmla="*/ 6451774 w 8126844"/>
                    <a:gd name="connsiteY58" fmla="*/ 2627156 h 5316568"/>
                    <a:gd name="connsiteX59" fmla="*/ 6088704 w 8126844"/>
                    <a:gd name="connsiteY59" fmla="*/ 2815415 h 5316568"/>
                    <a:gd name="connsiteX60" fmla="*/ 5981127 w 8126844"/>
                    <a:gd name="connsiteY60" fmla="*/ 2949885 h 5316568"/>
                    <a:gd name="connsiteX61" fmla="*/ 6021468 w 8126844"/>
                    <a:gd name="connsiteY61" fmla="*/ 3151591 h 5316568"/>
                    <a:gd name="connsiteX62" fmla="*/ 6115598 w 8126844"/>
                    <a:gd name="connsiteY62" fmla="*/ 3299509 h 5316568"/>
                    <a:gd name="connsiteX63" fmla="*/ 6734163 w 8126844"/>
                    <a:gd name="connsiteY63" fmla="*/ 3124697 h 5316568"/>
                    <a:gd name="connsiteX64" fmla="*/ 7419963 w 8126844"/>
                    <a:gd name="connsiteY64" fmla="*/ 2694391 h 5316568"/>
                    <a:gd name="connsiteX65" fmla="*/ 7850268 w 8126844"/>
                    <a:gd name="connsiteY65" fmla="*/ 2371662 h 5316568"/>
                    <a:gd name="connsiteX66" fmla="*/ 8065421 w 8126844"/>
                    <a:gd name="connsiteY66" fmla="*/ 2264085 h 5316568"/>
                    <a:gd name="connsiteX67" fmla="*/ 8105763 w 8126844"/>
                    <a:gd name="connsiteY67" fmla="*/ 2425450 h 5316568"/>
                    <a:gd name="connsiteX68" fmla="*/ 7769586 w 8126844"/>
                    <a:gd name="connsiteY68" fmla="*/ 2761627 h 5316568"/>
                    <a:gd name="connsiteX69" fmla="*/ 6707268 w 8126844"/>
                    <a:gd name="connsiteY69" fmla="*/ 3339850 h 5316568"/>
                    <a:gd name="connsiteX70" fmla="*/ 6129045 w 8126844"/>
                    <a:gd name="connsiteY70" fmla="*/ 3608791 h 5316568"/>
                    <a:gd name="connsiteX71" fmla="*/ 5833210 w 8126844"/>
                    <a:gd name="connsiteY71" fmla="*/ 3649132 h 5316568"/>
                    <a:gd name="connsiteX72" fmla="*/ 5712186 w 8126844"/>
                    <a:gd name="connsiteY72" fmla="*/ 3689474 h 5316568"/>
                    <a:gd name="connsiteX73" fmla="*/ 5658398 w 8126844"/>
                    <a:gd name="connsiteY73" fmla="*/ 3541556 h 5316568"/>
                    <a:gd name="connsiteX74" fmla="*/ 5779421 w 8126844"/>
                    <a:gd name="connsiteY74" fmla="*/ 3433980 h 5316568"/>
                    <a:gd name="connsiteX75" fmla="*/ 5779421 w 8126844"/>
                    <a:gd name="connsiteY75" fmla="*/ 3339850 h 5316568"/>
                    <a:gd name="connsiteX76" fmla="*/ 5497033 w 8126844"/>
                    <a:gd name="connsiteY76" fmla="*/ 3460874 h 5316568"/>
                    <a:gd name="connsiteX77" fmla="*/ 5039833 w 8126844"/>
                    <a:gd name="connsiteY77" fmla="*/ 3595344 h 5316568"/>
                    <a:gd name="connsiteX78" fmla="*/ 4865021 w 8126844"/>
                    <a:gd name="connsiteY78" fmla="*/ 3676027 h 5316568"/>
                    <a:gd name="connsiteX79" fmla="*/ 4905363 w 8126844"/>
                    <a:gd name="connsiteY79" fmla="*/ 3770156 h 5316568"/>
                    <a:gd name="connsiteX80" fmla="*/ 5160857 w 8126844"/>
                    <a:gd name="connsiteY80" fmla="*/ 3743262 h 5316568"/>
                    <a:gd name="connsiteX81" fmla="*/ 5187751 w 8126844"/>
                    <a:gd name="connsiteY81" fmla="*/ 3877732 h 5316568"/>
                    <a:gd name="connsiteX82" fmla="*/ 4878468 w 8126844"/>
                    <a:gd name="connsiteY82" fmla="*/ 3971862 h 5316568"/>
                    <a:gd name="connsiteX83" fmla="*/ 4891916 w 8126844"/>
                    <a:gd name="connsiteY83" fmla="*/ 4119780 h 5316568"/>
                    <a:gd name="connsiteX84" fmla="*/ 5376010 w 8126844"/>
                    <a:gd name="connsiteY84" fmla="*/ 4012203 h 5316568"/>
                    <a:gd name="connsiteX85" fmla="*/ 5967680 w 8126844"/>
                    <a:gd name="connsiteY85" fmla="*/ 3864285 h 5316568"/>
                    <a:gd name="connsiteX86" fmla="*/ 6344198 w 8126844"/>
                    <a:gd name="connsiteY86" fmla="*/ 3662580 h 5316568"/>
                    <a:gd name="connsiteX87" fmla="*/ 6478668 w 8126844"/>
                    <a:gd name="connsiteY87" fmla="*/ 3662580 h 5316568"/>
                    <a:gd name="connsiteX88" fmla="*/ 6478668 w 8126844"/>
                    <a:gd name="connsiteY88" fmla="*/ 3850838 h 5316568"/>
                    <a:gd name="connsiteX89" fmla="*/ 5900445 w 8126844"/>
                    <a:gd name="connsiteY89" fmla="*/ 4039097 h 5316568"/>
                    <a:gd name="connsiteX90" fmla="*/ 5053280 w 8126844"/>
                    <a:gd name="connsiteY90" fmla="*/ 4281144 h 5316568"/>
                    <a:gd name="connsiteX91" fmla="*/ 4703657 w 8126844"/>
                    <a:gd name="connsiteY91" fmla="*/ 4375274 h 5316568"/>
                    <a:gd name="connsiteX92" fmla="*/ 4313692 w 8126844"/>
                    <a:gd name="connsiteY92" fmla="*/ 4442509 h 5316568"/>
                    <a:gd name="connsiteX93" fmla="*/ 4004410 w 8126844"/>
                    <a:gd name="connsiteY93" fmla="*/ 4482850 h 5316568"/>
                    <a:gd name="connsiteX94" fmla="*/ 3869939 w 8126844"/>
                    <a:gd name="connsiteY94" fmla="*/ 4361827 h 5316568"/>
                    <a:gd name="connsiteX95" fmla="*/ 3950621 w 8126844"/>
                    <a:gd name="connsiteY95" fmla="*/ 4254250 h 5316568"/>
                    <a:gd name="connsiteX96" fmla="*/ 4367480 w 8126844"/>
                    <a:gd name="connsiteY96" fmla="*/ 4173568 h 5316568"/>
                    <a:gd name="connsiteX97" fmla="*/ 4542292 w 8126844"/>
                    <a:gd name="connsiteY97" fmla="*/ 4106332 h 5316568"/>
                    <a:gd name="connsiteX98" fmla="*/ 4542292 w 8126844"/>
                    <a:gd name="connsiteY98" fmla="*/ 3971862 h 5316568"/>
                    <a:gd name="connsiteX99" fmla="*/ 4206116 w 8126844"/>
                    <a:gd name="connsiteY99" fmla="*/ 3971862 h 5316568"/>
                    <a:gd name="connsiteX100" fmla="*/ 3520316 w 8126844"/>
                    <a:gd name="connsiteY100" fmla="*/ 4052544 h 5316568"/>
                    <a:gd name="connsiteX101" fmla="*/ 3157245 w 8126844"/>
                    <a:gd name="connsiteY101" fmla="*/ 4079438 h 5316568"/>
                    <a:gd name="connsiteX102" fmla="*/ 3076563 w 8126844"/>
                    <a:gd name="connsiteY102" fmla="*/ 4200462 h 5316568"/>
                    <a:gd name="connsiteX103" fmla="*/ 3224480 w 8126844"/>
                    <a:gd name="connsiteY103" fmla="*/ 4267697 h 5316568"/>
                    <a:gd name="connsiteX104" fmla="*/ 3453080 w 8126844"/>
                    <a:gd name="connsiteY104" fmla="*/ 4294591 h 5316568"/>
                    <a:gd name="connsiteX105" fmla="*/ 3412739 w 8126844"/>
                    <a:gd name="connsiteY105" fmla="*/ 4402168 h 5316568"/>
                    <a:gd name="connsiteX106" fmla="*/ 2968986 w 8126844"/>
                    <a:gd name="connsiteY106" fmla="*/ 4455956 h 5316568"/>
                    <a:gd name="connsiteX107" fmla="*/ 2767280 w 8126844"/>
                    <a:gd name="connsiteY107" fmla="*/ 4469403 h 5316568"/>
                    <a:gd name="connsiteX108" fmla="*/ 2673151 w 8126844"/>
                    <a:gd name="connsiteY108" fmla="*/ 4671109 h 5316568"/>
                    <a:gd name="connsiteX109" fmla="*/ 2767280 w 8126844"/>
                    <a:gd name="connsiteY109" fmla="*/ 5034180 h 5316568"/>
                    <a:gd name="connsiteX110" fmla="*/ 2700045 w 8126844"/>
                    <a:gd name="connsiteY110" fmla="*/ 5235885 h 5316568"/>
                    <a:gd name="connsiteX111" fmla="*/ 2498339 w 8126844"/>
                    <a:gd name="connsiteY111" fmla="*/ 5316568 h 5316568"/>
                    <a:gd name="connsiteX112" fmla="*/ 2256292 w 8126844"/>
                    <a:gd name="connsiteY112" fmla="*/ 5235885 h 5316568"/>
                    <a:gd name="connsiteX113" fmla="*/ 2175610 w 8126844"/>
                    <a:gd name="connsiteY113" fmla="*/ 4980391 h 5316568"/>
                    <a:gd name="connsiteX114" fmla="*/ 2269739 w 8126844"/>
                    <a:gd name="connsiteY114" fmla="*/ 4751791 h 5316568"/>
                    <a:gd name="connsiteX115" fmla="*/ 2404210 w 8126844"/>
                    <a:gd name="connsiteY115" fmla="*/ 4590427 h 5316568"/>
                    <a:gd name="connsiteX116" fmla="*/ 2390763 w 8126844"/>
                    <a:gd name="connsiteY116" fmla="*/ 4442509 h 5316568"/>
                    <a:gd name="connsiteX117" fmla="*/ 2014245 w 8126844"/>
                    <a:gd name="connsiteY117" fmla="*/ 4308038 h 5316568"/>
                    <a:gd name="connsiteX118" fmla="*/ 2068033 w 8126844"/>
                    <a:gd name="connsiteY118" fmla="*/ 4200462 h 5316568"/>
                    <a:gd name="connsiteX119" fmla="*/ 2390763 w 8126844"/>
                    <a:gd name="connsiteY119" fmla="*/ 4200462 h 5316568"/>
                    <a:gd name="connsiteX120" fmla="*/ 2807621 w 8126844"/>
                    <a:gd name="connsiteY120" fmla="*/ 4200462 h 5316568"/>
                    <a:gd name="connsiteX121" fmla="*/ 2834516 w 8126844"/>
                    <a:gd name="connsiteY121" fmla="*/ 4065991 h 5316568"/>
                    <a:gd name="connsiteX122" fmla="*/ 2686598 w 8126844"/>
                    <a:gd name="connsiteY122" fmla="*/ 4012203 h 5316568"/>
                    <a:gd name="connsiteX123" fmla="*/ 2780727 w 8126844"/>
                    <a:gd name="connsiteY123" fmla="*/ 3864285 h 5316568"/>
                    <a:gd name="connsiteX124" fmla="*/ 3211033 w 8126844"/>
                    <a:gd name="connsiteY124" fmla="*/ 3904627 h 5316568"/>
                    <a:gd name="connsiteX125" fmla="*/ 3775810 w 8126844"/>
                    <a:gd name="connsiteY125" fmla="*/ 3877732 h 5316568"/>
                    <a:gd name="connsiteX126" fmla="*/ 4380927 w 8126844"/>
                    <a:gd name="connsiteY126" fmla="*/ 3783603 h 5316568"/>
                    <a:gd name="connsiteX127" fmla="*/ 4622974 w 8126844"/>
                    <a:gd name="connsiteY127" fmla="*/ 3729815 h 5316568"/>
                    <a:gd name="connsiteX128" fmla="*/ 4555739 w 8126844"/>
                    <a:gd name="connsiteY128" fmla="*/ 3635685 h 5316568"/>
                    <a:gd name="connsiteX129" fmla="*/ 4031304 w 8126844"/>
                    <a:gd name="connsiteY129" fmla="*/ 3676027 h 5316568"/>
                    <a:gd name="connsiteX130" fmla="*/ 3600998 w 8126844"/>
                    <a:gd name="connsiteY130" fmla="*/ 3689474 h 5316568"/>
                    <a:gd name="connsiteX131" fmla="*/ 3278268 w 8126844"/>
                    <a:gd name="connsiteY131" fmla="*/ 3649132 h 5316568"/>
                    <a:gd name="connsiteX132" fmla="*/ 3237927 w 8126844"/>
                    <a:gd name="connsiteY132" fmla="*/ 3581897 h 5316568"/>
                    <a:gd name="connsiteX133" fmla="*/ 3291716 w 8126844"/>
                    <a:gd name="connsiteY133" fmla="*/ 3447427 h 5316568"/>
                    <a:gd name="connsiteX134" fmla="*/ 3587551 w 8126844"/>
                    <a:gd name="connsiteY134" fmla="*/ 3474321 h 5316568"/>
                    <a:gd name="connsiteX135" fmla="*/ 3883386 w 8126844"/>
                    <a:gd name="connsiteY135" fmla="*/ 3474321 h 5316568"/>
                    <a:gd name="connsiteX136" fmla="*/ 3964068 w 8126844"/>
                    <a:gd name="connsiteY136" fmla="*/ 3407085 h 5316568"/>
                    <a:gd name="connsiteX137" fmla="*/ 3883386 w 8126844"/>
                    <a:gd name="connsiteY137" fmla="*/ 3286062 h 5316568"/>
                    <a:gd name="connsiteX138" fmla="*/ 3412739 w 8126844"/>
                    <a:gd name="connsiteY138" fmla="*/ 3259168 h 5316568"/>
                    <a:gd name="connsiteX139" fmla="*/ 3049668 w 8126844"/>
                    <a:gd name="connsiteY139" fmla="*/ 3205380 h 5316568"/>
                    <a:gd name="connsiteX140" fmla="*/ 2740386 w 8126844"/>
                    <a:gd name="connsiteY140" fmla="*/ 3138144 h 5316568"/>
                    <a:gd name="connsiteX141" fmla="*/ 2457998 w 8126844"/>
                    <a:gd name="connsiteY141" fmla="*/ 3057462 h 5316568"/>
                    <a:gd name="connsiteX142" fmla="*/ 2242845 w 8126844"/>
                    <a:gd name="connsiteY142" fmla="*/ 3003674 h 5316568"/>
                    <a:gd name="connsiteX143" fmla="*/ 2162163 w 8126844"/>
                    <a:gd name="connsiteY143" fmla="*/ 3165038 h 5316568"/>
                    <a:gd name="connsiteX144" fmla="*/ 2336974 w 8126844"/>
                    <a:gd name="connsiteY144" fmla="*/ 3339850 h 5316568"/>
                    <a:gd name="connsiteX145" fmla="*/ 2713492 w 8126844"/>
                    <a:gd name="connsiteY145" fmla="*/ 3393638 h 5316568"/>
                    <a:gd name="connsiteX146" fmla="*/ 2874857 w 8126844"/>
                    <a:gd name="connsiteY146" fmla="*/ 3447427 h 5316568"/>
                    <a:gd name="connsiteX147" fmla="*/ 2874857 w 8126844"/>
                    <a:gd name="connsiteY147" fmla="*/ 3595344 h 5316568"/>
                    <a:gd name="connsiteX148" fmla="*/ 2605916 w 8126844"/>
                    <a:gd name="connsiteY148" fmla="*/ 3568450 h 5316568"/>
                    <a:gd name="connsiteX149" fmla="*/ 2000798 w 8126844"/>
                    <a:gd name="connsiteY149" fmla="*/ 3447427 h 5316568"/>
                    <a:gd name="connsiteX150" fmla="*/ 1583939 w 8126844"/>
                    <a:gd name="connsiteY150" fmla="*/ 3299509 h 5316568"/>
                    <a:gd name="connsiteX151" fmla="*/ 1409127 w 8126844"/>
                    <a:gd name="connsiteY151" fmla="*/ 3312956 h 5316568"/>
                    <a:gd name="connsiteX152" fmla="*/ 1368786 w 8126844"/>
                    <a:gd name="connsiteY152" fmla="*/ 3487768 h 5316568"/>
                    <a:gd name="connsiteX153" fmla="*/ 1799092 w 8126844"/>
                    <a:gd name="connsiteY153" fmla="*/ 3622238 h 5316568"/>
                    <a:gd name="connsiteX154" fmla="*/ 2256292 w 8126844"/>
                    <a:gd name="connsiteY154" fmla="*/ 3783603 h 5316568"/>
                    <a:gd name="connsiteX155" fmla="*/ 2390763 w 8126844"/>
                    <a:gd name="connsiteY155" fmla="*/ 3891180 h 5316568"/>
                    <a:gd name="connsiteX156" fmla="*/ 2094927 w 8126844"/>
                    <a:gd name="connsiteY156" fmla="*/ 3958415 h 5316568"/>
                    <a:gd name="connsiteX157" fmla="*/ 1557045 w 8126844"/>
                    <a:gd name="connsiteY157" fmla="*/ 3783603 h 5316568"/>
                    <a:gd name="connsiteX158" fmla="*/ 965374 w 8126844"/>
                    <a:gd name="connsiteY158" fmla="*/ 3555003 h 5316568"/>
                    <a:gd name="connsiteX159" fmla="*/ 481280 w 8126844"/>
                    <a:gd name="connsiteY159" fmla="*/ 3339850 h 5316568"/>
                    <a:gd name="connsiteX160" fmla="*/ 198892 w 8126844"/>
                    <a:gd name="connsiteY160" fmla="*/ 3232274 h 5316568"/>
                    <a:gd name="connsiteX161" fmla="*/ 131657 w 8126844"/>
                    <a:gd name="connsiteY161" fmla="*/ 3138144 h 5316568"/>
                    <a:gd name="connsiteX162" fmla="*/ 279574 w 8126844"/>
                    <a:gd name="connsiteY162" fmla="*/ 3044015 h 5316568"/>
                    <a:gd name="connsiteX163" fmla="*/ 642645 w 8126844"/>
                    <a:gd name="connsiteY163" fmla="*/ 3218827 h 5316568"/>
                    <a:gd name="connsiteX164" fmla="*/ 1113292 w 8126844"/>
                    <a:gd name="connsiteY164" fmla="*/ 3366744 h 5316568"/>
                    <a:gd name="connsiteX165" fmla="*/ 1153633 w 8126844"/>
                    <a:gd name="connsiteY165" fmla="*/ 3191932 h 5316568"/>
                    <a:gd name="connsiteX166" fmla="*/ 1032610 w 8126844"/>
                    <a:gd name="connsiteY166" fmla="*/ 3030568 h 5316568"/>
                    <a:gd name="connsiteX167" fmla="*/ 535068 w 8126844"/>
                    <a:gd name="connsiteY167" fmla="*/ 2882650 h 5316568"/>
                    <a:gd name="connsiteX168" fmla="*/ 198892 w 8126844"/>
                    <a:gd name="connsiteY168" fmla="*/ 2640603 h 5316568"/>
                    <a:gd name="connsiteX169" fmla="*/ 10633 w 8126844"/>
                    <a:gd name="connsiteY169" fmla="*/ 2479238 h 5316568"/>
                    <a:gd name="connsiteX170" fmla="*/ 50974 w 8126844"/>
                    <a:gd name="connsiteY170" fmla="*/ 2344768 h 5316568"/>
                    <a:gd name="connsiteX171" fmla="*/ 279574 w 8126844"/>
                    <a:gd name="connsiteY171" fmla="*/ 2425450 h 5316568"/>
                    <a:gd name="connsiteX172" fmla="*/ 1019163 w 8126844"/>
                    <a:gd name="connsiteY172" fmla="*/ 2828862 h 5316568"/>
                    <a:gd name="connsiteX173" fmla="*/ 1462916 w 8126844"/>
                    <a:gd name="connsiteY173" fmla="*/ 3070909 h 5316568"/>
                    <a:gd name="connsiteX174" fmla="*/ 1799092 w 8126844"/>
                    <a:gd name="connsiteY174" fmla="*/ 3165038 h 5316568"/>
                    <a:gd name="connsiteX175" fmla="*/ 1973904 w 8126844"/>
                    <a:gd name="connsiteY175" fmla="*/ 3097803 h 5316568"/>
                    <a:gd name="connsiteX176" fmla="*/ 1960457 w 8126844"/>
                    <a:gd name="connsiteY176" fmla="*/ 2855756 h 5316568"/>
                    <a:gd name="connsiteX177" fmla="*/ 1624280 w 8126844"/>
                    <a:gd name="connsiteY177" fmla="*/ 2748180 h 5316568"/>
                    <a:gd name="connsiteX178" fmla="*/ 1288104 w 8126844"/>
                    <a:gd name="connsiteY178" fmla="*/ 2600262 h 5316568"/>
                    <a:gd name="connsiteX179" fmla="*/ 1261210 w 8126844"/>
                    <a:gd name="connsiteY179" fmla="*/ 2465791 h 5316568"/>
                    <a:gd name="connsiteX180" fmla="*/ 1462916 w 8126844"/>
                    <a:gd name="connsiteY180" fmla="*/ 2465791 h 5316568"/>
                    <a:gd name="connsiteX181" fmla="*/ 1691516 w 8126844"/>
                    <a:gd name="connsiteY181" fmla="*/ 2546474 h 5316568"/>
                    <a:gd name="connsiteX182" fmla="*/ 1758751 w 8126844"/>
                    <a:gd name="connsiteY182" fmla="*/ 2331321 h 5316568"/>
                    <a:gd name="connsiteX183" fmla="*/ 1597386 w 8126844"/>
                    <a:gd name="connsiteY183" fmla="*/ 2156509 h 5316568"/>
                    <a:gd name="connsiteX184" fmla="*/ 1153633 w 8126844"/>
                    <a:gd name="connsiteY184" fmla="*/ 1968250 h 5316568"/>
                    <a:gd name="connsiteX185" fmla="*/ 871245 w 8126844"/>
                    <a:gd name="connsiteY185" fmla="*/ 1779991 h 5316568"/>
                    <a:gd name="connsiteX186" fmla="*/ 750221 w 8126844"/>
                    <a:gd name="connsiteY186" fmla="*/ 1645521 h 5316568"/>
                    <a:gd name="connsiteX187" fmla="*/ 844351 w 8126844"/>
                    <a:gd name="connsiteY187" fmla="*/ 1524497 h 5316568"/>
                    <a:gd name="connsiteX188" fmla="*/ 1328445 w 8126844"/>
                    <a:gd name="connsiteY188" fmla="*/ 1739650 h 5316568"/>
                    <a:gd name="connsiteX189" fmla="*/ 1606671 w 8126844"/>
                    <a:gd name="connsiteY189" fmla="*/ 1886069 h 5316568"/>
                    <a:gd name="connsiteX190" fmla="*/ 1720260 w 8126844"/>
                    <a:gd name="connsiteY190" fmla="*/ 1607230 h 5316568"/>
                    <a:gd name="connsiteX191" fmla="*/ 1772079 w 8126844"/>
                    <a:gd name="connsiteY191" fmla="*/ 1423805 h 5316568"/>
                    <a:gd name="connsiteX192" fmla="*/ 1693720 w 8126844"/>
                    <a:gd name="connsiteY192" fmla="*/ 1251776 h 5316568"/>
                    <a:gd name="connsiteX193" fmla="*/ 2176456 w 8126844"/>
                    <a:gd name="connsiteY193" fmla="*/ 1564624 h 5316568"/>
                    <a:gd name="connsiteX194" fmla="*/ 1984049 w 8126844"/>
                    <a:gd name="connsiteY194" fmla="*/ 1542216 h 5316568"/>
                    <a:gd name="connsiteX195" fmla="*/ 1894130 w 8126844"/>
                    <a:gd name="connsiteY195" fmla="*/ 1679934 h 5316568"/>
                    <a:gd name="connsiteX196" fmla="*/ 1879774 w 8126844"/>
                    <a:gd name="connsiteY196" fmla="*/ 2022038 h 5316568"/>
                    <a:gd name="connsiteX197" fmla="*/ 2390763 w 8126844"/>
                    <a:gd name="connsiteY197" fmla="*/ 2250638 h 5316568"/>
                    <a:gd name="connsiteX198" fmla="*/ 3157245 w 8126844"/>
                    <a:gd name="connsiteY198" fmla="*/ 2465791 h 5316568"/>
                    <a:gd name="connsiteX199" fmla="*/ 3708574 w 8126844"/>
                    <a:gd name="connsiteY199" fmla="*/ 2600262 h 5316568"/>
                    <a:gd name="connsiteX200" fmla="*/ 4165774 w 8126844"/>
                    <a:gd name="connsiteY200" fmla="*/ 2573368 h 5316568"/>
                    <a:gd name="connsiteX201" fmla="*/ 4394374 w 8126844"/>
                    <a:gd name="connsiteY201" fmla="*/ 2546474 h 5316568"/>
                    <a:gd name="connsiteX202" fmla="*/ 4407821 w 8126844"/>
                    <a:gd name="connsiteY202" fmla="*/ 2358215 h 5316568"/>
                    <a:gd name="connsiteX203" fmla="*/ 4192668 w 8126844"/>
                    <a:gd name="connsiteY203" fmla="*/ 2317874 h 5316568"/>
                    <a:gd name="connsiteX204" fmla="*/ 4031304 w 8126844"/>
                    <a:gd name="connsiteY204" fmla="*/ 2358215 h 5316568"/>
                    <a:gd name="connsiteX205" fmla="*/ 4031304 w 8126844"/>
                    <a:gd name="connsiteY205" fmla="*/ 2183403 h 5316568"/>
                    <a:gd name="connsiteX206" fmla="*/ 4448163 w 8126844"/>
                    <a:gd name="connsiteY206" fmla="*/ 2062380 h 5316568"/>
                    <a:gd name="connsiteX207" fmla="*/ 4703657 w 8126844"/>
                    <a:gd name="connsiteY207" fmla="*/ 1954803 h 5316568"/>
                    <a:gd name="connsiteX208" fmla="*/ 4719129 w 8126844"/>
                    <a:gd name="connsiteY208" fmla="*/ 1738139 h 5316568"/>
                    <a:gd name="connsiteX209" fmla="*/ 4404220 w 8126844"/>
                    <a:gd name="connsiteY209" fmla="*/ 1779653 h 5316568"/>
                    <a:gd name="connsiteX0" fmla="*/ 5076343 w 8126844"/>
                    <a:gd name="connsiteY0" fmla="*/ 1533235 h 5316568"/>
                    <a:gd name="connsiteX1" fmla="*/ 4866197 w 8126844"/>
                    <a:gd name="connsiteY1" fmla="*/ 1652075 h 5316568"/>
                    <a:gd name="connsiteX2" fmla="*/ 4959151 w 8126844"/>
                    <a:gd name="connsiteY2" fmla="*/ 1860674 h 5316568"/>
                    <a:gd name="connsiteX3" fmla="*/ 5402904 w 8126844"/>
                    <a:gd name="connsiteY3" fmla="*/ 1699309 h 5316568"/>
                    <a:gd name="connsiteX4" fmla="*/ 6478668 w 8126844"/>
                    <a:gd name="connsiteY4" fmla="*/ 986615 h 5316568"/>
                    <a:gd name="connsiteX5" fmla="*/ 7177916 w 8126844"/>
                    <a:gd name="connsiteY5" fmla="*/ 139450 h 5316568"/>
                    <a:gd name="connsiteX6" fmla="*/ 7352727 w 8126844"/>
                    <a:gd name="connsiteY6" fmla="*/ 18427 h 5316568"/>
                    <a:gd name="connsiteX7" fmla="*/ 7460304 w 8126844"/>
                    <a:gd name="connsiteY7" fmla="*/ 327709 h 5316568"/>
                    <a:gd name="connsiteX8" fmla="*/ 7137574 w 8126844"/>
                    <a:gd name="connsiteY8" fmla="*/ 758015 h 5316568"/>
                    <a:gd name="connsiteX9" fmla="*/ 7056892 w 8126844"/>
                    <a:gd name="connsiteY9" fmla="*/ 932827 h 5316568"/>
                    <a:gd name="connsiteX10" fmla="*/ 7177916 w 8126844"/>
                    <a:gd name="connsiteY10" fmla="*/ 1040403 h 5316568"/>
                    <a:gd name="connsiteX11" fmla="*/ 7406516 w 8126844"/>
                    <a:gd name="connsiteY11" fmla="*/ 811803 h 5316568"/>
                    <a:gd name="connsiteX12" fmla="*/ 7540986 w 8126844"/>
                    <a:gd name="connsiteY12" fmla="*/ 811803 h 5316568"/>
                    <a:gd name="connsiteX13" fmla="*/ 7554433 w 8126844"/>
                    <a:gd name="connsiteY13" fmla="*/ 1040403 h 5316568"/>
                    <a:gd name="connsiteX14" fmla="*/ 6976210 w 8126844"/>
                    <a:gd name="connsiteY14" fmla="*/ 1632074 h 5316568"/>
                    <a:gd name="connsiteX15" fmla="*/ 6276963 w 8126844"/>
                    <a:gd name="connsiteY15" fmla="*/ 2183403 h 5316568"/>
                    <a:gd name="connsiteX16" fmla="*/ 5860104 w 8126844"/>
                    <a:gd name="connsiteY16" fmla="*/ 2385109 h 5316568"/>
                    <a:gd name="connsiteX17" fmla="*/ 5658398 w 8126844"/>
                    <a:gd name="connsiteY17" fmla="*/ 2452344 h 5316568"/>
                    <a:gd name="connsiteX18" fmla="*/ 5550821 w 8126844"/>
                    <a:gd name="connsiteY18" fmla="*/ 2371662 h 5316568"/>
                    <a:gd name="connsiteX19" fmla="*/ 5644951 w 8126844"/>
                    <a:gd name="connsiteY19" fmla="*/ 2169956 h 5316568"/>
                    <a:gd name="connsiteX20" fmla="*/ 5913892 w 8126844"/>
                    <a:gd name="connsiteY20" fmla="*/ 2116168 h 5316568"/>
                    <a:gd name="connsiteX21" fmla="*/ 5752527 w 8126844"/>
                    <a:gd name="connsiteY21" fmla="*/ 1806885 h 5316568"/>
                    <a:gd name="connsiteX22" fmla="*/ 5362563 w 8126844"/>
                    <a:gd name="connsiteY22" fmla="*/ 1954803 h 5316568"/>
                    <a:gd name="connsiteX23" fmla="*/ 4663316 w 8126844"/>
                    <a:gd name="connsiteY23" fmla="*/ 2237191 h 5316568"/>
                    <a:gd name="connsiteX24" fmla="*/ 4649868 w 8126844"/>
                    <a:gd name="connsiteY24" fmla="*/ 2412003 h 5316568"/>
                    <a:gd name="connsiteX25" fmla="*/ 4703657 w 8126844"/>
                    <a:gd name="connsiteY25" fmla="*/ 2519580 h 5316568"/>
                    <a:gd name="connsiteX26" fmla="*/ 5066727 w 8126844"/>
                    <a:gd name="connsiteY26" fmla="*/ 2385109 h 5316568"/>
                    <a:gd name="connsiteX27" fmla="*/ 5322221 w 8126844"/>
                    <a:gd name="connsiteY27" fmla="*/ 2331321 h 5316568"/>
                    <a:gd name="connsiteX28" fmla="*/ 5349116 w 8126844"/>
                    <a:gd name="connsiteY28" fmla="*/ 2465791 h 5316568"/>
                    <a:gd name="connsiteX29" fmla="*/ 4784339 w 8126844"/>
                    <a:gd name="connsiteY29" fmla="*/ 2680944 h 5316568"/>
                    <a:gd name="connsiteX30" fmla="*/ 4098539 w 8126844"/>
                    <a:gd name="connsiteY30" fmla="*/ 2815415 h 5316568"/>
                    <a:gd name="connsiteX31" fmla="*/ 2740386 w 8126844"/>
                    <a:gd name="connsiteY31" fmla="*/ 2680944 h 5316568"/>
                    <a:gd name="connsiteX32" fmla="*/ 2202504 w 8126844"/>
                    <a:gd name="connsiteY32" fmla="*/ 2479238 h 5316568"/>
                    <a:gd name="connsiteX33" fmla="*/ 2027692 w 8126844"/>
                    <a:gd name="connsiteY33" fmla="*/ 2425450 h 5316568"/>
                    <a:gd name="connsiteX34" fmla="*/ 1960457 w 8126844"/>
                    <a:gd name="connsiteY34" fmla="*/ 2573368 h 5316568"/>
                    <a:gd name="connsiteX35" fmla="*/ 2390763 w 8126844"/>
                    <a:gd name="connsiteY35" fmla="*/ 2801968 h 5316568"/>
                    <a:gd name="connsiteX36" fmla="*/ 3372398 w 8126844"/>
                    <a:gd name="connsiteY36" fmla="*/ 3044015 h 5316568"/>
                    <a:gd name="connsiteX37" fmla="*/ 4125433 w 8126844"/>
                    <a:gd name="connsiteY37" fmla="*/ 3044015 h 5316568"/>
                    <a:gd name="connsiteX38" fmla="*/ 4757445 w 8126844"/>
                    <a:gd name="connsiteY38" fmla="*/ 3017121 h 5316568"/>
                    <a:gd name="connsiteX39" fmla="*/ 4918810 w 8126844"/>
                    <a:gd name="connsiteY39" fmla="*/ 3057462 h 5316568"/>
                    <a:gd name="connsiteX40" fmla="*/ 4811233 w 8126844"/>
                    <a:gd name="connsiteY40" fmla="*/ 3218827 h 5316568"/>
                    <a:gd name="connsiteX41" fmla="*/ 4286798 w 8126844"/>
                    <a:gd name="connsiteY41" fmla="*/ 3286062 h 5316568"/>
                    <a:gd name="connsiteX42" fmla="*/ 4219563 w 8126844"/>
                    <a:gd name="connsiteY42" fmla="*/ 3420532 h 5316568"/>
                    <a:gd name="connsiteX43" fmla="*/ 4555739 w 8126844"/>
                    <a:gd name="connsiteY43" fmla="*/ 3474321 h 5316568"/>
                    <a:gd name="connsiteX44" fmla="*/ 5241539 w 8126844"/>
                    <a:gd name="connsiteY44" fmla="*/ 3286062 h 5316568"/>
                    <a:gd name="connsiteX45" fmla="*/ 5523927 w 8126844"/>
                    <a:gd name="connsiteY45" fmla="*/ 3151591 h 5316568"/>
                    <a:gd name="connsiteX46" fmla="*/ 5618057 w 8126844"/>
                    <a:gd name="connsiteY46" fmla="*/ 3044015 h 5316568"/>
                    <a:gd name="connsiteX47" fmla="*/ 5402904 w 8126844"/>
                    <a:gd name="connsiteY47" fmla="*/ 3030568 h 5316568"/>
                    <a:gd name="connsiteX48" fmla="*/ 5214645 w 8126844"/>
                    <a:gd name="connsiteY48" fmla="*/ 2922991 h 5316568"/>
                    <a:gd name="connsiteX49" fmla="*/ 5241539 w 8126844"/>
                    <a:gd name="connsiteY49" fmla="*/ 2801968 h 5316568"/>
                    <a:gd name="connsiteX50" fmla="*/ 5537374 w 8126844"/>
                    <a:gd name="connsiteY50" fmla="*/ 2761627 h 5316568"/>
                    <a:gd name="connsiteX51" fmla="*/ 6196280 w 8126844"/>
                    <a:gd name="connsiteY51" fmla="*/ 2506132 h 5316568"/>
                    <a:gd name="connsiteX52" fmla="*/ 6747610 w 8126844"/>
                    <a:gd name="connsiteY52" fmla="*/ 2169956 h 5316568"/>
                    <a:gd name="connsiteX53" fmla="*/ 7218257 w 8126844"/>
                    <a:gd name="connsiteY53" fmla="*/ 1726203 h 5316568"/>
                    <a:gd name="connsiteX54" fmla="*/ 7433410 w 8126844"/>
                    <a:gd name="connsiteY54" fmla="*/ 1551391 h 5316568"/>
                    <a:gd name="connsiteX55" fmla="*/ 7567880 w 8126844"/>
                    <a:gd name="connsiteY55" fmla="*/ 1578285 h 5316568"/>
                    <a:gd name="connsiteX56" fmla="*/ 7514092 w 8126844"/>
                    <a:gd name="connsiteY56" fmla="*/ 1779991 h 5316568"/>
                    <a:gd name="connsiteX57" fmla="*/ 7097233 w 8126844"/>
                    <a:gd name="connsiteY57" fmla="*/ 2210297 h 5316568"/>
                    <a:gd name="connsiteX58" fmla="*/ 6451774 w 8126844"/>
                    <a:gd name="connsiteY58" fmla="*/ 2627156 h 5316568"/>
                    <a:gd name="connsiteX59" fmla="*/ 6088704 w 8126844"/>
                    <a:gd name="connsiteY59" fmla="*/ 2815415 h 5316568"/>
                    <a:gd name="connsiteX60" fmla="*/ 5981127 w 8126844"/>
                    <a:gd name="connsiteY60" fmla="*/ 2949885 h 5316568"/>
                    <a:gd name="connsiteX61" fmla="*/ 6021468 w 8126844"/>
                    <a:gd name="connsiteY61" fmla="*/ 3151591 h 5316568"/>
                    <a:gd name="connsiteX62" fmla="*/ 6115598 w 8126844"/>
                    <a:gd name="connsiteY62" fmla="*/ 3299509 h 5316568"/>
                    <a:gd name="connsiteX63" fmla="*/ 6734163 w 8126844"/>
                    <a:gd name="connsiteY63" fmla="*/ 3124697 h 5316568"/>
                    <a:gd name="connsiteX64" fmla="*/ 7419963 w 8126844"/>
                    <a:gd name="connsiteY64" fmla="*/ 2694391 h 5316568"/>
                    <a:gd name="connsiteX65" fmla="*/ 7850268 w 8126844"/>
                    <a:gd name="connsiteY65" fmla="*/ 2371662 h 5316568"/>
                    <a:gd name="connsiteX66" fmla="*/ 8065421 w 8126844"/>
                    <a:gd name="connsiteY66" fmla="*/ 2264085 h 5316568"/>
                    <a:gd name="connsiteX67" fmla="*/ 8105763 w 8126844"/>
                    <a:gd name="connsiteY67" fmla="*/ 2425450 h 5316568"/>
                    <a:gd name="connsiteX68" fmla="*/ 7769586 w 8126844"/>
                    <a:gd name="connsiteY68" fmla="*/ 2761627 h 5316568"/>
                    <a:gd name="connsiteX69" fmla="*/ 6707268 w 8126844"/>
                    <a:gd name="connsiteY69" fmla="*/ 3339850 h 5316568"/>
                    <a:gd name="connsiteX70" fmla="*/ 6129045 w 8126844"/>
                    <a:gd name="connsiteY70" fmla="*/ 3608791 h 5316568"/>
                    <a:gd name="connsiteX71" fmla="*/ 5833210 w 8126844"/>
                    <a:gd name="connsiteY71" fmla="*/ 3649132 h 5316568"/>
                    <a:gd name="connsiteX72" fmla="*/ 5712186 w 8126844"/>
                    <a:gd name="connsiteY72" fmla="*/ 3689474 h 5316568"/>
                    <a:gd name="connsiteX73" fmla="*/ 5658398 w 8126844"/>
                    <a:gd name="connsiteY73" fmla="*/ 3541556 h 5316568"/>
                    <a:gd name="connsiteX74" fmla="*/ 5779421 w 8126844"/>
                    <a:gd name="connsiteY74" fmla="*/ 3433980 h 5316568"/>
                    <a:gd name="connsiteX75" fmla="*/ 5779421 w 8126844"/>
                    <a:gd name="connsiteY75" fmla="*/ 3339850 h 5316568"/>
                    <a:gd name="connsiteX76" fmla="*/ 5497033 w 8126844"/>
                    <a:gd name="connsiteY76" fmla="*/ 3460874 h 5316568"/>
                    <a:gd name="connsiteX77" fmla="*/ 5039833 w 8126844"/>
                    <a:gd name="connsiteY77" fmla="*/ 3595344 h 5316568"/>
                    <a:gd name="connsiteX78" fmla="*/ 4865021 w 8126844"/>
                    <a:gd name="connsiteY78" fmla="*/ 3676027 h 5316568"/>
                    <a:gd name="connsiteX79" fmla="*/ 4905363 w 8126844"/>
                    <a:gd name="connsiteY79" fmla="*/ 3770156 h 5316568"/>
                    <a:gd name="connsiteX80" fmla="*/ 5160857 w 8126844"/>
                    <a:gd name="connsiteY80" fmla="*/ 3743262 h 5316568"/>
                    <a:gd name="connsiteX81" fmla="*/ 5187751 w 8126844"/>
                    <a:gd name="connsiteY81" fmla="*/ 3877732 h 5316568"/>
                    <a:gd name="connsiteX82" fmla="*/ 4878468 w 8126844"/>
                    <a:gd name="connsiteY82" fmla="*/ 3971862 h 5316568"/>
                    <a:gd name="connsiteX83" fmla="*/ 4891916 w 8126844"/>
                    <a:gd name="connsiteY83" fmla="*/ 4119780 h 5316568"/>
                    <a:gd name="connsiteX84" fmla="*/ 5376010 w 8126844"/>
                    <a:gd name="connsiteY84" fmla="*/ 4012203 h 5316568"/>
                    <a:gd name="connsiteX85" fmla="*/ 5967680 w 8126844"/>
                    <a:gd name="connsiteY85" fmla="*/ 3864285 h 5316568"/>
                    <a:gd name="connsiteX86" fmla="*/ 6344198 w 8126844"/>
                    <a:gd name="connsiteY86" fmla="*/ 3662580 h 5316568"/>
                    <a:gd name="connsiteX87" fmla="*/ 6478668 w 8126844"/>
                    <a:gd name="connsiteY87" fmla="*/ 3662580 h 5316568"/>
                    <a:gd name="connsiteX88" fmla="*/ 6478668 w 8126844"/>
                    <a:gd name="connsiteY88" fmla="*/ 3850838 h 5316568"/>
                    <a:gd name="connsiteX89" fmla="*/ 5900445 w 8126844"/>
                    <a:gd name="connsiteY89" fmla="*/ 4039097 h 5316568"/>
                    <a:gd name="connsiteX90" fmla="*/ 5053280 w 8126844"/>
                    <a:gd name="connsiteY90" fmla="*/ 4281144 h 5316568"/>
                    <a:gd name="connsiteX91" fmla="*/ 4703657 w 8126844"/>
                    <a:gd name="connsiteY91" fmla="*/ 4375274 h 5316568"/>
                    <a:gd name="connsiteX92" fmla="*/ 4313692 w 8126844"/>
                    <a:gd name="connsiteY92" fmla="*/ 4442509 h 5316568"/>
                    <a:gd name="connsiteX93" fmla="*/ 4004410 w 8126844"/>
                    <a:gd name="connsiteY93" fmla="*/ 4482850 h 5316568"/>
                    <a:gd name="connsiteX94" fmla="*/ 3869939 w 8126844"/>
                    <a:gd name="connsiteY94" fmla="*/ 4361827 h 5316568"/>
                    <a:gd name="connsiteX95" fmla="*/ 3950621 w 8126844"/>
                    <a:gd name="connsiteY95" fmla="*/ 4254250 h 5316568"/>
                    <a:gd name="connsiteX96" fmla="*/ 4367480 w 8126844"/>
                    <a:gd name="connsiteY96" fmla="*/ 4173568 h 5316568"/>
                    <a:gd name="connsiteX97" fmla="*/ 4542292 w 8126844"/>
                    <a:gd name="connsiteY97" fmla="*/ 4106332 h 5316568"/>
                    <a:gd name="connsiteX98" fmla="*/ 4542292 w 8126844"/>
                    <a:gd name="connsiteY98" fmla="*/ 3971862 h 5316568"/>
                    <a:gd name="connsiteX99" fmla="*/ 4206116 w 8126844"/>
                    <a:gd name="connsiteY99" fmla="*/ 3971862 h 5316568"/>
                    <a:gd name="connsiteX100" fmla="*/ 3520316 w 8126844"/>
                    <a:gd name="connsiteY100" fmla="*/ 4052544 h 5316568"/>
                    <a:gd name="connsiteX101" fmla="*/ 3157245 w 8126844"/>
                    <a:gd name="connsiteY101" fmla="*/ 4079438 h 5316568"/>
                    <a:gd name="connsiteX102" fmla="*/ 3076563 w 8126844"/>
                    <a:gd name="connsiteY102" fmla="*/ 4200462 h 5316568"/>
                    <a:gd name="connsiteX103" fmla="*/ 3224480 w 8126844"/>
                    <a:gd name="connsiteY103" fmla="*/ 4267697 h 5316568"/>
                    <a:gd name="connsiteX104" fmla="*/ 3453080 w 8126844"/>
                    <a:gd name="connsiteY104" fmla="*/ 4294591 h 5316568"/>
                    <a:gd name="connsiteX105" fmla="*/ 3412739 w 8126844"/>
                    <a:gd name="connsiteY105" fmla="*/ 4402168 h 5316568"/>
                    <a:gd name="connsiteX106" fmla="*/ 2968986 w 8126844"/>
                    <a:gd name="connsiteY106" fmla="*/ 4455956 h 5316568"/>
                    <a:gd name="connsiteX107" fmla="*/ 2767280 w 8126844"/>
                    <a:gd name="connsiteY107" fmla="*/ 4469403 h 5316568"/>
                    <a:gd name="connsiteX108" fmla="*/ 2673151 w 8126844"/>
                    <a:gd name="connsiteY108" fmla="*/ 4671109 h 5316568"/>
                    <a:gd name="connsiteX109" fmla="*/ 2767280 w 8126844"/>
                    <a:gd name="connsiteY109" fmla="*/ 5034180 h 5316568"/>
                    <a:gd name="connsiteX110" fmla="*/ 2700045 w 8126844"/>
                    <a:gd name="connsiteY110" fmla="*/ 5235885 h 5316568"/>
                    <a:gd name="connsiteX111" fmla="*/ 2498339 w 8126844"/>
                    <a:gd name="connsiteY111" fmla="*/ 5316568 h 5316568"/>
                    <a:gd name="connsiteX112" fmla="*/ 2256292 w 8126844"/>
                    <a:gd name="connsiteY112" fmla="*/ 5235885 h 5316568"/>
                    <a:gd name="connsiteX113" fmla="*/ 2175610 w 8126844"/>
                    <a:gd name="connsiteY113" fmla="*/ 4980391 h 5316568"/>
                    <a:gd name="connsiteX114" fmla="*/ 2269739 w 8126844"/>
                    <a:gd name="connsiteY114" fmla="*/ 4751791 h 5316568"/>
                    <a:gd name="connsiteX115" fmla="*/ 2404210 w 8126844"/>
                    <a:gd name="connsiteY115" fmla="*/ 4590427 h 5316568"/>
                    <a:gd name="connsiteX116" fmla="*/ 2390763 w 8126844"/>
                    <a:gd name="connsiteY116" fmla="*/ 4442509 h 5316568"/>
                    <a:gd name="connsiteX117" fmla="*/ 2014245 w 8126844"/>
                    <a:gd name="connsiteY117" fmla="*/ 4308038 h 5316568"/>
                    <a:gd name="connsiteX118" fmla="*/ 2068033 w 8126844"/>
                    <a:gd name="connsiteY118" fmla="*/ 4200462 h 5316568"/>
                    <a:gd name="connsiteX119" fmla="*/ 2390763 w 8126844"/>
                    <a:gd name="connsiteY119" fmla="*/ 4200462 h 5316568"/>
                    <a:gd name="connsiteX120" fmla="*/ 2807621 w 8126844"/>
                    <a:gd name="connsiteY120" fmla="*/ 4200462 h 5316568"/>
                    <a:gd name="connsiteX121" fmla="*/ 2834516 w 8126844"/>
                    <a:gd name="connsiteY121" fmla="*/ 4065991 h 5316568"/>
                    <a:gd name="connsiteX122" fmla="*/ 2686598 w 8126844"/>
                    <a:gd name="connsiteY122" fmla="*/ 4012203 h 5316568"/>
                    <a:gd name="connsiteX123" fmla="*/ 2780727 w 8126844"/>
                    <a:gd name="connsiteY123" fmla="*/ 3864285 h 5316568"/>
                    <a:gd name="connsiteX124" fmla="*/ 3211033 w 8126844"/>
                    <a:gd name="connsiteY124" fmla="*/ 3904627 h 5316568"/>
                    <a:gd name="connsiteX125" fmla="*/ 3775810 w 8126844"/>
                    <a:gd name="connsiteY125" fmla="*/ 3877732 h 5316568"/>
                    <a:gd name="connsiteX126" fmla="*/ 4380927 w 8126844"/>
                    <a:gd name="connsiteY126" fmla="*/ 3783603 h 5316568"/>
                    <a:gd name="connsiteX127" fmla="*/ 4622974 w 8126844"/>
                    <a:gd name="connsiteY127" fmla="*/ 3729815 h 5316568"/>
                    <a:gd name="connsiteX128" fmla="*/ 4555739 w 8126844"/>
                    <a:gd name="connsiteY128" fmla="*/ 3635685 h 5316568"/>
                    <a:gd name="connsiteX129" fmla="*/ 4031304 w 8126844"/>
                    <a:gd name="connsiteY129" fmla="*/ 3676027 h 5316568"/>
                    <a:gd name="connsiteX130" fmla="*/ 3600998 w 8126844"/>
                    <a:gd name="connsiteY130" fmla="*/ 3689474 h 5316568"/>
                    <a:gd name="connsiteX131" fmla="*/ 3278268 w 8126844"/>
                    <a:gd name="connsiteY131" fmla="*/ 3649132 h 5316568"/>
                    <a:gd name="connsiteX132" fmla="*/ 3237927 w 8126844"/>
                    <a:gd name="connsiteY132" fmla="*/ 3581897 h 5316568"/>
                    <a:gd name="connsiteX133" fmla="*/ 3291716 w 8126844"/>
                    <a:gd name="connsiteY133" fmla="*/ 3447427 h 5316568"/>
                    <a:gd name="connsiteX134" fmla="*/ 3587551 w 8126844"/>
                    <a:gd name="connsiteY134" fmla="*/ 3474321 h 5316568"/>
                    <a:gd name="connsiteX135" fmla="*/ 3883386 w 8126844"/>
                    <a:gd name="connsiteY135" fmla="*/ 3474321 h 5316568"/>
                    <a:gd name="connsiteX136" fmla="*/ 3964068 w 8126844"/>
                    <a:gd name="connsiteY136" fmla="*/ 3407085 h 5316568"/>
                    <a:gd name="connsiteX137" fmla="*/ 3883386 w 8126844"/>
                    <a:gd name="connsiteY137" fmla="*/ 3286062 h 5316568"/>
                    <a:gd name="connsiteX138" fmla="*/ 3412739 w 8126844"/>
                    <a:gd name="connsiteY138" fmla="*/ 3259168 h 5316568"/>
                    <a:gd name="connsiteX139" fmla="*/ 3049668 w 8126844"/>
                    <a:gd name="connsiteY139" fmla="*/ 3205380 h 5316568"/>
                    <a:gd name="connsiteX140" fmla="*/ 2740386 w 8126844"/>
                    <a:gd name="connsiteY140" fmla="*/ 3138144 h 5316568"/>
                    <a:gd name="connsiteX141" fmla="*/ 2457998 w 8126844"/>
                    <a:gd name="connsiteY141" fmla="*/ 3057462 h 5316568"/>
                    <a:gd name="connsiteX142" fmla="*/ 2242845 w 8126844"/>
                    <a:gd name="connsiteY142" fmla="*/ 3003674 h 5316568"/>
                    <a:gd name="connsiteX143" fmla="*/ 2162163 w 8126844"/>
                    <a:gd name="connsiteY143" fmla="*/ 3165038 h 5316568"/>
                    <a:gd name="connsiteX144" fmla="*/ 2336974 w 8126844"/>
                    <a:gd name="connsiteY144" fmla="*/ 3339850 h 5316568"/>
                    <a:gd name="connsiteX145" fmla="*/ 2713492 w 8126844"/>
                    <a:gd name="connsiteY145" fmla="*/ 3393638 h 5316568"/>
                    <a:gd name="connsiteX146" fmla="*/ 2874857 w 8126844"/>
                    <a:gd name="connsiteY146" fmla="*/ 3447427 h 5316568"/>
                    <a:gd name="connsiteX147" fmla="*/ 2874857 w 8126844"/>
                    <a:gd name="connsiteY147" fmla="*/ 3595344 h 5316568"/>
                    <a:gd name="connsiteX148" fmla="*/ 2605916 w 8126844"/>
                    <a:gd name="connsiteY148" fmla="*/ 3568450 h 5316568"/>
                    <a:gd name="connsiteX149" fmla="*/ 2000798 w 8126844"/>
                    <a:gd name="connsiteY149" fmla="*/ 3447427 h 5316568"/>
                    <a:gd name="connsiteX150" fmla="*/ 1583939 w 8126844"/>
                    <a:gd name="connsiteY150" fmla="*/ 3299509 h 5316568"/>
                    <a:gd name="connsiteX151" fmla="*/ 1409127 w 8126844"/>
                    <a:gd name="connsiteY151" fmla="*/ 3312956 h 5316568"/>
                    <a:gd name="connsiteX152" fmla="*/ 1368786 w 8126844"/>
                    <a:gd name="connsiteY152" fmla="*/ 3487768 h 5316568"/>
                    <a:gd name="connsiteX153" fmla="*/ 1799092 w 8126844"/>
                    <a:gd name="connsiteY153" fmla="*/ 3622238 h 5316568"/>
                    <a:gd name="connsiteX154" fmla="*/ 2256292 w 8126844"/>
                    <a:gd name="connsiteY154" fmla="*/ 3783603 h 5316568"/>
                    <a:gd name="connsiteX155" fmla="*/ 2390763 w 8126844"/>
                    <a:gd name="connsiteY155" fmla="*/ 3891180 h 5316568"/>
                    <a:gd name="connsiteX156" fmla="*/ 2094927 w 8126844"/>
                    <a:gd name="connsiteY156" fmla="*/ 3958415 h 5316568"/>
                    <a:gd name="connsiteX157" fmla="*/ 1557045 w 8126844"/>
                    <a:gd name="connsiteY157" fmla="*/ 3783603 h 5316568"/>
                    <a:gd name="connsiteX158" fmla="*/ 965374 w 8126844"/>
                    <a:gd name="connsiteY158" fmla="*/ 3555003 h 5316568"/>
                    <a:gd name="connsiteX159" fmla="*/ 481280 w 8126844"/>
                    <a:gd name="connsiteY159" fmla="*/ 3339850 h 5316568"/>
                    <a:gd name="connsiteX160" fmla="*/ 198892 w 8126844"/>
                    <a:gd name="connsiteY160" fmla="*/ 3232274 h 5316568"/>
                    <a:gd name="connsiteX161" fmla="*/ 131657 w 8126844"/>
                    <a:gd name="connsiteY161" fmla="*/ 3138144 h 5316568"/>
                    <a:gd name="connsiteX162" fmla="*/ 279574 w 8126844"/>
                    <a:gd name="connsiteY162" fmla="*/ 3044015 h 5316568"/>
                    <a:gd name="connsiteX163" fmla="*/ 642645 w 8126844"/>
                    <a:gd name="connsiteY163" fmla="*/ 3218827 h 5316568"/>
                    <a:gd name="connsiteX164" fmla="*/ 1113292 w 8126844"/>
                    <a:gd name="connsiteY164" fmla="*/ 3366744 h 5316568"/>
                    <a:gd name="connsiteX165" fmla="*/ 1153633 w 8126844"/>
                    <a:gd name="connsiteY165" fmla="*/ 3191932 h 5316568"/>
                    <a:gd name="connsiteX166" fmla="*/ 1032610 w 8126844"/>
                    <a:gd name="connsiteY166" fmla="*/ 3030568 h 5316568"/>
                    <a:gd name="connsiteX167" fmla="*/ 535068 w 8126844"/>
                    <a:gd name="connsiteY167" fmla="*/ 2882650 h 5316568"/>
                    <a:gd name="connsiteX168" fmla="*/ 198892 w 8126844"/>
                    <a:gd name="connsiteY168" fmla="*/ 2640603 h 5316568"/>
                    <a:gd name="connsiteX169" fmla="*/ 10633 w 8126844"/>
                    <a:gd name="connsiteY169" fmla="*/ 2479238 h 5316568"/>
                    <a:gd name="connsiteX170" fmla="*/ 50974 w 8126844"/>
                    <a:gd name="connsiteY170" fmla="*/ 2344768 h 5316568"/>
                    <a:gd name="connsiteX171" fmla="*/ 279574 w 8126844"/>
                    <a:gd name="connsiteY171" fmla="*/ 2425450 h 5316568"/>
                    <a:gd name="connsiteX172" fmla="*/ 1019163 w 8126844"/>
                    <a:gd name="connsiteY172" fmla="*/ 2828862 h 5316568"/>
                    <a:gd name="connsiteX173" fmla="*/ 1462916 w 8126844"/>
                    <a:gd name="connsiteY173" fmla="*/ 3070909 h 5316568"/>
                    <a:gd name="connsiteX174" fmla="*/ 1799092 w 8126844"/>
                    <a:gd name="connsiteY174" fmla="*/ 3165038 h 5316568"/>
                    <a:gd name="connsiteX175" fmla="*/ 1973904 w 8126844"/>
                    <a:gd name="connsiteY175" fmla="*/ 3097803 h 5316568"/>
                    <a:gd name="connsiteX176" fmla="*/ 1960457 w 8126844"/>
                    <a:gd name="connsiteY176" fmla="*/ 2855756 h 5316568"/>
                    <a:gd name="connsiteX177" fmla="*/ 1624280 w 8126844"/>
                    <a:gd name="connsiteY177" fmla="*/ 2748180 h 5316568"/>
                    <a:gd name="connsiteX178" fmla="*/ 1288104 w 8126844"/>
                    <a:gd name="connsiteY178" fmla="*/ 2600262 h 5316568"/>
                    <a:gd name="connsiteX179" fmla="*/ 1261210 w 8126844"/>
                    <a:gd name="connsiteY179" fmla="*/ 2465791 h 5316568"/>
                    <a:gd name="connsiteX180" fmla="*/ 1462916 w 8126844"/>
                    <a:gd name="connsiteY180" fmla="*/ 2465791 h 5316568"/>
                    <a:gd name="connsiteX181" fmla="*/ 1691516 w 8126844"/>
                    <a:gd name="connsiteY181" fmla="*/ 2546474 h 5316568"/>
                    <a:gd name="connsiteX182" fmla="*/ 1758751 w 8126844"/>
                    <a:gd name="connsiteY182" fmla="*/ 2331321 h 5316568"/>
                    <a:gd name="connsiteX183" fmla="*/ 1597386 w 8126844"/>
                    <a:gd name="connsiteY183" fmla="*/ 2156509 h 5316568"/>
                    <a:gd name="connsiteX184" fmla="*/ 1153633 w 8126844"/>
                    <a:gd name="connsiteY184" fmla="*/ 1968250 h 5316568"/>
                    <a:gd name="connsiteX185" fmla="*/ 871245 w 8126844"/>
                    <a:gd name="connsiteY185" fmla="*/ 1779991 h 5316568"/>
                    <a:gd name="connsiteX186" fmla="*/ 750221 w 8126844"/>
                    <a:gd name="connsiteY186" fmla="*/ 1645521 h 5316568"/>
                    <a:gd name="connsiteX187" fmla="*/ 844351 w 8126844"/>
                    <a:gd name="connsiteY187" fmla="*/ 1524497 h 5316568"/>
                    <a:gd name="connsiteX188" fmla="*/ 1328445 w 8126844"/>
                    <a:gd name="connsiteY188" fmla="*/ 1739650 h 5316568"/>
                    <a:gd name="connsiteX189" fmla="*/ 1606671 w 8126844"/>
                    <a:gd name="connsiteY189" fmla="*/ 1886069 h 5316568"/>
                    <a:gd name="connsiteX190" fmla="*/ 1720260 w 8126844"/>
                    <a:gd name="connsiteY190" fmla="*/ 1607230 h 5316568"/>
                    <a:gd name="connsiteX191" fmla="*/ 1772079 w 8126844"/>
                    <a:gd name="connsiteY191" fmla="*/ 1423805 h 5316568"/>
                    <a:gd name="connsiteX192" fmla="*/ 1693720 w 8126844"/>
                    <a:gd name="connsiteY192" fmla="*/ 1251776 h 5316568"/>
                    <a:gd name="connsiteX193" fmla="*/ 2176456 w 8126844"/>
                    <a:gd name="connsiteY193" fmla="*/ 1564624 h 5316568"/>
                    <a:gd name="connsiteX194" fmla="*/ 1984049 w 8126844"/>
                    <a:gd name="connsiteY194" fmla="*/ 1542216 h 5316568"/>
                    <a:gd name="connsiteX195" fmla="*/ 1894130 w 8126844"/>
                    <a:gd name="connsiteY195" fmla="*/ 1679934 h 5316568"/>
                    <a:gd name="connsiteX196" fmla="*/ 1879774 w 8126844"/>
                    <a:gd name="connsiteY196" fmla="*/ 2022038 h 5316568"/>
                    <a:gd name="connsiteX197" fmla="*/ 2390763 w 8126844"/>
                    <a:gd name="connsiteY197" fmla="*/ 2250638 h 5316568"/>
                    <a:gd name="connsiteX198" fmla="*/ 3157245 w 8126844"/>
                    <a:gd name="connsiteY198" fmla="*/ 2465791 h 5316568"/>
                    <a:gd name="connsiteX199" fmla="*/ 3708574 w 8126844"/>
                    <a:gd name="connsiteY199" fmla="*/ 2600262 h 5316568"/>
                    <a:gd name="connsiteX200" fmla="*/ 4165774 w 8126844"/>
                    <a:gd name="connsiteY200" fmla="*/ 2573368 h 5316568"/>
                    <a:gd name="connsiteX201" fmla="*/ 4394374 w 8126844"/>
                    <a:gd name="connsiteY201" fmla="*/ 2546474 h 5316568"/>
                    <a:gd name="connsiteX202" fmla="*/ 4407821 w 8126844"/>
                    <a:gd name="connsiteY202" fmla="*/ 2358215 h 5316568"/>
                    <a:gd name="connsiteX203" fmla="*/ 4192668 w 8126844"/>
                    <a:gd name="connsiteY203" fmla="*/ 2317874 h 5316568"/>
                    <a:gd name="connsiteX204" fmla="*/ 4031304 w 8126844"/>
                    <a:gd name="connsiteY204" fmla="*/ 2358215 h 5316568"/>
                    <a:gd name="connsiteX205" fmla="*/ 4031304 w 8126844"/>
                    <a:gd name="connsiteY205" fmla="*/ 2183403 h 5316568"/>
                    <a:gd name="connsiteX206" fmla="*/ 4448163 w 8126844"/>
                    <a:gd name="connsiteY206" fmla="*/ 2062380 h 5316568"/>
                    <a:gd name="connsiteX207" fmla="*/ 4703657 w 8126844"/>
                    <a:gd name="connsiteY207" fmla="*/ 1954803 h 5316568"/>
                    <a:gd name="connsiteX208" fmla="*/ 4719129 w 8126844"/>
                    <a:gd name="connsiteY208" fmla="*/ 1738139 h 5316568"/>
                    <a:gd name="connsiteX209" fmla="*/ 4404220 w 8126844"/>
                    <a:gd name="connsiteY209" fmla="*/ 1779653 h 5316568"/>
                    <a:gd name="connsiteX0" fmla="*/ 5076343 w 8126844"/>
                    <a:gd name="connsiteY0" fmla="*/ 1533235 h 5316568"/>
                    <a:gd name="connsiteX1" fmla="*/ 4866197 w 8126844"/>
                    <a:gd name="connsiteY1" fmla="*/ 1652075 h 5316568"/>
                    <a:gd name="connsiteX2" fmla="*/ 4959151 w 8126844"/>
                    <a:gd name="connsiteY2" fmla="*/ 1860674 h 5316568"/>
                    <a:gd name="connsiteX3" fmla="*/ 5402904 w 8126844"/>
                    <a:gd name="connsiteY3" fmla="*/ 1699309 h 5316568"/>
                    <a:gd name="connsiteX4" fmla="*/ 6478668 w 8126844"/>
                    <a:gd name="connsiteY4" fmla="*/ 986615 h 5316568"/>
                    <a:gd name="connsiteX5" fmla="*/ 7177916 w 8126844"/>
                    <a:gd name="connsiteY5" fmla="*/ 139450 h 5316568"/>
                    <a:gd name="connsiteX6" fmla="*/ 7352727 w 8126844"/>
                    <a:gd name="connsiteY6" fmla="*/ 18427 h 5316568"/>
                    <a:gd name="connsiteX7" fmla="*/ 7460304 w 8126844"/>
                    <a:gd name="connsiteY7" fmla="*/ 327709 h 5316568"/>
                    <a:gd name="connsiteX8" fmla="*/ 7137574 w 8126844"/>
                    <a:gd name="connsiteY8" fmla="*/ 758015 h 5316568"/>
                    <a:gd name="connsiteX9" fmla="*/ 7056892 w 8126844"/>
                    <a:gd name="connsiteY9" fmla="*/ 932827 h 5316568"/>
                    <a:gd name="connsiteX10" fmla="*/ 7177916 w 8126844"/>
                    <a:gd name="connsiteY10" fmla="*/ 1040403 h 5316568"/>
                    <a:gd name="connsiteX11" fmla="*/ 7406516 w 8126844"/>
                    <a:gd name="connsiteY11" fmla="*/ 811803 h 5316568"/>
                    <a:gd name="connsiteX12" fmla="*/ 7540986 w 8126844"/>
                    <a:gd name="connsiteY12" fmla="*/ 811803 h 5316568"/>
                    <a:gd name="connsiteX13" fmla="*/ 7554433 w 8126844"/>
                    <a:gd name="connsiteY13" fmla="*/ 1040403 h 5316568"/>
                    <a:gd name="connsiteX14" fmla="*/ 6976210 w 8126844"/>
                    <a:gd name="connsiteY14" fmla="*/ 1632074 h 5316568"/>
                    <a:gd name="connsiteX15" fmla="*/ 6276963 w 8126844"/>
                    <a:gd name="connsiteY15" fmla="*/ 2183403 h 5316568"/>
                    <a:gd name="connsiteX16" fmla="*/ 5860104 w 8126844"/>
                    <a:gd name="connsiteY16" fmla="*/ 2385109 h 5316568"/>
                    <a:gd name="connsiteX17" fmla="*/ 5658398 w 8126844"/>
                    <a:gd name="connsiteY17" fmla="*/ 2452344 h 5316568"/>
                    <a:gd name="connsiteX18" fmla="*/ 5550821 w 8126844"/>
                    <a:gd name="connsiteY18" fmla="*/ 2371662 h 5316568"/>
                    <a:gd name="connsiteX19" fmla="*/ 5644951 w 8126844"/>
                    <a:gd name="connsiteY19" fmla="*/ 2169956 h 5316568"/>
                    <a:gd name="connsiteX20" fmla="*/ 5913892 w 8126844"/>
                    <a:gd name="connsiteY20" fmla="*/ 2116168 h 5316568"/>
                    <a:gd name="connsiteX21" fmla="*/ 5752527 w 8126844"/>
                    <a:gd name="connsiteY21" fmla="*/ 1806885 h 5316568"/>
                    <a:gd name="connsiteX22" fmla="*/ 5362563 w 8126844"/>
                    <a:gd name="connsiteY22" fmla="*/ 1954803 h 5316568"/>
                    <a:gd name="connsiteX23" fmla="*/ 4663316 w 8126844"/>
                    <a:gd name="connsiteY23" fmla="*/ 2237191 h 5316568"/>
                    <a:gd name="connsiteX24" fmla="*/ 4649868 w 8126844"/>
                    <a:gd name="connsiteY24" fmla="*/ 2412003 h 5316568"/>
                    <a:gd name="connsiteX25" fmla="*/ 4703657 w 8126844"/>
                    <a:gd name="connsiteY25" fmla="*/ 2519580 h 5316568"/>
                    <a:gd name="connsiteX26" fmla="*/ 5066727 w 8126844"/>
                    <a:gd name="connsiteY26" fmla="*/ 2385109 h 5316568"/>
                    <a:gd name="connsiteX27" fmla="*/ 5322221 w 8126844"/>
                    <a:gd name="connsiteY27" fmla="*/ 2331321 h 5316568"/>
                    <a:gd name="connsiteX28" fmla="*/ 5349116 w 8126844"/>
                    <a:gd name="connsiteY28" fmla="*/ 2465791 h 5316568"/>
                    <a:gd name="connsiteX29" fmla="*/ 4784339 w 8126844"/>
                    <a:gd name="connsiteY29" fmla="*/ 2680944 h 5316568"/>
                    <a:gd name="connsiteX30" fmla="*/ 4098539 w 8126844"/>
                    <a:gd name="connsiteY30" fmla="*/ 2815415 h 5316568"/>
                    <a:gd name="connsiteX31" fmla="*/ 2740386 w 8126844"/>
                    <a:gd name="connsiteY31" fmla="*/ 2680944 h 5316568"/>
                    <a:gd name="connsiteX32" fmla="*/ 2202504 w 8126844"/>
                    <a:gd name="connsiteY32" fmla="*/ 2479238 h 5316568"/>
                    <a:gd name="connsiteX33" fmla="*/ 2027692 w 8126844"/>
                    <a:gd name="connsiteY33" fmla="*/ 2425450 h 5316568"/>
                    <a:gd name="connsiteX34" fmla="*/ 1960457 w 8126844"/>
                    <a:gd name="connsiteY34" fmla="*/ 2573368 h 5316568"/>
                    <a:gd name="connsiteX35" fmla="*/ 2390763 w 8126844"/>
                    <a:gd name="connsiteY35" fmla="*/ 2801968 h 5316568"/>
                    <a:gd name="connsiteX36" fmla="*/ 3372398 w 8126844"/>
                    <a:gd name="connsiteY36" fmla="*/ 3044015 h 5316568"/>
                    <a:gd name="connsiteX37" fmla="*/ 4125433 w 8126844"/>
                    <a:gd name="connsiteY37" fmla="*/ 3044015 h 5316568"/>
                    <a:gd name="connsiteX38" fmla="*/ 4757445 w 8126844"/>
                    <a:gd name="connsiteY38" fmla="*/ 3017121 h 5316568"/>
                    <a:gd name="connsiteX39" fmla="*/ 4918810 w 8126844"/>
                    <a:gd name="connsiteY39" fmla="*/ 3057462 h 5316568"/>
                    <a:gd name="connsiteX40" fmla="*/ 4811233 w 8126844"/>
                    <a:gd name="connsiteY40" fmla="*/ 3218827 h 5316568"/>
                    <a:gd name="connsiteX41" fmla="*/ 4286798 w 8126844"/>
                    <a:gd name="connsiteY41" fmla="*/ 3286062 h 5316568"/>
                    <a:gd name="connsiteX42" fmla="*/ 4219563 w 8126844"/>
                    <a:gd name="connsiteY42" fmla="*/ 3420532 h 5316568"/>
                    <a:gd name="connsiteX43" fmla="*/ 4555739 w 8126844"/>
                    <a:gd name="connsiteY43" fmla="*/ 3474321 h 5316568"/>
                    <a:gd name="connsiteX44" fmla="*/ 5241539 w 8126844"/>
                    <a:gd name="connsiteY44" fmla="*/ 3286062 h 5316568"/>
                    <a:gd name="connsiteX45" fmla="*/ 5523927 w 8126844"/>
                    <a:gd name="connsiteY45" fmla="*/ 3151591 h 5316568"/>
                    <a:gd name="connsiteX46" fmla="*/ 5618057 w 8126844"/>
                    <a:gd name="connsiteY46" fmla="*/ 3044015 h 5316568"/>
                    <a:gd name="connsiteX47" fmla="*/ 5402904 w 8126844"/>
                    <a:gd name="connsiteY47" fmla="*/ 3030568 h 5316568"/>
                    <a:gd name="connsiteX48" fmla="*/ 5214645 w 8126844"/>
                    <a:gd name="connsiteY48" fmla="*/ 2922991 h 5316568"/>
                    <a:gd name="connsiteX49" fmla="*/ 5241539 w 8126844"/>
                    <a:gd name="connsiteY49" fmla="*/ 2801968 h 5316568"/>
                    <a:gd name="connsiteX50" fmla="*/ 5537374 w 8126844"/>
                    <a:gd name="connsiteY50" fmla="*/ 2761627 h 5316568"/>
                    <a:gd name="connsiteX51" fmla="*/ 6196280 w 8126844"/>
                    <a:gd name="connsiteY51" fmla="*/ 2506132 h 5316568"/>
                    <a:gd name="connsiteX52" fmla="*/ 6747610 w 8126844"/>
                    <a:gd name="connsiteY52" fmla="*/ 2169956 h 5316568"/>
                    <a:gd name="connsiteX53" fmla="*/ 7218257 w 8126844"/>
                    <a:gd name="connsiteY53" fmla="*/ 1726203 h 5316568"/>
                    <a:gd name="connsiteX54" fmla="*/ 7433410 w 8126844"/>
                    <a:gd name="connsiteY54" fmla="*/ 1551391 h 5316568"/>
                    <a:gd name="connsiteX55" fmla="*/ 7567880 w 8126844"/>
                    <a:gd name="connsiteY55" fmla="*/ 1578285 h 5316568"/>
                    <a:gd name="connsiteX56" fmla="*/ 7514092 w 8126844"/>
                    <a:gd name="connsiteY56" fmla="*/ 1779991 h 5316568"/>
                    <a:gd name="connsiteX57" fmla="*/ 7097233 w 8126844"/>
                    <a:gd name="connsiteY57" fmla="*/ 2210297 h 5316568"/>
                    <a:gd name="connsiteX58" fmla="*/ 6451774 w 8126844"/>
                    <a:gd name="connsiteY58" fmla="*/ 2627156 h 5316568"/>
                    <a:gd name="connsiteX59" fmla="*/ 6088704 w 8126844"/>
                    <a:gd name="connsiteY59" fmla="*/ 2815415 h 5316568"/>
                    <a:gd name="connsiteX60" fmla="*/ 5981127 w 8126844"/>
                    <a:gd name="connsiteY60" fmla="*/ 2949885 h 5316568"/>
                    <a:gd name="connsiteX61" fmla="*/ 6021468 w 8126844"/>
                    <a:gd name="connsiteY61" fmla="*/ 3151591 h 5316568"/>
                    <a:gd name="connsiteX62" fmla="*/ 6115598 w 8126844"/>
                    <a:gd name="connsiteY62" fmla="*/ 3299509 h 5316568"/>
                    <a:gd name="connsiteX63" fmla="*/ 6734163 w 8126844"/>
                    <a:gd name="connsiteY63" fmla="*/ 3124697 h 5316568"/>
                    <a:gd name="connsiteX64" fmla="*/ 7419963 w 8126844"/>
                    <a:gd name="connsiteY64" fmla="*/ 2694391 h 5316568"/>
                    <a:gd name="connsiteX65" fmla="*/ 7850268 w 8126844"/>
                    <a:gd name="connsiteY65" fmla="*/ 2371662 h 5316568"/>
                    <a:gd name="connsiteX66" fmla="*/ 8065421 w 8126844"/>
                    <a:gd name="connsiteY66" fmla="*/ 2264085 h 5316568"/>
                    <a:gd name="connsiteX67" fmla="*/ 8105763 w 8126844"/>
                    <a:gd name="connsiteY67" fmla="*/ 2425450 h 5316568"/>
                    <a:gd name="connsiteX68" fmla="*/ 7769586 w 8126844"/>
                    <a:gd name="connsiteY68" fmla="*/ 2761627 h 5316568"/>
                    <a:gd name="connsiteX69" fmla="*/ 6707268 w 8126844"/>
                    <a:gd name="connsiteY69" fmla="*/ 3339850 h 5316568"/>
                    <a:gd name="connsiteX70" fmla="*/ 6129045 w 8126844"/>
                    <a:gd name="connsiteY70" fmla="*/ 3608791 h 5316568"/>
                    <a:gd name="connsiteX71" fmla="*/ 5833210 w 8126844"/>
                    <a:gd name="connsiteY71" fmla="*/ 3649132 h 5316568"/>
                    <a:gd name="connsiteX72" fmla="*/ 5712186 w 8126844"/>
                    <a:gd name="connsiteY72" fmla="*/ 3689474 h 5316568"/>
                    <a:gd name="connsiteX73" fmla="*/ 5658398 w 8126844"/>
                    <a:gd name="connsiteY73" fmla="*/ 3541556 h 5316568"/>
                    <a:gd name="connsiteX74" fmla="*/ 5779421 w 8126844"/>
                    <a:gd name="connsiteY74" fmla="*/ 3433980 h 5316568"/>
                    <a:gd name="connsiteX75" fmla="*/ 5779421 w 8126844"/>
                    <a:gd name="connsiteY75" fmla="*/ 3339850 h 5316568"/>
                    <a:gd name="connsiteX76" fmla="*/ 5497033 w 8126844"/>
                    <a:gd name="connsiteY76" fmla="*/ 3460874 h 5316568"/>
                    <a:gd name="connsiteX77" fmla="*/ 5039833 w 8126844"/>
                    <a:gd name="connsiteY77" fmla="*/ 3595344 h 5316568"/>
                    <a:gd name="connsiteX78" fmla="*/ 4865021 w 8126844"/>
                    <a:gd name="connsiteY78" fmla="*/ 3676027 h 5316568"/>
                    <a:gd name="connsiteX79" fmla="*/ 4905363 w 8126844"/>
                    <a:gd name="connsiteY79" fmla="*/ 3770156 h 5316568"/>
                    <a:gd name="connsiteX80" fmla="*/ 5160857 w 8126844"/>
                    <a:gd name="connsiteY80" fmla="*/ 3743262 h 5316568"/>
                    <a:gd name="connsiteX81" fmla="*/ 5187751 w 8126844"/>
                    <a:gd name="connsiteY81" fmla="*/ 3877732 h 5316568"/>
                    <a:gd name="connsiteX82" fmla="*/ 4878468 w 8126844"/>
                    <a:gd name="connsiteY82" fmla="*/ 3971862 h 5316568"/>
                    <a:gd name="connsiteX83" fmla="*/ 4891916 w 8126844"/>
                    <a:gd name="connsiteY83" fmla="*/ 4119780 h 5316568"/>
                    <a:gd name="connsiteX84" fmla="*/ 5376010 w 8126844"/>
                    <a:gd name="connsiteY84" fmla="*/ 4012203 h 5316568"/>
                    <a:gd name="connsiteX85" fmla="*/ 5967680 w 8126844"/>
                    <a:gd name="connsiteY85" fmla="*/ 3864285 h 5316568"/>
                    <a:gd name="connsiteX86" fmla="*/ 6344198 w 8126844"/>
                    <a:gd name="connsiteY86" fmla="*/ 3662580 h 5316568"/>
                    <a:gd name="connsiteX87" fmla="*/ 6478668 w 8126844"/>
                    <a:gd name="connsiteY87" fmla="*/ 3662580 h 5316568"/>
                    <a:gd name="connsiteX88" fmla="*/ 6478668 w 8126844"/>
                    <a:gd name="connsiteY88" fmla="*/ 3850838 h 5316568"/>
                    <a:gd name="connsiteX89" fmla="*/ 5900445 w 8126844"/>
                    <a:gd name="connsiteY89" fmla="*/ 4039097 h 5316568"/>
                    <a:gd name="connsiteX90" fmla="*/ 5053280 w 8126844"/>
                    <a:gd name="connsiteY90" fmla="*/ 4281144 h 5316568"/>
                    <a:gd name="connsiteX91" fmla="*/ 4703657 w 8126844"/>
                    <a:gd name="connsiteY91" fmla="*/ 4375274 h 5316568"/>
                    <a:gd name="connsiteX92" fmla="*/ 4313692 w 8126844"/>
                    <a:gd name="connsiteY92" fmla="*/ 4442509 h 5316568"/>
                    <a:gd name="connsiteX93" fmla="*/ 4004410 w 8126844"/>
                    <a:gd name="connsiteY93" fmla="*/ 4482850 h 5316568"/>
                    <a:gd name="connsiteX94" fmla="*/ 3869939 w 8126844"/>
                    <a:gd name="connsiteY94" fmla="*/ 4361827 h 5316568"/>
                    <a:gd name="connsiteX95" fmla="*/ 3950621 w 8126844"/>
                    <a:gd name="connsiteY95" fmla="*/ 4254250 h 5316568"/>
                    <a:gd name="connsiteX96" fmla="*/ 4367480 w 8126844"/>
                    <a:gd name="connsiteY96" fmla="*/ 4173568 h 5316568"/>
                    <a:gd name="connsiteX97" fmla="*/ 4542292 w 8126844"/>
                    <a:gd name="connsiteY97" fmla="*/ 4106332 h 5316568"/>
                    <a:gd name="connsiteX98" fmla="*/ 4542292 w 8126844"/>
                    <a:gd name="connsiteY98" fmla="*/ 3971862 h 5316568"/>
                    <a:gd name="connsiteX99" fmla="*/ 4206116 w 8126844"/>
                    <a:gd name="connsiteY99" fmla="*/ 3971862 h 5316568"/>
                    <a:gd name="connsiteX100" fmla="*/ 3520316 w 8126844"/>
                    <a:gd name="connsiteY100" fmla="*/ 4052544 h 5316568"/>
                    <a:gd name="connsiteX101" fmla="*/ 3157245 w 8126844"/>
                    <a:gd name="connsiteY101" fmla="*/ 4079438 h 5316568"/>
                    <a:gd name="connsiteX102" fmla="*/ 3076563 w 8126844"/>
                    <a:gd name="connsiteY102" fmla="*/ 4200462 h 5316568"/>
                    <a:gd name="connsiteX103" fmla="*/ 3224480 w 8126844"/>
                    <a:gd name="connsiteY103" fmla="*/ 4267697 h 5316568"/>
                    <a:gd name="connsiteX104" fmla="*/ 3453080 w 8126844"/>
                    <a:gd name="connsiteY104" fmla="*/ 4294591 h 5316568"/>
                    <a:gd name="connsiteX105" fmla="*/ 3412739 w 8126844"/>
                    <a:gd name="connsiteY105" fmla="*/ 4402168 h 5316568"/>
                    <a:gd name="connsiteX106" fmla="*/ 2968986 w 8126844"/>
                    <a:gd name="connsiteY106" fmla="*/ 4455956 h 5316568"/>
                    <a:gd name="connsiteX107" fmla="*/ 2767280 w 8126844"/>
                    <a:gd name="connsiteY107" fmla="*/ 4469403 h 5316568"/>
                    <a:gd name="connsiteX108" fmla="*/ 2673151 w 8126844"/>
                    <a:gd name="connsiteY108" fmla="*/ 4671109 h 5316568"/>
                    <a:gd name="connsiteX109" fmla="*/ 2767280 w 8126844"/>
                    <a:gd name="connsiteY109" fmla="*/ 5034180 h 5316568"/>
                    <a:gd name="connsiteX110" fmla="*/ 2700045 w 8126844"/>
                    <a:gd name="connsiteY110" fmla="*/ 5235885 h 5316568"/>
                    <a:gd name="connsiteX111" fmla="*/ 2498339 w 8126844"/>
                    <a:gd name="connsiteY111" fmla="*/ 5316568 h 5316568"/>
                    <a:gd name="connsiteX112" fmla="*/ 2256292 w 8126844"/>
                    <a:gd name="connsiteY112" fmla="*/ 5235885 h 5316568"/>
                    <a:gd name="connsiteX113" fmla="*/ 2175610 w 8126844"/>
                    <a:gd name="connsiteY113" fmla="*/ 4980391 h 5316568"/>
                    <a:gd name="connsiteX114" fmla="*/ 2269739 w 8126844"/>
                    <a:gd name="connsiteY114" fmla="*/ 4751791 h 5316568"/>
                    <a:gd name="connsiteX115" fmla="*/ 2404210 w 8126844"/>
                    <a:gd name="connsiteY115" fmla="*/ 4590427 h 5316568"/>
                    <a:gd name="connsiteX116" fmla="*/ 2390763 w 8126844"/>
                    <a:gd name="connsiteY116" fmla="*/ 4442509 h 5316568"/>
                    <a:gd name="connsiteX117" fmla="*/ 2014245 w 8126844"/>
                    <a:gd name="connsiteY117" fmla="*/ 4308038 h 5316568"/>
                    <a:gd name="connsiteX118" fmla="*/ 2068033 w 8126844"/>
                    <a:gd name="connsiteY118" fmla="*/ 4200462 h 5316568"/>
                    <a:gd name="connsiteX119" fmla="*/ 2390763 w 8126844"/>
                    <a:gd name="connsiteY119" fmla="*/ 4200462 h 5316568"/>
                    <a:gd name="connsiteX120" fmla="*/ 2807621 w 8126844"/>
                    <a:gd name="connsiteY120" fmla="*/ 4200462 h 5316568"/>
                    <a:gd name="connsiteX121" fmla="*/ 2834516 w 8126844"/>
                    <a:gd name="connsiteY121" fmla="*/ 4065991 h 5316568"/>
                    <a:gd name="connsiteX122" fmla="*/ 2686598 w 8126844"/>
                    <a:gd name="connsiteY122" fmla="*/ 4012203 h 5316568"/>
                    <a:gd name="connsiteX123" fmla="*/ 2780727 w 8126844"/>
                    <a:gd name="connsiteY123" fmla="*/ 3864285 h 5316568"/>
                    <a:gd name="connsiteX124" fmla="*/ 3211033 w 8126844"/>
                    <a:gd name="connsiteY124" fmla="*/ 3904627 h 5316568"/>
                    <a:gd name="connsiteX125" fmla="*/ 3775810 w 8126844"/>
                    <a:gd name="connsiteY125" fmla="*/ 3877732 h 5316568"/>
                    <a:gd name="connsiteX126" fmla="*/ 4380927 w 8126844"/>
                    <a:gd name="connsiteY126" fmla="*/ 3783603 h 5316568"/>
                    <a:gd name="connsiteX127" fmla="*/ 4622974 w 8126844"/>
                    <a:gd name="connsiteY127" fmla="*/ 3729815 h 5316568"/>
                    <a:gd name="connsiteX128" fmla="*/ 4555739 w 8126844"/>
                    <a:gd name="connsiteY128" fmla="*/ 3635685 h 5316568"/>
                    <a:gd name="connsiteX129" fmla="*/ 4031304 w 8126844"/>
                    <a:gd name="connsiteY129" fmla="*/ 3676027 h 5316568"/>
                    <a:gd name="connsiteX130" fmla="*/ 3600998 w 8126844"/>
                    <a:gd name="connsiteY130" fmla="*/ 3689474 h 5316568"/>
                    <a:gd name="connsiteX131" fmla="*/ 3278268 w 8126844"/>
                    <a:gd name="connsiteY131" fmla="*/ 3649132 h 5316568"/>
                    <a:gd name="connsiteX132" fmla="*/ 3237927 w 8126844"/>
                    <a:gd name="connsiteY132" fmla="*/ 3581897 h 5316568"/>
                    <a:gd name="connsiteX133" fmla="*/ 3291716 w 8126844"/>
                    <a:gd name="connsiteY133" fmla="*/ 3447427 h 5316568"/>
                    <a:gd name="connsiteX134" fmla="*/ 3587551 w 8126844"/>
                    <a:gd name="connsiteY134" fmla="*/ 3474321 h 5316568"/>
                    <a:gd name="connsiteX135" fmla="*/ 3883386 w 8126844"/>
                    <a:gd name="connsiteY135" fmla="*/ 3474321 h 5316568"/>
                    <a:gd name="connsiteX136" fmla="*/ 3964068 w 8126844"/>
                    <a:gd name="connsiteY136" fmla="*/ 3407085 h 5316568"/>
                    <a:gd name="connsiteX137" fmla="*/ 3883386 w 8126844"/>
                    <a:gd name="connsiteY137" fmla="*/ 3286062 h 5316568"/>
                    <a:gd name="connsiteX138" fmla="*/ 3412739 w 8126844"/>
                    <a:gd name="connsiteY138" fmla="*/ 3259168 h 5316568"/>
                    <a:gd name="connsiteX139" fmla="*/ 3049668 w 8126844"/>
                    <a:gd name="connsiteY139" fmla="*/ 3205380 h 5316568"/>
                    <a:gd name="connsiteX140" fmla="*/ 2740386 w 8126844"/>
                    <a:gd name="connsiteY140" fmla="*/ 3138144 h 5316568"/>
                    <a:gd name="connsiteX141" fmla="*/ 2457998 w 8126844"/>
                    <a:gd name="connsiteY141" fmla="*/ 3057462 h 5316568"/>
                    <a:gd name="connsiteX142" fmla="*/ 2242845 w 8126844"/>
                    <a:gd name="connsiteY142" fmla="*/ 3003674 h 5316568"/>
                    <a:gd name="connsiteX143" fmla="*/ 2162163 w 8126844"/>
                    <a:gd name="connsiteY143" fmla="*/ 3165038 h 5316568"/>
                    <a:gd name="connsiteX144" fmla="*/ 2336974 w 8126844"/>
                    <a:gd name="connsiteY144" fmla="*/ 3339850 h 5316568"/>
                    <a:gd name="connsiteX145" fmla="*/ 2713492 w 8126844"/>
                    <a:gd name="connsiteY145" fmla="*/ 3393638 h 5316568"/>
                    <a:gd name="connsiteX146" fmla="*/ 2874857 w 8126844"/>
                    <a:gd name="connsiteY146" fmla="*/ 3447427 h 5316568"/>
                    <a:gd name="connsiteX147" fmla="*/ 2874857 w 8126844"/>
                    <a:gd name="connsiteY147" fmla="*/ 3595344 h 5316568"/>
                    <a:gd name="connsiteX148" fmla="*/ 2605916 w 8126844"/>
                    <a:gd name="connsiteY148" fmla="*/ 3568450 h 5316568"/>
                    <a:gd name="connsiteX149" fmla="*/ 2000798 w 8126844"/>
                    <a:gd name="connsiteY149" fmla="*/ 3447427 h 5316568"/>
                    <a:gd name="connsiteX150" fmla="*/ 1583939 w 8126844"/>
                    <a:gd name="connsiteY150" fmla="*/ 3299509 h 5316568"/>
                    <a:gd name="connsiteX151" fmla="*/ 1409127 w 8126844"/>
                    <a:gd name="connsiteY151" fmla="*/ 3312956 h 5316568"/>
                    <a:gd name="connsiteX152" fmla="*/ 1368786 w 8126844"/>
                    <a:gd name="connsiteY152" fmla="*/ 3487768 h 5316568"/>
                    <a:gd name="connsiteX153" fmla="*/ 1799092 w 8126844"/>
                    <a:gd name="connsiteY153" fmla="*/ 3622238 h 5316568"/>
                    <a:gd name="connsiteX154" fmla="*/ 2256292 w 8126844"/>
                    <a:gd name="connsiteY154" fmla="*/ 3783603 h 5316568"/>
                    <a:gd name="connsiteX155" fmla="*/ 2390763 w 8126844"/>
                    <a:gd name="connsiteY155" fmla="*/ 3891180 h 5316568"/>
                    <a:gd name="connsiteX156" fmla="*/ 2094927 w 8126844"/>
                    <a:gd name="connsiteY156" fmla="*/ 3958415 h 5316568"/>
                    <a:gd name="connsiteX157" fmla="*/ 1557045 w 8126844"/>
                    <a:gd name="connsiteY157" fmla="*/ 3783603 h 5316568"/>
                    <a:gd name="connsiteX158" fmla="*/ 965374 w 8126844"/>
                    <a:gd name="connsiteY158" fmla="*/ 3555003 h 5316568"/>
                    <a:gd name="connsiteX159" fmla="*/ 481280 w 8126844"/>
                    <a:gd name="connsiteY159" fmla="*/ 3339850 h 5316568"/>
                    <a:gd name="connsiteX160" fmla="*/ 198892 w 8126844"/>
                    <a:gd name="connsiteY160" fmla="*/ 3232274 h 5316568"/>
                    <a:gd name="connsiteX161" fmla="*/ 131657 w 8126844"/>
                    <a:gd name="connsiteY161" fmla="*/ 3138144 h 5316568"/>
                    <a:gd name="connsiteX162" fmla="*/ 279574 w 8126844"/>
                    <a:gd name="connsiteY162" fmla="*/ 3044015 h 5316568"/>
                    <a:gd name="connsiteX163" fmla="*/ 642645 w 8126844"/>
                    <a:gd name="connsiteY163" fmla="*/ 3218827 h 5316568"/>
                    <a:gd name="connsiteX164" fmla="*/ 1113292 w 8126844"/>
                    <a:gd name="connsiteY164" fmla="*/ 3366744 h 5316568"/>
                    <a:gd name="connsiteX165" fmla="*/ 1153633 w 8126844"/>
                    <a:gd name="connsiteY165" fmla="*/ 3191932 h 5316568"/>
                    <a:gd name="connsiteX166" fmla="*/ 1032610 w 8126844"/>
                    <a:gd name="connsiteY166" fmla="*/ 3030568 h 5316568"/>
                    <a:gd name="connsiteX167" fmla="*/ 535068 w 8126844"/>
                    <a:gd name="connsiteY167" fmla="*/ 2882650 h 5316568"/>
                    <a:gd name="connsiteX168" fmla="*/ 198892 w 8126844"/>
                    <a:gd name="connsiteY168" fmla="*/ 2640603 h 5316568"/>
                    <a:gd name="connsiteX169" fmla="*/ 10633 w 8126844"/>
                    <a:gd name="connsiteY169" fmla="*/ 2479238 h 5316568"/>
                    <a:gd name="connsiteX170" fmla="*/ 50974 w 8126844"/>
                    <a:gd name="connsiteY170" fmla="*/ 2344768 h 5316568"/>
                    <a:gd name="connsiteX171" fmla="*/ 279574 w 8126844"/>
                    <a:gd name="connsiteY171" fmla="*/ 2425450 h 5316568"/>
                    <a:gd name="connsiteX172" fmla="*/ 1019163 w 8126844"/>
                    <a:gd name="connsiteY172" fmla="*/ 2828862 h 5316568"/>
                    <a:gd name="connsiteX173" fmla="*/ 1462916 w 8126844"/>
                    <a:gd name="connsiteY173" fmla="*/ 3070909 h 5316568"/>
                    <a:gd name="connsiteX174" fmla="*/ 1799092 w 8126844"/>
                    <a:gd name="connsiteY174" fmla="*/ 3165038 h 5316568"/>
                    <a:gd name="connsiteX175" fmla="*/ 1973904 w 8126844"/>
                    <a:gd name="connsiteY175" fmla="*/ 3097803 h 5316568"/>
                    <a:gd name="connsiteX176" fmla="*/ 1960457 w 8126844"/>
                    <a:gd name="connsiteY176" fmla="*/ 2855756 h 5316568"/>
                    <a:gd name="connsiteX177" fmla="*/ 1624280 w 8126844"/>
                    <a:gd name="connsiteY177" fmla="*/ 2748180 h 5316568"/>
                    <a:gd name="connsiteX178" fmla="*/ 1288104 w 8126844"/>
                    <a:gd name="connsiteY178" fmla="*/ 2600262 h 5316568"/>
                    <a:gd name="connsiteX179" fmla="*/ 1261210 w 8126844"/>
                    <a:gd name="connsiteY179" fmla="*/ 2465791 h 5316568"/>
                    <a:gd name="connsiteX180" fmla="*/ 1462916 w 8126844"/>
                    <a:gd name="connsiteY180" fmla="*/ 2465791 h 5316568"/>
                    <a:gd name="connsiteX181" fmla="*/ 1691516 w 8126844"/>
                    <a:gd name="connsiteY181" fmla="*/ 2546474 h 5316568"/>
                    <a:gd name="connsiteX182" fmla="*/ 1758751 w 8126844"/>
                    <a:gd name="connsiteY182" fmla="*/ 2331321 h 5316568"/>
                    <a:gd name="connsiteX183" fmla="*/ 1597386 w 8126844"/>
                    <a:gd name="connsiteY183" fmla="*/ 2156509 h 5316568"/>
                    <a:gd name="connsiteX184" fmla="*/ 1153633 w 8126844"/>
                    <a:gd name="connsiteY184" fmla="*/ 1968250 h 5316568"/>
                    <a:gd name="connsiteX185" fmla="*/ 871245 w 8126844"/>
                    <a:gd name="connsiteY185" fmla="*/ 1779991 h 5316568"/>
                    <a:gd name="connsiteX186" fmla="*/ 750221 w 8126844"/>
                    <a:gd name="connsiteY186" fmla="*/ 1645521 h 5316568"/>
                    <a:gd name="connsiteX187" fmla="*/ 844351 w 8126844"/>
                    <a:gd name="connsiteY187" fmla="*/ 1524497 h 5316568"/>
                    <a:gd name="connsiteX188" fmla="*/ 1328445 w 8126844"/>
                    <a:gd name="connsiteY188" fmla="*/ 1739650 h 5316568"/>
                    <a:gd name="connsiteX189" fmla="*/ 1606671 w 8126844"/>
                    <a:gd name="connsiteY189" fmla="*/ 1886069 h 5316568"/>
                    <a:gd name="connsiteX190" fmla="*/ 1720260 w 8126844"/>
                    <a:gd name="connsiteY190" fmla="*/ 1607230 h 5316568"/>
                    <a:gd name="connsiteX191" fmla="*/ 1772079 w 8126844"/>
                    <a:gd name="connsiteY191" fmla="*/ 1423805 h 5316568"/>
                    <a:gd name="connsiteX192" fmla="*/ 1693720 w 8126844"/>
                    <a:gd name="connsiteY192" fmla="*/ 1251776 h 5316568"/>
                    <a:gd name="connsiteX193" fmla="*/ 2176456 w 8126844"/>
                    <a:gd name="connsiteY193" fmla="*/ 1564624 h 5316568"/>
                    <a:gd name="connsiteX194" fmla="*/ 1984049 w 8126844"/>
                    <a:gd name="connsiteY194" fmla="*/ 1542216 h 5316568"/>
                    <a:gd name="connsiteX195" fmla="*/ 1894130 w 8126844"/>
                    <a:gd name="connsiteY195" fmla="*/ 1679934 h 5316568"/>
                    <a:gd name="connsiteX196" fmla="*/ 1879774 w 8126844"/>
                    <a:gd name="connsiteY196" fmla="*/ 2022038 h 5316568"/>
                    <a:gd name="connsiteX197" fmla="*/ 2390763 w 8126844"/>
                    <a:gd name="connsiteY197" fmla="*/ 2250638 h 5316568"/>
                    <a:gd name="connsiteX198" fmla="*/ 3157245 w 8126844"/>
                    <a:gd name="connsiteY198" fmla="*/ 2465791 h 5316568"/>
                    <a:gd name="connsiteX199" fmla="*/ 3708574 w 8126844"/>
                    <a:gd name="connsiteY199" fmla="*/ 2600262 h 5316568"/>
                    <a:gd name="connsiteX200" fmla="*/ 4165774 w 8126844"/>
                    <a:gd name="connsiteY200" fmla="*/ 2573368 h 5316568"/>
                    <a:gd name="connsiteX201" fmla="*/ 4394374 w 8126844"/>
                    <a:gd name="connsiteY201" fmla="*/ 2546474 h 5316568"/>
                    <a:gd name="connsiteX202" fmla="*/ 4407821 w 8126844"/>
                    <a:gd name="connsiteY202" fmla="*/ 2358215 h 5316568"/>
                    <a:gd name="connsiteX203" fmla="*/ 4192668 w 8126844"/>
                    <a:gd name="connsiteY203" fmla="*/ 2317874 h 5316568"/>
                    <a:gd name="connsiteX204" fmla="*/ 4031304 w 8126844"/>
                    <a:gd name="connsiteY204" fmla="*/ 2358215 h 5316568"/>
                    <a:gd name="connsiteX205" fmla="*/ 4031304 w 8126844"/>
                    <a:gd name="connsiteY205" fmla="*/ 2183403 h 5316568"/>
                    <a:gd name="connsiteX206" fmla="*/ 4448163 w 8126844"/>
                    <a:gd name="connsiteY206" fmla="*/ 2062380 h 5316568"/>
                    <a:gd name="connsiteX207" fmla="*/ 4703657 w 8126844"/>
                    <a:gd name="connsiteY207" fmla="*/ 1954803 h 5316568"/>
                    <a:gd name="connsiteX208" fmla="*/ 4719129 w 8126844"/>
                    <a:gd name="connsiteY208" fmla="*/ 1738139 h 5316568"/>
                    <a:gd name="connsiteX209" fmla="*/ 4404220 w 8126844"/>
                    <a:gd name="connsiteY209" fmla="*/ 1779653 h 5316568"/>
                    <a:gd name="connsiteX0" fmla="*/ 5076343 w 8126844"/>
                    <a:gd name="connsiteY0" fmla="*/ 1533235 h 5316568"/>
                    <a:gd name="connsiteX1" fmla="*/ 4866197 w 8126844"/>
                    <a:gd name="connsiteY1" fmla="*/ 1652075 h 5316568"/>
                    <a:gd name="connsiteX2" fmla="*/ 4959151 w 8126844"/>
                    <a:gd name="connsiteY2" fmla="*/ 1860674 h 5316568"/>
                    <a:gd name="connsiteX3" fmla="*/ 5402904 w 8126844"/>
                    <a:gd name="connsiteY3" fmla="*/ 1699309 h 5316568"/>
                    <a:gd name="connsiteX4" fmla="*/ 6478668 w 8126844"/>
                    <a:gd name="connsiteY4" fmla="*/ 986615 h 5316568"/>
                    <a:gd name="connsiteX5" fmla="*/ 7177916 w 8126844"/>
                    <a:gd name="connsiteY5" fmla="*/ 139450 h 5316568"/>
                    <a:gd name="connsiteX6" fmla="*/ 7352727 w 8126844"/>
                    <a:gd name="connsiteY6" fmla="*/ 18427 h 5316568"/>
                    <a:gd name="connsiteX7" fmla="*/ 7460304 w 8126844"/>
                    <a:gd name="connsiteY7" fmla="*/ 327709 h 5316568"/>
                    <a:gd name="connsiteX8" fmla="*/ 7137574 w 8126844"/>
                    <a:gd name="connsiteY8" fmla="*/ 758015 h 5316568"/>
                    <a:gd name="connsiteX9" fmla="*/ 7056892 w 8126844"/>
                    <a:gd name="connsiteY9" fmla="*/ 932827 h 5316568"/>
                    <a:gd name="connsiteX10" fmla="*/ 7177916 w 8126844"/>
                    <a:gd name="connsiteY10" fmla="*/ 1040403 h 5316568"/>
                    <a:gd name="connsiteX11" fmla="*/ 7406516 w 8126844"/>
                    <a:gd name="connsiteY11" fmla="*/ 811803 h 5316568"/>
                    <a:gd name="connsiteX12" fmla="*/ 7540986 w 8126844"/>
                    <a:gd name="connsiteY12" fmla="*/ 811803 h 5316568"/>
                    <a:gd name="connsiteX13" fmla="*/ 7554433 w 8126844"/>
                    <a:gd name="connsiteY13" fmla="*/ 1040403 h 5316568"/>
                    <a:gd name="connsiteX14" fmla="*/ 6976210 w 8126844"/>
                    <a:gd name="connsiteY14" fmla="*/ 1632074 h 5316568"/>
                    <a:gd name="connsiteX15" fmla="*/ 6276963 w 8126844"/>
                    <a:gd name="connsiteY15" fmla="*/ 2183403 h 5316568"/>
                    <a:gd name="connsiteX16" fmla="*/ 5860104 w 8126844"/>
                    <a:gd name="connsiteY16" fmla="*/ 2385109 h 5316568"/>
                    <a:gd name="connsiteX17" fmla="*/ 5658398 w 8126844"/>
                    <a:gd name="connsiteY17" fmla="*/ 2452344 h 5316568"/>
                    <a:gd name="connsiteX18" fmla="*/ 5550821 w 8126844"/>
                    <a:gd name="connsiteY18" fmla="*/ 2371662 h 5316568"/>
                    <a:gd name="connsiteX19" fmla="*/ 5644951 w 8126844"/>
                    <a:gd name="connsiteY19" fmla="*/ 2169956 h 5316568"/>
                    <a:gd name="connsiteX20" fmla="*/ 5913892 w 8126844"/>
                    <a:gd name="connsiteY20" fmla="*/ 2116168 h 5316568"/>
                    <a:gd name="connsiteX21" fmla="*/ 5752527 w 8126844"/>
                    <a:gd name="connsiteY21" fmla="*/ 1806885 h 5316568"/>
                    <a:gd name="connsiteX22" fmla="*/ 5362563 w 8126844"/>
                    <a:gd name="connsiteY22" fmla="*/ 1954803 h 5316568"/>
                    <a:gd name="connsiteX23" fmla="*/ 4663316 w 8126844"/>
                    <a:gd name="connsiteY23" fmla="*/ 2237191 h 5316568"/>
                    <a:gd name="connsiteX24" fmla="*/ 4649868 w 8126844"/>
                    <a:gd name="connsiteY24" fmla="*/ 2412003 h 5316568"/>
                    <a:gd name="connsiteX25" fmla="*/ 4703657 w 8126844"/>
                    <a:gd name="connsiteY25" fmla="*/ 2519580 h 5316568"/>
                    <a:gd name="connsiteX26" fmla="*/ 5066727 w 8126844"/>
                    <a:gd name="connsiteY26" fmla="*/ 2385109 h 5316568"/>
                    <a:gd name="connsiteX27" fmla="*/ 5322221 w 8126844"/>
                    <a:gd name="connsiteY27" fmla="*/ 2331321 h 5316568"/>
                    <a:gd name="connsiteX28" fmla="*/ 5349116 w 8126844"/>
                    <a:gd name="connsiteY28" fmla="*/ 2465791 h 5316568"/>
                    <a:gd name="connsiteX29" fmla="*/ 4784339 w 8126844"/>
                    <a:gd name="connsiteY29" fmla="*/ 2680944 h 5316568"/>
                    <a:gd name="connsiteX30" fmla="*/ 4098539 w 8126844"/>
                    <a:gd name="connsiteY30" fmla="*/ 2815415 h 5316568"/>
                    <a:gd name="connsiteX31" fmla="*/ 2740386 w 8126844"/>
                    <a:gd name="connsiteY31" fmla="*/ 2680944 h 5316568"/>
                    <a:gd name="connsiteX32" fmla="*/ 2202504 w 8126844"/>
                    <a:gd name="connsiteY32" fmla="*/ 2479238 h 5316568"/>
                    <a:gd name="connsiteX33" fmla="*/ 2027692 w 8126844"/>
                    <a:gd name="connsiteY33" fmla="*/ 2425450 h 5316568"/>
                    <a:gd name="connsiteX34" fmla="*/ 1960457 w 8126844"/>
                    <a:gd name="connsiteY34" fmla="*/ 2573368 h 5316568"/>
                    <a:gd name="connsiteX35" fmla="*/ 2390763 w 8126844"/>
                    <a:gd name="connsiteY35" fmla="*/ 2801968 h 5316568"/>
                    <a:gd name="connsiteX36" fmla="*/ 3372398 w 8126844"/>
                    <a:gd name="connsiteY36" fmla="*/ 3044015 h 5316568"/>
                    <a:gd name="connsiteX37" fmla="*/ 4125433 w 8126844"/>
                    <a:gd name="connsiteY37" fmla="*/ 3044015 h 5316568"/>
                    <a:gd name="connsiteX38" fmla="*/ 4757445 w 8126844"/>
                    <a:gd name="connsiteY38" fmla="*/ 3017121 h 5316568"/>
                    <a:gd name="connsiteX39" fmla="*/ 4918810 w 8126844"/>
                    <a:gd name="connsiteY39" fmla="*/ 3057462 h 5316568"/>
                    <a:gd name="connsiteX40" fmla="*/ 4811233 w 8126844"/>
                    <a:gd name="connsiteY40" fmla="*/ 3218827 h 5316568"/>
                    <a:gd name="connsiteX41" fmla="*/ 4286798 w 8126844"/>
                    <a:gd name="connsiteY41" fmla="*/ 3286062 h 5316568"/>
                    <a:gd name="connsiteX42" fmla="*/ 4219563 w 8126844"/>
                    <a:gd name="connsiteY42" fmla="*/ 3420532 h 5316568"/>
                    <a:gd name="connsiteX43" fmla="*/ 4555739 w 8126844"/>
                    <a:gd name="connsiteY43" fmla="*/ 3474321 h 5316568"/>
                    <a:gd name="connsiteX44" fmla="*/ 5241539 w 8126844"/>
                    <a:gd name="connsiteY44" fmla="*/ 3286062 h 5316568"/>
                    <a:gd name="connsiteX45" fmla="*/ 5523927 w 8126844"/>
                    <a:gd name="connsiteY45" fmla="*/ 3151591 h 5316568"/>
                    <a:gd name="connsiteX46" fmla="*/ 5618057 w 8126844"/>
                    <a:gd name="connsiteY46" fmla="*/ 3044015 h 5316568"/>
                    <a:gd name="connsiteX47" fmla="*/ 5402904 w 8126844"/>
                    <a:gd name="connsiteY47" fmla="*/ 3030568 h 5316568"/>
                    <a:gd name="connsiteX48" fmla="*/ 5214645 w 8126844"/>
                    <a:gd name="connsiteY48" fmla="*/ 2922991 h 5316568"/>
                    <a:gd name="connsiteX49" fmla="*/ 5241539 w 8126844"/>
                    <a:gd name="connsiteY49" fmla="*/ 2801968 h 5316568"/>
                    <a:gd name="connsiteX50" fmla="*/ 5537374 w 8126844"/>
                    <a:gd name="connsiteY50" fmla="*/ 2761627 h 5316568"/>
                    <a:gd name="connsiteX51" fmla="*/ 6196280 w 8126844"/>
                    <a:gd name="connsiteY51" fmla="*/ 2506132 h 5316568"/>
                    <a:gd name="connsiteX52" fmla="*/ 6747610 w 8126844"/>
                    <a:gd name="connsiteY52" fmla="*/ 2169956 h 5316568"/>
                    <a:gd name="connsiteX53" fmla="*/ 7218257 w 8126844"/>
                    <a:gd name="connsiteY53" fmla="*/ 1726203 h 5316568"/>
                    <a:gd name="connsiteX54" fmla="*/ 7433410 w 8126844"/>
                    <a:gd name="connsiteY54" fmla="*/ 1551391 h 5316568"/>
                    <a:gd name="connsiteX55" fmla="*/ 7567880 w 8126844"/>
                    <a:gd name="connsiteY55" fmla="*/ 1578285 h 5316568"/>
                    <a:gd name="connsiteX56" fmla="*/ 7514092 w 8126844"/>
                    <a:gd name="connsiteY56" fmla="*/ 1779991 h 5316568"/>
                    <a:gd name="connsiteX57" fmla="*/ 7097233 w 8126844"/>
                    <a:gd name="connsiteY57" fmla="*/ 2210297 h 5316568"/>
                    <a:gd name="connsiteX58" fmla="*/ 6451774 w 8126844"/>
                    <a:gd name="connsiteY58" fmla="*/ 2627156 h 5316568"/>
                    <a:gd name="connsiteX59" fmla="*/ 6088704 w 8126844"/>
                    <a:gd name="connsiteY59" fmla="*/ 2815415 h 5316568"/>
                    <a:gd name="connsiteX60" fmla="*/ 5981127 w 8126844"/>
                    <a:gd name="connsiteY60" fmla="*/ 2949885 h 5316568"/>
                    <a:gd name="connsiteX61" fmla="*/ 6021468 w 8126844"/>
                    <a:gd name="connsiteY61" fmla="*/ 3151591 h 5316568"/>
                    <a:gd name="connsiteX62" fmla="*/ 6115598 w 8126844"/>
                    <a:gd name="connsiteY62" fmla="*/ 3299509 h 5316568"/>
                    <a:gd name="connsiteX63" fmla="*/ 6734163 w 8126844"/>
                    <a:gd name="connsiteY63" fmla="*/ 3124697 h 5316568"/>
                    <a:gd name="connsiteX64" fmla="*/ 7419963 w 8126844"/>
                    <a:gd name="connsiteY64" fmla="*/ 2694391 h 5316568"/>
                    <a:gd name="connsiteX65" fmla="*/ 7850268 w 8126844"/>
                    <a:gd name="connsiteY65" fmla="*/ 2371662 h 5316568"/>
                    <a:gd name="connsiteX66" fmla="*/ 8065421 w 8126844"/>
                    <a:gd name="connsiteY66" fmla="*/ 2264085 h 5316568"/>
                    <a:gd name="connsiteX67" fmla="*/ 8105763 w 8126844"/>
                    <a:gd name="connsiteY67" fmla="*/ 2425450 h 5316568"/>
                    <a:gd name="connsiteX68" fmla="*/ 7769586 w 8126844"/>
                    <a:gd name="connsiteY68" fmla="*/ 2761627 h 5316568"/>
                    <a:gd name="connsiteX69" fmla="*/ 6707268 w 8126844"/>
                    <a:gd name="connsiteY69" fmla="*/ 3339850 h 5316568"/>
                    <a:gd name="connsiteX70" fmla="*/ 6129045 w 8126844"/>
                    <a:gd name="connsiteY70" fmla="*/ 3608791 h 5316568"/>
                    <a:gd name="connsiteX71" fmla="*/ 5833210 w 8126844"/>
                    <a:gd name="connsiteY71" fmla="*/ 3649132 h 5316568"/>
                    <a:gd name="connsiteX72" fmla="*/ 5712186 w 8126844"/>
                    <a:gd name="connsiteY72" fmla="*/ 3689474 h 5316568"/>
                    <a:gd name="connsiteX73" fmla="*/ 5658398 w 8126844"/>
                    <a:gd name="connsiteY73" fmla="*/ 3541556 h 5316568"/>
                    <a:gd name="connsiteX74" fmla="*/ 5779421 w 8126844"/>
                    <a:gd name="connsiteY74" fmla="*/ 3433980 h 5316568"/>
                    <a:gd name="connsiteX75" fmla="*/ 5779421 w 8126844"/>
                    <a:gd name="connsiteY75" fmla="*/ 3339850 h 5316568"/>
                    <a:gd name="connsiteX76" fmla="*/ 5497033 w 8126844"/>
                    <a:gd name="connsiteY76" fmla="*/ 3460874 h 5316568"/>
                    <a:gd name="connsiteX77" fmla="*/ 5039833 w 8126844"/>
                    <a:gd name="connsiteY77" fmla="*/ 3595344 h 5316568"/>
                    <a:gd name="connsiteX78" fmla="*/ 4865021 w 8126844"/>
                    <a:gd name="connsiteY78" fmla="*/ 3676027 h 5316568"/>
                    <a:gd name="connsiteX79" fmla="*/ 4905363 w 8126844"/>
                    <a:gd name="connsiteY79" fmla="*/ 3770156 h 5316568"/>
                    <a:gd name="connsiteX80" fmla="*/ 5160857 w 8126844"/>
                    <a:gd name="connsiteY80" fmla="*/ 3743262 h 5316568"/>
                    <a:gd name="connsiteX81" fmla="*/ 5187751 w 8126844"/>
                    <a:gd name="connsiteY81" fmla="*/ 3877732 h 5316568"/>
                    <a:gd name="connsiteX82" fmla="*/ 4878468 w 8126844"/>
                    <a:gd name="connsiteY82" fmla="*/ 3971862 h 5316568"/>
                    <a:gd name="connsiteX83" fmla="*/ 4891916 w 8126844"/>
                    <a:gd name="connsiteY83" fmla="*/ 4119780 h 5316568"/>
                    <a:gd name="connsiteX84" fmla="*/ 5376010 w 8126844"/>
                    <a:gd name="connsiteY84" fmla="*/ 4012203 h 5316568"/>
                    <a:gd name="connsiteX85" fmla="*/ 5967680 w 8126844"/>
                    <a:gd name="connsiteY85" fmla="*/ 3864285 h 5316568"/>
                    <a:gd name="connsiteX86" fmla="*/ 6344198 w 8126844"/>
                    <a:gd name="connsiteY86" fmla="*/ 3662580 h 5316568"/>
                    <a:gd name="connsiteX87" fmla="*/ 6478668 w 8126844"/>
                    <a:gd name="connsiteY87" fmla="*/ 3662580 h 5316568"/>
                    <a:gd name="connsiteX88" fmla="*/ 6478668 w 8126844"/>
                    <a:gd name="connsiteY88" fmla="*/ 3850838 h 5316568"/>
                    <a:gd name="connsiteX89" fmla="*/ 5900445 w 8126844"/>
                    <a:gd name="connsiteY89" fmla="*/ 4039097 h 5316568"/>
                    <a:gd name="connsiteX90" fmla="*/ 5053280 w 8126844"/>
                    <a:gd name="connsiteY90" fmla="*/ 4281144 h 5316568"/>
                    <a:gd name="connsiteX91" fmla="*/ 4703657 w 8126844"/>
                    <a:gd name="connsiteY91" fmla="*/ 4375274 h 5316568"/>
                    <a:gd name="connsiteX92" fmla="*/ 4313692 w 8126844"/>
                    <a:gd name="connsiteY92" fmla="*/ 4442509 h 5316568"/>
                    <a:gd name="connsiteX93" fmla="*/ 4004410 w 8126844"/>
                    <a:gd name="connsiteY93" fmla="*/ 4482850 h 5316568"/>
                    <a:gd name="connsiteX94" fmla="*/ 3869939 w 8126844"/>
                    <a:gd name="connsiteY94" fmla="*/ 4361827 h 5316568"/>
                    <a:gd name="connsiteX95" fmla="*/ 3950621 w 8126844"/>
                    <a:gd name="connsiteY95" fmla="*/ 4254250 h 5316568"/>
                    <a:gd name="connsiteX96" fmla="*/ 4367480 w 8126844"/>
                    <a:gd name="connsiteY96" fmla="*/ 4173568 h 5316568"/>
                    <a:gd name="connsiteX97" fmla="*/ 4542292 w 8126844"/>
                    <a:gd name="connsiteY97" fmla="*/ 4106332 h 5316568"/>
                    <a:gd name="connsiteX98" fmla="*/ 4542292 w 8126844"/>
                    <a:gd name="connsiteY98" fmla="*/ 3971862 h 5316568"/>
                    <a:gd name="connsiteX99" fmla="*/ 4206116 w 8126844"/>
                    <a:gd name="connsiteY99" fmla="*/ 3971862 h 5316568"/>
                    <a:gd name="connsiteX100" fmla="*/ 3520316 w 8126844"/>
                    <a:gd name="connsiteY100" fmla="*/ 4052544 h 5316568"/>
                    <a:gd name="connsiteX101" fmla="*/ 3157245 w 8126844"/>
                    <a:gd name="connsiteY101" fmla="*/ 4079438 h 5316568"/>
                    <a:gd name="connsiteX102" fmla="*/ 3076563 w 8126844"/>
                    <a:gd name="connsiteY102" fmla="*/ 4200462 h 5316568"/>
                    <a:gd name="connsiteX103" fmla="*/ 3224480 w 8126844"/>
                    <a:gd name="connsiteY103" fmla="*/ 4267697 h 5316568"/>
                    <a:gd name="connsiteX104" fmla="*/ 3453080 w 8126844"/>
                    <a:gd name="connsiteY104" fmla="*/ 4294591 h 5316568"/>
                    <a:gd name="connsiteX105" fmla="*/ 3412739 w 8126844"/>
                    <a:gd name="connsiteY105" fmla="*/ 4402168 h 5316568"/>
                    <a:gd name="connsiteX106" fmla="*/ 2968986 w 8126844"/>
                    <a:gd name="connsiteY106" fmla="*/ 4455956 h 5316568"/>
                    <a:gd name="connsiteX107" fmla="*/ 2767280 w 8126844"/>
                    <a:gd name="connsiteY107" fmla="*/ 4469403 h 5316568"/>
                    <a:gd name="connsiteX108" fmla="*/ 2673151 w 8126844"/>
                    <a:gd name="connsiteY108" fmla="*/ 4671109 h 5316568"/>
                    <a:gd name="connsiteX109" fmla="*/ 2767280 w 8126844"/>
                    <a:gd name="connsiteY109" fmla="*/ 5034180 h 5316568"/>
                    <a:gd name="connsiteX110" fmla="*/ 2700045 w 8126844"/>
                    <a:gd name="connsiteY110" fmla="*/ 5235885 h 5316568"/>
                    <a:gd name="connsiteX111" fmla="*/ 2498339 w 8126844"/>
                    <a:gd name="connsiteY111" fmla="*/ 5316568 h 5316568"/>
                    <a:gd name="connsiteX112" fmla="*/ 2256292 w 8126844"/>
                    <a:gd name="connsiteY112" fmla="*/ 5235885 h 5316568"/>
                    <a:gd name="connsiteX113" fmla="*/ 2175610 w 8126844"/>
                    <a:gd name="connsiteY113" fmla="*/ 4980391 h 5316568"/>
                    <a:gd name="connsiteX114" fmla="*/ 2269739 w 8126844"/>
                    <a:gd name="connsiteY114" fmla="*/ 4751791 h 5316568"/>
                    <a:gd name="connsiteX115" fmla="*/ 2404210 w 8126844"/>
                    <a:gd name="connsiteY115" fmla="*/ 4590427 h 5316568"/>
                    <a:gd name="connsiteX116" fmla="*/ 2390763 w 8126844"/>
                    <a:gd name="connsiteY116" fmla="*/ 4442509 h 5316568"/>
                    <a:gd name="connsiteX117" fmla="*/ 2014245 w 8126844"/>
                    <a:gd name="connsiteY117" fmla="*/ 4308038 h 5316568"/>
                    <a:gd name="connsiteX118" fmla="*/ 2068033 w 8126844"/>
                    <a:gd name="connsiteY118" fmla="*/ 4200462 h 5316568"/>
                    <a:gd name="connsiteX119" fmla="*/ 2390763 w 8126844"/>
                    <a:gd name="connsiteY119" fmla="*/ 4200462 h 5316568"/>
                    <a:gd name="connsiteX120" fmla="*/ 2807621 w 8126844"/>
                    <a:gd name="connsiteY120" fmla="*/ 4200462 h 5316568"/>
                    <a:gd name="connsiteX121" fmla="*/ 2834516 w 8126844"/>
                    <a:gd name="connsiteY121" fmla="*/ 4065991 h 5316568"/>
                    <a:gd name="connsiteX122" fmla="*/ 2686598 w 8126844"/>
                    <a:gd name="connsiteY122" fmla="*/ 4012203 h 5316568"/>
                    <a:gd name="connsiteX123" fmla="*/ 2780727 w 8126844"/>
                    <a:gd name="connsiteY123" fmla="*/ 3864285 h 5316568"/>
                    <a:gd name="connsiteX124" fmla="*/ 3211033 w 8126844"/>
                    <a:gd name="connsiteY124" fmla="*/ 3904627 h 5316568"/>
                    <a:gd name="connsiteX125" fmla="*/ 3775810 w 8126844"/>
                    <a:gd name="connsiteY125" fmla="*/ 3877732 h 5316568"/>
                    <a:gd name="connsiteX126" fmla="*/ 4380927 w 8126844"/>
                    <a:gd name="connsiteY126" fmla="*/ 3783603 h 5316568"/>
                    <a:gd name="connsiteX127" fmla="*/ 4622974 w 8126844"/>
                    <a:gd name="connsiteY127" fmla="*/ 3729815 h 5316568"/>
                    <a:gd name="connsiteX128" fmla="*/ 4555739 w 8126844"/>
                    <a:gd name="connsiteY128" fmla="*/ 3635685 h 5316568"/>
                    <a:gd name="connsiteX129" fmla="*/ 4031304 w 8126844"/>
                    <a:gd name="connsiteY129" fmla="*/ 3676027 h 5316568"/>
                    <a:gd name="connsiteX130" fmla="*/ 3600998 w 8126844"/>
                    <a:gd name="connsiteY130" fmla="*/ 3689474 h 5316568"/>
                    <a:gd name="connsiteX131" fmla="*/ 3278268 w 8126844"/>
                    <a:gd name="connsiteY131" fmla="*/ 3649132 h 5316568"/>
                    <a:gd name="connsiteX132" fmla="*/ 3237927 w 8126844"/>
                    <a:gd name="connsiteY132" fmla="*/ 3581897 h 5316568"/>
                    <a:gd name="connsiteX133" fmla="*/ 3291716 w 8126844"/>
                    <a:gd name="connsiteY133" fmla="*/ 3447427 h 5316568"/>
                    <a:gd name="connsiteX134" fmla="*/ 3587551 w 8126844"/>
                    <a:gd name="connsiteY134" fmla="*/ 3474321 h 5316568"/>
                    <a:gd name="connsiteX135" fmla="*/ 3883386 w 8126844"/>
                    <a:gd name="connsiteY135" fmla="*/ 3474321 h 5316568"/>
                    <a:gd name="connsiteX136" fmla="*/ 3964068 w 8126844"/>
                    <a:gd name="connsiteY136" fmla="*/ 3407085 h 5316568"/>
                    <a:gd name="connsiteX137" fmla="*/ 3883386 w 8126844"/>
                    <a:gd name="connsiteY137" fmla="*/ 3286062 h 5316568"/>
                    <a:gd name="connsiteX138" fmla="*/ 3412739 w 8126844"/>
                    <a:gd name="connsiteY138" fmla="*/ 3259168 h 5316568"/>
                    <a:gd name="connsiteX139" fmla="*/ 3049668 w 8126844"/>
                    <a:gd name="connsiteY139" fmla="*/ 3205380 h 5316568"/>
                    <a:gd name="connsiteX140" fmla="*/ 2740386 w 8126844"/>
                    <a:gd name="connsiteY140" fmla="*/ 3138144 h 5316568"/>
                    <a:gd name="connsiteX141" fmla="*/ 2457998 w 8126844"/>
                    <a:gd name="connsiteY141" fmla="*/ 3057462 h 5316568"/>
                    <a:gd name="connsiteX142" fmla="*/ 2242845 w 8126844"/>
                    <a:gd name="connsiteY142" fmla="*/ 3003674 h 5316568"/>
                    <a:gd name="connsiteX143" fmla="*/ 2162163 w 8126844"/>
                    <a:gd name="connsiteY143" fmla="*/ 3165038 h 5316568"/>
                    <a:gd name="connsiteX144" fmla="*/ 2336974 w 8126844"/>
                    <a:gd name="connsiteY144" fmla="*/ 3339850 h 5316568"/>
                    <a:gd name="connsiteX145" fmla="*/ 2713492 w 8126844"/>
                    <a:gd name="connsiteY145" fmla="*/ 3393638 h 5316568"/>
                    <a:gd name="connsiteX146" fmla="*/ 2874857 w 8126844"/>
                    <a:gd name="connsiteY146" fmla="*/ 3447427 h 5316568"/>
                    <a:gd name="connsiteX147" fmla="*/ 2874857 w 8126844"/>
                    <a:gd name="connsiteY147" fmla="*/ 3595344 h 5316568"/>
                    <a:gd name="connsiteX148" fmla="*/ 2605916 w 8126844"/>
                    <a:gd name="connsiteY148" fmla="*/ 3568450 h 5316568"/>
                    <a:gd name="connsiteX149" fmla="*/ 2000798 w 8126844"/>
                    <a:gd name="connsiteY149" fmla="*/ 3447427 h 5316568"/>
                    <a:gd name="connsiteX150" fmla="*/ 1583939 w 8126844"/>
                    <a:gd name="connsiteY150" fmla="*/ 3299509 h 5316568"/>
                    <a:gd name="connsiteX151" fmla="*/ 1409127 w 8126844"/>
                    <a:gd name="connsiteY151" fmla="*/ 3312956 h 5316568"/>
                    <a:gd name="connsiteX152" fmla="*/ 1368786 w 8126844"/>
                    <a:gd name="connsiteY152" fmla="*/ 3487768 h 5316568"/>
                    <a:gd name="connsiteX153" fmla="*/ 1799092 w 8126844"/>
                    <a:gd name="connsiteY153" fmla="*/ 3622238 h 5316568"/>
                    <a:gd name="connsiteX154" fmla="*/ 2256292 w 8126844"/>
                    <a:gd name="connsiteY154" fmla="*/ 3783603 h 5316568"/>
                    <a:gd name="connsiteX155" fmla="*/ 2390763 w 8126844"/>
                    <a:gd name="connsiteY155" fmla="*/ 3891180 h 5316568"/>
                    <a:gd name="connsiteX156" fmla="*/ 2094927 w 8126844"/>
                    <a:gd name="connsiteY156" fmla="*/ 3958415 h 5316568"/>
                    <a:gd name="connsiteX157" fmla="*/ 1557045 w 8126844"/>
                    <a:gd name="connsiteY157" fmla="*/ 3783603 h 5316568"/>
                    <a:gd name="connsiteX158" fmla="*/ 965374 w 8126844"/>
                    <a:gd name="connsiteY158" fmla="*/ 3555003 h 5316568"/>
                    <a:gd name="connsiteX159" fmla="*/ 481280 w 8126844"/>
                    <a:gd name="connsiteY159" fmla="*/ 3339850 h 5316568"/>
                    <a:gd name="connsiteX160" fmla="*/ 198892 w 8126844"/>
                    <a:gd name="connsiteY160" fmla="*/ 3232274 h 5316568"/>
                    <a:gd name="connsiteX161" fmla="*/ 131657 w 8126844"/>
                    <a:gd name="connsiteY161" fmla="*/ 3138144 h 5316568"/>
                    <a:gd name="connsiteX162" fmla="*/ 279574 w 8126844"/>
                    <a:gd name="connsiteY162" fmla="*/ 3044015 h 5316568"/>
                    <a:gd name="connsiteX163" fmla="*/ 642645 w 8126844"/>
                    <a:gd name="connsiteY163" fmla="*/ 3218827 h 5316568"/>
                    <a:gd name="connsiteX164" fmla="*/ 1113292 w 8126844"/>
                    <a:gd name="connsiteY164" fmla="*/ 3366744 h 5316568"/>
                    <a:gd name="connsiteX165" fmla="*/ 1153633 w 8126844"/>
                    <a:gd name="connsiteY165" fmla="*/ 3191932 h 5316568"/>
                    <a:gd name="connsiteX166" fmla="*/ 1032610 w 8126844"/>
                    <a:gd name="connsiteY166" fmla="*/ 3030568 h 5316568"/>
                    <a:gd name="connsiteX167" fmla="*/ 535068 w 8126844"/>
                    <a:gd name="connsiteY167" fmla="*/ 2882650 h 5316568"/>
                    <a:gd name="connsiteX168" fmla="*/ 198892 w 8126844"/>
                    <a:gd name="connsiteY168" fmla="*/ 2640603 h 5316568"/>
                    <a:gd name="connsiteX169" fmla="*/ 10633 w 8126844"/>
                    <a:gd name="connsiteY169" fmla="*/ 2479238 h 5316568"/>
                    <a:gd name="connsiteX170" fmla="*/ 50974 w 8126844"/>
                    <a:gd name="connsiteY170" fmla="*/ 2344768 h 5316568"/>
                    <a:gd name="connsiteX171" fmla="*/ 279574 w 8126844"/>
                    <a:gd name="connsiteY171" fmla="*/ 2425450 h 5316568"/>
                    <a:gd name="connsiteX172" fmla="*/ 1019163 w 8126844"/>
                    <a:gd name="connsiteY172" fmla="*/ 2828862 h 5316568"/>
                    <a:gd name="connsiteX173" fmla="*/ 1462916 w 8126844"/>
                    <a:gd name="connsiteY173" fmla="*/ 3070909 h 5316568"/>
                    <a:gd name="connsiteX174" fmla="*/ 1799092 w 8126844"/>
                    <a:gd name="connsiteY174" fmla="*/ 3165038 h 5316568"/>
                    <a:gd name="connsiteX175" fmla="*/ 1973904 w 8126844"/>
                    <a:gd name="connsiteY175" fmla="*/ 3097803 h 5316568"/>
                    <a:gd name="connsiteX176" fmla="*/ 1960457 w 8126844"/>
                    <a:gd name="connsiteY176" fmla="*/ 2855756 h 5316568"/>
                    <a:gd name="connsiteX177" fmla="*/ 1624280 w 8126844"/>
                    <a:gd name="connsiteY177" fmla="*/ 2748180 h 5316568"/>
                    <a:gd name="connsiteX178" fmla="*/ 1288104 w 8126844"/>
                    <a:gd name="connsiteY178" fmla="*/ 2600262 h 5316568"/>
                    <a:gd name="connsiteX179" fmla="*/ 1261210 w 8126844"/>
                    <a:gd name="connsiteY179" fmla="*/ 2465791 h 5316568"/>
                    <a:gd name="connsiteX180" fmla="*/ 1462916 w 8126844"/>
                    <a:gd name="connsiteY180" fmla="*/ 2465791 h 5316568"/>
                    <a:gd name="connsiteX181" fmla="*/ 1691516 w 8126844"/>
                    <a:gd name="connsiteY181" fmla="*/ 2546474 h 5316568"/>
                    <a:gd name="connsiteX182" fmla="*/ 1758751 w 8126844"/>
                    <a:gd name="connsiteY182" fmla="*/ 2331321 h 5316568"/>
                    <a:gd name="connsiteX183" fmla="*/ 1597386 w 8126844"/>
                    <a:gd name="connsiteY183" fmla="*/ 2156509 h 5316568"/>
                    <a:gd name="connsiteX184" fmla="*/ 1153633 w 8126844"/>
                    <a:gd name="connsiteY184" fmla="*/ 1968250 h 5316568"/>
                    <a:gd name="connsiteX185" fmla="*/ 871245 w 8126844"/>
                    <a:gd name="connsiteY185" fmla="*/ 1779991 h 5316568"/>
                    <a:gd name="connsiteX186" fmla="*/ 750221 w 8126844"/>
                    <a:gd name="connsiteY186" fmla="*/ 1645521 h 5316568"/>
                    <a:gd name="connsiteX187" fmla="*/ 844351 w 8126844"/>
                    <a:gd name="connsiteY187" fmla="*/ 1524497 h 5316568"/>
                    <a:gd name="connsiteX188" fmla="*/ 1328445 w 8126844"/>
                    <a:gd name="connsiteY188" fmla="*/ 1739650 h 5316568"/>
                    <a:gd name="connsiteX189" fmla="*/ 1606671 w 8126844"/>
                    <a:gd name="connsiteY189" fmla="*/ 1886069 h 5316568"/>
                    <a:gd name="connsiteX190" fmla="*/ 1720260 w 8126844"/>
                    <a:gd name="connsiteY190" fmla="*/ 1607230 h 5316568"/>
                    <a:gd name="connsiteX191" fmla="*/ 1772079 w 8126844"/>
                    <a:gd name="connsiteY191" fmla="*/ 1423805 h 5316568"/>
                    <a:gd name="connsiteX192" fmla="*/ 1693720 w 8126844"/>
                    <a:gd name="connsiteY192" fmla="*/ 1251776 h 5316568"/>
                    <a:gd name="connsiteX193" fmla="*/ 2176456 w 8126844"/>
                    <a:gd name="connsiteY193" fmla="*/ 1564624 h 5316568"/>
                    <a:gd name="connsiteX194" fmla="*/ 1984049 w 8126844"/>
                    <a:gd name="connsiteY194" fmla="*/ 1542216 h 5316568"/>
                    <a:gd name="connsiteX195" fmla="*/ 1894130 w 8126844"/>
                    <a:gd name="connsiteY195" fmla="*/ 1679934 h 5316568"/>
                    <a:gd name="connsiteX196" fmla="*/ 1879774 w 8126844"/>
                    <a:gd name="connsiteY196" fmla="*/ 2022038 h 5316568"/>
                    <a:gd name="connsiteX197" fmla="*/ 2390763 w 8126844"/>
                    <a:gd name="connsiteY197" fmla="*/ 2250638 h 5316568"/>
                    <a:gd name="connsiteX198" fmla="*/ 3157245 w 8126844"/>
                    <a:gd name="connsiteY198" fmla="*/ 2465791 h 5316568"/>
                    <a:gd name="connsiteX199" fmla="*/ 3708574 w 8126844"/>
                    <a:gd name="connsiteY199" fmla="*/ 2600262 h 5316568"/>
                    <a:gd name="connsiteX200" fmla="*/ 4165774 w 8126844"/>
                    <a:gd name="connsiteY200" fmla="*/ 2573368 h 5316568"/>
                    <a:gd name="connsiteX201" fmla="*/ 4394374 w 8126844"/>
                    <a:gd name="connsiteY201" fmla="*/ 2546474 h 5316568"/>
                    <a:gd name="connsiteX202" fmla="*/ 4407821 w 8126844"/>
                    <a:gd name="connsiteY202" fmla="*/ 2358215 h 5316568"/>
                    <a:gd name="connsiteX203" fmla="*/ 4192668 w 8126844"/>
                    <a:gd name="connsiteY203" fmla="*/ 2317874 h 5316568"/>
                    <a:gd name="connsiteX204" fmla="*/ 4031304 w 8126844"/>
                    <a:gd name="connsiteY204" fmla="*/ 2358215 h 5316568"/>
                    <a:gd name="connsiteX205" fmla="*/ 4031304 w 8126844"/>
                    <a:gd name="connsiteY205" fmla="*/ 2183403 h 5316568"/>
                    <a:gd name="connsiteX206" fmla="*/ 4448163 w 8126844"/>
                    <a:gd name="connsiteY206" fmla="*/ 2062380 h 5316568"/>
                    <a:gd name="connsiteX207" fmla="*/ 4703657 w 8126844"/>
                    <a:gd name="connsiteY207" fmla="*/ 1954803 h 5316568"/>
                    <a:gd name="connsiteX208" fmla="*/ 4719129 w 8126844"/>
                    <a:gd name="connsiteY208" fmla="*/ 1738139 h 5316568"/>
                    <a:gd name="connsiteX209" fmla="*/ 4519556 w 8126844"/>
                    <a:gd name="connsiteY209" fmla="*/ 1743091 h 5316568"/>
                    <a:gd name="connsiteX0" fmla="*/ 5076343 w 8126844"/>
                    <a:gd name="connsiteY0" fmla="*/ 1917812 h 5701145"/>
                    <a:gd name="connsiteX1" fmla="*/ 4866197 w 8126844"/>
                    <a:gd name="connsiteY1" fmla="*/ 2036652 h 5701145"/>
                    <a:gd name="connsiteX2" fmla="*/ 4959151 w 8126844"/>
                    <a:gd name="connsiteY2" fmla="*/ 2245251 h 5701145"/>
                    <a:gd name="connsiteX3" fmla="*/ 5402904 w 8126844"/>
                    <a:gd name="connsiteY3" fmla="*/ 2083886 h 5701145"/>
                    <a:gd name="connsiteX4" fmla="*/ 6478668 w 8126844"/>
                    <a:gd name="connsiteY4" fmla="*/ 1371192 h 5701145"/>
                    <a:gd name="connsiteX5" fmla="*/ 6767262 w 8126844"/>
                    <a:gd name="connsiteY5" fmla="*/ 22080 h 5701145"/>
                    <a:gd name="connsiteX6" fmla="*/ 7177916 w 8126844"/>
                    <a:gd name="connsiteY6" fmla="*/ 524027 h 5701145"/>
                    <a:gd name="connsiteX7" fmla="*/ 7352727 w 8126844"/>
                    <a:gd name="connsiteY7" fmla="*/ 403004 h 5701145"/>
                    <a:gd name="connsiteX8" fmla="*/ 7460304 w 8126844"/>
                    <a:gd name="connsiteY8" fmla="*/ 712286 h 5701145"/>
                    <a:gd name="connsiteX9" fmla="*/ 7137574 w 8126844"/>
                    <a:gd name="connsiteY9" fmla="*/ 1142592 h 5701145"/>
                    <a:gd name="connsiteX10" fmla="*/ 7056892 w 8126844"/>
                    <a:gd name="connsiteY10" fmla="*/ 1317404 h 5701145"/>
                    <a:gd name="connsiteX11" fmla="*/ 7177916 w 8126844"/>
                    <a:gd name="connsiteY11" fmla="*/ 1424980 h 5701145"/>
                    <a:gd name="connsiteX12" fmla="*/ 7406516 w 8126844"/>
                    <a:gd name="connsiteY12" fmla="*/ 1196380 h 5701145"/>
                    <a:gd name="connsiteX13" fmla="*/ 7540986 w 8126844"/>
                    <a:gd name="connsiteY13" fmla="*/ 1196380 h 5701145"/>
                    <a:gd name="connsiteX14" fmla="*/ 7554433 w 8126844"/>
                    <a:gd name="connsiteY14" fmla="*/ 1424980 h 5701145"/>
                    <a:gd name="connsiteX15" fmla="*/ 6976210 w 8126844"/>
                    <a:gd name="connsiteY15" fmla="*/ 2016651 h 5701145"/>
                    <a:gd name="connsiteX16" fmla="*/ 6276963 w 8126844"/>
                    <a:gd name="connsiteY16" fmla="*/ 2567980 h 5701145"/>
                    <a:gd name="connsiteX17" fmla="*/ 5860104 w 8126844"/>
                    <a:gd name="connsiteY17" fmla="*/ 2769686 h 5701145"/>
                    <a:gd name="connsiteX18" fmla="*/ 5658398 w 8126844"/>
                    <a:gd name="connsiteY18" fmla="*/ 2836921 h 5701145"/>
                    <a:gd name="connsiteX19" fmla="*/ 5550821 w 8126844"/>
                    <a:gd name="connsiteY19" fmla="*/ 2756239 h 5701145"/>
                    <a:gd name="connsiteX20" fmla="*/ 5644951 w 8126844"/>
                    <a:gd name="connsiteY20" fmla="*/ 2554533 h 5701145"/>
                    <a:gd name="connsiteX21" fmla="*/ 5913892 w 8126844"/>
                    <a:gd name="connsiteY21" fmla="*/ 2500745 h 5701145"/>
                    <a:gd name="connsiteX22" fmla="*/ 5752527 w 8126844"/>
                    <a:gd name="connsiteY22" fmla="*/ 2191462 h 5701145"/>
                    <a:gd name="connsiteX23" fmla="*/ 5362563 w 8126844"/>
                    <a:gd name="connsiteY23" fmla="*/ 2339380 h 5701145"/>
                    <a:gd name="connsiteX24" fmla="*/ 4663316 w 8126844"/>
                    <a:gd name="connsiteY24" fmla="*/ 2621768 h 5701145"/>
                    <a:gd name="connsiteX25" fmla="*/ 4649868 w 8126844"/>
                    <a:gd name="connsiteY25" fmla="*/ 2796580 h 5701145"/>
                    <a:gd name="connsiteX26" fmla="*/ 4703657 w 8126844"/>
                    <a:gd name="connsiteY26" fmla="*/ 2904157 h 5701145"/>
                    <a:gd name="connsiteX27" fmla="*/ 5066727 w 8126844"/>
                    <a:gd name="connsiteY27" fmla="*/ 2769686 h 5701145"/>
                    <a:gd name="connsiteX28" fmla="*/ 5322221 w 8126844"/>
                    <a:gd name="connsiteY28" fmla="*/ 2715898 h 5701145"/>
                    <a:gd name="connsiteX29" fmla="*/ 5349116 w 8126844"/>
                    <a:gd name="connsiteY29" fmla="*/ 2850368 h 5701145"/>
                    <a:gd name="connsiteX30" fmla="*/ 4784339 w 8126844"/>
                    <a:gd name="connsiteY30" fmla="*/ 3065521 h 5701145"/>
                    <a:gd name="connsiteX31" fmla="*/ 4098539 w 8126844"/>
                    <a:gd name="connsiteY31" fmla="*/ 3199992 h 5701145"/>
                    <a:gd name="connsiteX32" fmla="*/ 2740386 w 8126844"/>
                    <a:gd name="connsiteY32" fmla="*/ 3065521 h 5701145"/>
                    <a:gd name="connsiteX33" fmla="*/ 2202504 w 8126844"/>
                    <a:gd name="connsiteY33" fmla="*/ 2863815 h 5701145"/>
                    <a:gd name="connsiteX34" fmla="*/ 2027692 w 8126844"/>
                    <a:gd name="connsiteY34" fmla="*/ 2810027 h 5701145"/>
                    <a:gd name="connsiteX35" fmla="*/ 1960457 w 8126844"/>
                    <a:gd name="connsiteY35" fmla="*/ 2957945 h 5701145"/>
                    <a:gd name="connsiteX36" fmla="*/ 2390763 w 8126844"/>
                    <a:gd name="connsiteY36" fmla="*/ 3186545 h 5701145"/>
                    <a:gd name="connsiteX37" fmla="*/ 3372398 w 8126844"/>
                    <a:gd name="connsiteY37" fmla="*/ 3428592 h 5701145"/>
                    <a:gd name="connsiteX38" fmla="*/ 4125433 w 8126844"/>
                    <a:gd name="connsiteY38" fmla="*/ 3428592 h 5701145"/>
                    <a:gd name="connsiteX39" fmla="*/ 4757445 w 8126844"/>
                    <a:gd name="connsiteY39" fmla="*/ 3401698 h 5701145"/>
                    <a:gd name="connsiteX40" fmla="*/ 4918810 w 8126844"/>
                    <a:gd name="connsiteY40" fmla="*/ 3442039 h 5701145"/>
                    <a:gd name="connsiteX41" fmla="*/ 4811233 w 8126844"/>
                    <a:gd name="connsiteY41" fmla="*/ 3603404 h 5701145"/>
                    <a:gd name="connsiteX42" fmla="*/ 4286798 w 8126844"/>
                    <a:gd name="connsiteY42" fmla="*/ 3670639 h 5701145"/>
                    <a:gd name="connsiteX43" fmla="*/ 4219563 w 8126844"/>
                    <a:gd name="connsiteY43" fmla="*/ 3805109 h 5701145"/>
                    <a:gd name="connsiteX44" fmla="*/ 4555739 w 8126844"/>
                    <a:gd name="connsiteY44" fmla="*/ 3858898 h 5701145"/>
                    <a:gd name="connsiteX45" fmla="*/ 5241539 w 8126844"/>
                    <a:gd name="connsiteY45" fmla="*/ 3670639 h 5701145"/>
                    <a:gd name="connsiteX46" fmla="*/ 5523927 w 8126844"/>
                    <a:gd name="connsiteY46" fmla="*/ 3536168 h 5701145"/>
                    <a:gd name="connsiteX47" fmla="*/ 5618057 w 8126844"/>
                    <a:gd name="connsiteY47" fmla="*/ 3428592 h 5701145"/>
                    <a:gd name="connsiteX48" fmla="*/ 5402904 w 8126844"/>
                    <a:gd name="connsiteY48" fmla="*/ 3415145 h 5701145"/>
                    <a:gd name="connsiteX49" fmla="*/ 5214645 w 8126844"/>
                    <a:gd name="connsiteY49" fmla="*/ 3307568 h 5701145"/>
                    <a:gd name="connsiteX50" fmla="*/ 5241539 w 8126844"/>
                    <a:gd name="connsiteY50" fmla="*/ 3186545 h 5701145"/>
                    <a:gd name="connsiteX51" fmla="*/ 5537374 w 8126844"/>
                    <a:gd name="connsiteY51" fmla="*/ 3146204 h 5701145"/>
                    <a:gd name="connsiteX52" fmla="*/ 6196280 w 8126844"/>
                    <a:gd name="connsiteY52" fmla="*/ 2890709 h 5701145"/>
                    <a:gd name="connsiteX53" fmla="*/ 6747610 w 8126844"/>
                    <a:gd name="connsiteY53" fmla="*/ 2554533 h 5701145"/>
                    <a:gd name="connsiteX54" fmla="*/ 7218257 w 8126844"/>
                    <a:gd name="connsiteY54" fmla="*/ 2110780 h 5701145"/>
                    <a:gd name="connsiteX55" fmla="*/ 7433410 w 8126844"/>
                    <a:gd name="connsiteY55" fmla="*/ 1935968 h 5701145"/>
                    <a:gd name="connsiteX56" fmla="*/ 7567880 w 8126844"/>
                    <a:gd name="connsiteY56" fmla="*/ 1962862 h 5701145"/>
                    <a:gd name="connsiteX57" fmla="*/ 7514092 w 8126844"/>
                    <a:gd name="connsiteY57" fmla="*/ 2164568 h 5701145"/>
                    <a:gd name="connsiteX58" fmla="*/ 7097233 w 8126844"/>
                    <a:gd name="connsiteY58" fmla="*/ 2594874 h 5701145"/>
                    <a:gd name="connsiteX59" fmla="*/ 6451774 w 8126844"/>
                    <a:gd name="connsiteY59" fmla="*/ 3011733 h 5701145"/>
                    <a:gd name="connsiteX60" fmla="*/ 6088704 w 8126844"/>
                    <a:gd name="connsiteY60" fmla="*/ 3199992 h 5701145"/>
                    <a:gd name="connsiteX61" fmla="*/ 5981127 w 8126844"/>
                    <a:gd name="connsiteY61" fmla="*/ 3334462 h 5701145"/>
                    <a:gd name="connsiteX62" fmla="*/ 6021468 w 8126844"/>
                    <a:gd name="connsiteY62" fmla="*/ 3536168 h 5701145"/>
                    <a:gd name="connsiteX63" fmla="*/ 6115598 w 8126844"/>
                    <a:gd name="connsiteY63" fmla="*/ 3684086 h 5701145"/>
                    <a:gd name="connsiteX64" fmla="*/ 6734163 w 8126844"/>
                    <a:gd name="connsiteY64" fmla="*/ 3509274 h 5701145"/>
                    <a:gd name="connsiteX65" fmla="*/ 7419963 w 8126844"/>
                    <a:gd name="connsiteY65" fmla="*/ 3078968 h 5701145"/>
                    <a:gd name="connsiteX66" fmla="*/ 7850268 w 8126844"/>
                    <a:gd name="connsiteY66" fmla="*/ 2756239 h 5701145"/>
                    <a:gd name="connsiteX67" fmla="*/ 8065421 w 8126844"/>
                    <a:gd name="connsiteY67" fmla="*/ 2648662 h 5701145"/>
                    <a:gd name="connsiteX68" fmla="*/ 8105763 w 8126844"/>
                    <a:gd name="connsiteY68" fmla="*/ 2810027 h 5701145"/>
                    <a:gd name="connsiteX69" fmla="*/ 7769586 w 8126844"/>
                    <a:gd name="connsiteY69" fmla="*/ 3146204 h 5701145"/>
                    <a:gd name="connsiteX70" fmla="*/ 6707268 w 8126844"/>
                    <a:gd name="connsiteY70" fmla="*/ 3724427 h 5701145"/>
                    <a:gd name="connsiteX71" fmla="*/ 6129045 w 8126844"/>
                    <a:gd name="connsiteY71" fmla="*/ 3993368 h 5701145"/>
                    <a:gd name="connsiteX72" fmla="*/ 5833210 w 8126844"/>
                    <a:gd name="connsiteY72" fmla="*/ 4033709 h 5701145"/>
                    <a:gd name="connsiteX73" fmla="*/ 5712186 w 8126844"/>
                    <a:gd name="connsiteY73" fmla="*/ 4074051 h 5701145"/>
                    <a:gd name="connsiteX74" fmla="*/ 5658398 w 8126844"/>
                    <a:gd name="connsiteY74" fmla="*/ 3926133 h 5701145"/>
                    <a:gd name="connsiteX75" fmla="*/ 5779421 w 8126844"/>
                    <a:gd name="connsiteY75" fmla="*/ 3818557 h 5701145"/>
                    <a:gd name="connsiteX76" fmla="*/ 5779421 w 8126844"/>
                    <a:gd name="connsiteY76" fmla="*/ 3724427 h 5701145"/>
                    <a:gd name="connsiteX77" fmla="*/ 5497033 w 8126844"/>
                    <a:gd name="connsiteY77" fmla="*/ 3845451 h 5701145"/>
                    <a:gd name="connsiteX78" fmla="*/ 5039833 w 8126844"/>
                    <a:gd name="connsiteY78" fmla="*/ 3979921 h 5701145"/>
                    <a:gd name="connsiteX79" fmla="*/ 4865021 w 8126844"/>
                    <a:gd name="connsiteY79" fmla="*/ 4060604 h 5701145"/>
                    <a:gd name="connsiteX80" fmla="*/ 4905363 w 8126844"/>
                    <a:gd name="connsiteY80" fmla="*/ 4154733 h 5701145"/>
                    <a:gd name="connsiteX81" fmla="*/ 5160857 w 8126844"/>
                    <a:gd name="connsiteY81" fmla="*/ 4127839 h 5701145"/>
                    <a:gd name="connsiteX82" fmla="*/ 5187751 w 8126844"/>
                    <a:gd name="connsiteY82" fmla="*/ 4262309 h 5701145"/>
                    <a:gd name="connsiteX83" fmla="*/ 4878468 w 8126844"/>
                    <a:gd name="connsiteY83" fmla="*/ 4356439 h 5701145"/>
                    <a:gd name="connsiteX84" fmla="*/ 4891916 w 8126844"/>
                    <a:gd name="connsiteY84" fmla="*/ 4504357 h 5701145"/>
                    <a:gd name="connsiteX85" fmla="*/ 5376010 w 8126844"/>
                    <a:gd name="connsiteY85" fmla="*/ 4396780 h 5701145"/>
                    <a:gd name="connsiteX86" fmla="*/ 5967680 w 8126844"/>
                    <a:gd name="connsiteY86" fmla="*/ 4248862 h 5701145"/>
                    <a:gd name="connsiteX87" fmla="*/ 6344198 w 8126844"/>
                    <a:gd name="connsiteY87" fmla="*/ 4047157 h 5701145"/>
                    <a:gd name="connsiteX88" fmla="*/ 6478668 w 8126844"/>
                    <a:gd name="connsiteY88" fmla="*/ 4047157 h 5701145"/>
                    <a:gd name="connsiteX89" fmla="*/ 6478668 w 8126844"/>
                    <a:gd name="connsiteY89" fmla="*/ 4235415 h 5701145"/>
                    <a:gd name="connsiteX90" fmla="*/ 5900445 w 8126844"/>
                    <a:gd name="connsiteY90" fmla="*/ 4423674 h 5701145"/>
                    <a:gd name="connsiteX91" fmla="*/ 5053280 w 8126844"/>
                    <a:gd name="connsiteY91" fmla="*/ 4665721 h 5701145"/>
                    <a:gd name="connsiteX92" fmla="*/ 4703657 w 8126844"/>
                    <a:gd name="connsiteY92" fmla="*/ 4759851 h 5701145"/>
                    <a:gd name="connsiteX93" fmla="*/ 4313692 w 8126844"/>
                    <a:gd name="connsiteY93" fmla="*/ 4827086 h 5701145"/>
                    <a:gd name="connsiteX94" fmla="*/ 4004410 w 8126844"/>
                    <a:gd name="connsiteY94" fmla="*/ 4867427 h 5701145"/>
                    <a:gd name="connsiteX95" fmla="*/ 3869939 w 8126844"/>
                    <a:gd name="connsiteY95" fmla="*/ 4746404 h 5701145"/>
                    <a:gd name="connsiteX96" fmla="*/ 3950621 w 8126844"/>
                    <a:gd name="connsiteY96" fmla="*/ 4638827 h 5701145"/>
                    <a:gd name="connsiteX97" fmla="*/ 4367480 w 8126844"/>
                    <a:gd name="connsiteY97" fmla="*/ 4558145 h 5701145"/>
                    <a:gd name="connsiteX98" fmla="*/ 4542292 w 8126844"/>
                    <a:gd name="connsiteY98" fmla="*/ 4490909 h 5701145"/>
                    <a:gd name="connsiteX99" fmla="*/ 4542292 w 8126844"/>
                    <a:gd name="connsiteY99" fmla="*/ 4356439 h 5701145"/>
                    <a:gd name="connsiteX100" fmla="*/ 4206116 w 8126844"/>
                    <a:gd name="connsiteY100" fmla="*/ 4356439 h 5701145"/>
                    <a:gd name="connsiteX101" fmla="*/ 3520316 w 8126844"/>
                    <a:gd name="connsiteY101" fmla="*/ 4437121 h 5701145"/>
                    <a:gd name="connsiteX102" fmla="*/ 3157245 w 8126844"/>
                    <a:gd name="connsiteY102" fmla="*/ 4464015 h 5701145"/>
                    <a:gd name="connsiteX103" fmla="*/ 3076563 w 8126844"/>
                    <a:gd name="connsiteY103" fmla="*/ 4585039 h 5701145"/>
                    <a:gd name="connsiteX104" fmla="*/ 3224480 w 8126844"/>
                    <a:gd name="connsiteY104" fmla="*/ 4652274 h 5701145"/>
                    <a:gd name="connsiteX105" fmla="*/ 3453080 w 8126844"/>
                    <a:gd name="connsiteY105" fmla="*/ 4679168 h 5701145"/>
                    <a:gd name="connsiteX106" fmla="*/ 3412739 w 8126844"/>
                    <a:gd name="connsiteY106" fmla="*/ 4786745 h 5701145"/>
                    <a:gd name="connsiteX107" fmla="*/ 2968986 w 8126844"/>
                    <a:gd name="connsiteY107" fmla="*/ 4840533 h 5701145"/>
                    <a:gd name="connsiteX108" fmla="*/ 2767280 w 8126844"/>
                    <a:gd name="connsiteY108" fmla="*/ 4853980 h 5701145"/>
                    <a:gd name="connsiteX109" fmla="*/ 2673151 w 8126844"/>
                    <a:gd name="connsiteY109" fmla="*/ 5055686 h 5701145"/>
                    <a:gd name="connsiteX110" fmla="*/ 2767280 w 8126844"/>
                    <a:gd name="connsiteY110" fmla="*/ 5418757 h 5701145"/>
                    <a:gd name="connsiteX111" fmla="*/ 2700045 w 8126844"/>
                    <a:gd name="connsiteY111" fmla="*/ 5620462 h 5701145"/>
                    <a:gd name="connsiteX112" fmla="*/ 2498339 w 8126844"/>
                    <a:gd name="connsiteY112" fmla="*/ 5701145 h 5701145"/>
                    <a:gd name="connsiteX113" fmla="*/ 2256292 w 8126844"/>
                    <a:gd name="connsiteY113" fmla="*/ 5620462 h 5701145"/>
                    <a:gd name="connsiteX114" fmla="*/ 2175610 w 8126844"/>
                    <a:gd name="connsiteY114" fmla="*/ 5364968 h 5701145"/>
                    <a:gd name="connsiteX115" fmla="*/ 2269739 w 8126844"/>
                    <a:gd name="connsiteY115" fmla="*/ 5136368 h 5701145"/>
                    <a:gd name="connsiteX116" fmla="*/ 2404210 w 8126844"/>
                    <a:gd name="connsiteY116" fmla="*/ 4975004 h 5701145"/>
                    <a:gd name="connsiteX117" fmla="*/ 2390763 w 8126844"/>
                    <a:gd name="connsiteY117" fmla="*/ 4827086 h 5701145"/>
                    <a:gd name="connsiteX118" fmla="*/ 2014245 w 8126844"/>
                    <a:gd name="connsiteY118" fmla="*/ 4692615 h 5701145"/>
                    <a:gd name="connsiteX119" fmla="*/ 2068033 w 8126844"/>
                    <a:gd name="connsiteY119" fmla="*/ 4585039 h 5701145"/>
                    <a:gd name="connsiteX120" fmla="*/ 2390763 w 8126844"/>
                    <a:gd name="connsiteY120" fmla="*/ 4585039 h 5701145"/>
                    <a:gd name="connsiteX121" fmla="*/ 2807621 w 8126844"/>
                    <a:gd name="connsiteY121" fmla="*/ 4585039 h 5701145"/>
                    <a:gd name="connsiteX122" fmla="*/ 2834516 w 8126844"/>
                    <a:gd name="connsiteY122" fmla="*/ 4450568 h 5701145"/>
                    <a:gd name="connsiteX123" fmla="*/ 2686598 w 8126844"/>
                    <a:gd name="connsiteY123" fmla="*/ 4396780 h 5701145"/>
                    <a:gd name="connsiteX124" fmla="*/ 2780727 w 8126844"/>
                    <a:gd name="connsiteY124" fmla="*/ 4248862 h 5701145"/>
                    <a:gd name="connsiteX125" fmla="*/ 3211033 w 8126844"/>
                    <a:gd name="connsiteY125" fmla="*/ 4289204 h 5701145"/>
                    <a:gd name="connsiteX126" fmla="*/ 3775810 w 8126844"/>
                    <a:gd name="connsiteY126" fmla="*/ 4262309 h 5701145"/>
                    <a:gd name="connsiteX127" fmla="*/ 4380927 w 8126844"/>
                    <a:gd name="connsiteY127" fmla="*/ 4168180 h 5701145"/>
                    <a:gd name="connsiteX128" fmla="*/ 4622974 w 8126844"/>
                    <a:gd name="connsiteY128" fmla="*/ 4114392 h 5701145"/>
                    <a:gd name="connsiteX129" fmla="*/ 4555739 w 8126844"/>
                    <a:gd name="connsiteY129" fmla="*/ 4020262 h 5701145"/>
                    <a:gd name="connsiteX130" fmla="*/ 4031304 w 8126844"/>
                    <a:gd name="connsiteY130" fmla="*/ 4060604 h 5701145"/>
                    <a:gd name="connsiteX131" fmla="*/ 3600998 w 8126844"/>
                    <a:gd name="connsiteY131" fmla="*/ 4074051 h 5701145"/>
                    <a:gd name="connsiteX132" fmla="*/ 3278268 w 8126844"/>
                    <a:gd name="connsiteY132" fmla="*/ 4033709 h 5701145"/>
                    <a:gd name="connsiteX133" fmla="*/ 3237927 w 8126844"/>
                    <a:gd name="connsiteY133" fmla="*/ 3966474 h 5701145"/>
                    <a:gd name="connsiteX134" fmla="*/ 3291716 w 8126844"/>
                    <a:gd name="connsiteY134" fmla="*/ 3832004 h 5701145"/>
                    <a:gd name="connsiteX135" fmla="*/ 3587551 w 8126844"/>
                    <a:gd name="connsiteY135" fmla="*/ 3858898 h 5701145"/>
                    <a:gd name="connsiteX136" fmla="*/ 3883386 w 8126844"/>
                    <a:gd name="connsiteY136" fmla="*/ 3858898 h 5701145"/>
                    <a:gd name="connsiteX137" fmla="*/ 3964068 w 8126844"/>
                    <a:gd name="connsiteY137" fmla="*/ 3791662 h 5701145"/>
                    <a:gd name="connsiteX138" fmla="*/ 3883386 w 8126844"/>
                    <a:gd name="connsiteY138" fmla="*/ 3670639 h 5701145"/>
                    <a:gd name="connsiteX139" fmla="*/ 3412739 w 8126844"/>
                    <a:gd name="connsiteY139" fmla="*/ 3643745 h 5701145"/>
                    <a:gd name="connsiteX140" fmla="*/ 3049668 w 8126844"/>
                    <a:gd name="connsiteY140" fmla="*/ 3589957 h 5701145"/>
                    <a:gd name="connsiteX141" fmla="*/ 2740386 w 8126844"/>
                    <a:gd name="connsiteY141" fmla="*/ 3522721 h 5701145"/>
                    <a:gd name="connsiteX142" fmla="*/ 2457998 w 8126844"/>
                    <a:gd name="connsiteY142" fmla="*/ 3442039 h 5701145"/>
                    <a:gd name="connsiteX143" fmla="*/ 2242845 w 8126844"/>
                    <a:gd name="connsiteY143" fmla="*/ 3388251 h 5701145"/>
                    <a:gd name="connsiteX144" fmla="*/ 2162163 w 8126844"/>
                    <a:gd name="connsiteY144" fmla="*/ 3549615 h 5701145"/>
                    <a:gd name="connsiteX145" fmla="*/ 2336974 w 8126844"/>
                    <a:gd name="connsiteY145" fmla="*/ 3724427 h 5701145"/>
                    <a:gd name="connsiteX146" fmla="*/ 2713492 w 8126844"/>
                    <a:gd name="connsiteY146" fmla="*/ 3778215 h 5701145"/>
                    <a:gd name="connsiteX147" fmla="*/ 2874857 w 8126844"/>
                    <a:gd name="connsiteY147" fmla="*/ 3832004 h 5701145"/>
                    <a:gd name="connsiteX148" fmla="*/ 2874857 w 8126844"/>
                    <a:gd name="connsiteY148" fmla="*/ 3979921 h 5701145"/>
                    <a:gd name="connsiteX149" fmla="*/ 2605916 w 8126844"/>
                    <a:gd name="connsiteY149" fmla="*/ 3953027 h 5701145"/>
                    <a:gd name="connsiteX150" fmla="*/ 2000798 w 8126844"/>
                    <a:gd name="connsiteY150" fmla="*/ 3832004 h 5701145"/>
                    <a:gd name="connsiteX151" fmla="*/ 1583939 w 8126844"/>
                    <a:gd name="connsiteY151" fmla="*/ 3684086 h 5701145"/>
                    <a:gd name="connsiteX152" fmla="*/ 1409127 w 8126844"/>
                    <a:gd name="connsiteY152" fmla="*/ 3697533 h 5701145"/>
                    <a:gd name="connsiteX153" fmla="*/ 1368786 w 8126844"/>
                    <a:gd name="connsiteY153" fmla="*/ 3872345 h 5701145"/>
                    <a:gd name="connsiteX154" fmla="*/ 1799092 w 8126844"/>
                    <a:gd name="connsiteY154" fmla="*/ 4006815 h 5701145"/>
                    <a:gd name="connsiteX155" fmla="*/ 2256292 w 8126844"/>
                    <a:gd name="connsiteY155" fmla="*/ 4168180 h 5701145"/>
                    <a:gd name="connsiteX156" fmla="*/ 2390763 w 8126844"/>
                    <a:gd name="connsiteY156" fmla="*/ 4275757 h 5701145"/>
                    <a:gd name="connsiteX157" fmla="*/ 2094927 w 8126844"/>
                    <a:gd name="connsiteY157" fmla="*/ 4342992 h 5701145"/>
                    <a:gd name="connsiteX158" fmla="*/ 1557045 w 8126844"/>
                    <a:gd name="connsiteY158" fmla="*/ 4168180 h 5701145"/>
                    <a:gd name="connsiteX159" fmla="*/ 965374 w 8126844"/>
                    <a:gd name="connsiteY159" fmla="*/ 3939580 h 5701145"/>
                    <a:gd name="connsiteX160" fmla="*/ 481280 w 8126844"/>
                    <a:gd name="connsiteY160" fmla="*/ 3724427 h 5701145"/>
                    <a:gd name="connsiteX161" fmla="*/ 198892 w 8126844"/>
                    <a:gd name="connsiteY161" fmla="*/ 3616851 h 5701145"/>
                    <a:gd name="connsiteX162" fmla="*/ 131657 w 8126844"/>
                    <a:gd name="connsiteY162" fmla="*/ 3522721 h 5701145"/>
                    <a:gd name="connsiteX163" fmla="*/ 279574 w 8126844"/>
                    <a:gd name="connsiteY163" fmla="*/ 3428592 h 5701145"/>
                    <a:gd name="connsiteX164" fmla="*/ 642645 w 8126844"/>
                    <a:gd name="connsiteY164" fmla="*/ 3603404 h 5701145"/>
                    <a:gd name="connsiteX165" fmla="*/ 1113292 w 8126844"/>
                    <a:gd name="connsiteY165" fmla="*/ 3751321 h 5701145"/>
                    <a:gd name="connsiteX166" fmla="*/ 1153633 w 8126844"/>
                    <a:gd name="connsiteY166" fmla="*/ 3576509 h 5701145"/>
                    <a:gd name="connsiteX167" fmla="*/ 1032610 w 8126844"/>
                    <a:gd name="connsiteY167" fmla="*/ 3415145 h 5701145"/>
                    <a:gd name="connsiteX168" fmla="*/ 535068 w 8126844"/>
                    <a:gd name="connsiteY168" fmla="*/ 3267227 h 5701145"/>
                    <a:gd name="connsiteX169" fmla="*/ 198892 w 8126844"/>
                    <a:gd name="connsiteY169" fmla="*/ 3025180 h 5701145"/>
                    <a:gd name="connsiteX170" fmla="*/ 10633 w 8126844"/>
                    <a:gd name="connsiteY170" fmla="*/ 2863815 h 5701145"/>
                    <a:gd name="connsiteX171" fmla="*/ 50974 w 8126844"/>
                    <a:gd name="connsiteY171" fmla="*/ 2729345 h 5701145"/>
                    <a:gd name="connsiteX172" fmla="*/ 279574 w 8126844"/>
                    <a:gd name="connsiteY172" fmla="*/ 2810027 h 5701145"/>
                    <a:gd name="connsiteX173" fmla="*/ 1019163 w 8126844"/>
                    <a:gd name="connsiteY173" fmla="*/ 3213439 h 5701145"/>
                    <a:gd name="connsiteX174" fmla="*/ 1462916 w 8126844"/>
                    <a:gd name="connsiteY174" fmla="*/ 3455486 h 5701145"/>
                    <a:gd name="connsiteX175" fmla="*/ 1799092 w 8126844"/>
                    <a:gd name="connsiteY175" fmla="*/ 3549615 h 5701145"/>
                    <a:gd name="connsiteX176" fmla="*/ 1973904 w 8126844"/>
                    <a:gd name="connsiteY176" fmla="*/ 3482380 h 5701145"/>
                    <a:gd name="connsiteX177" fmla="*/ 1960457 w 8126844"/>
                    <a:gd name="connsiteY177" fmla="*/ 3240333 h 5701145"/>
                    <a:gd name="connsiteX178" fmla="*/ 1624280 w 8126844"/>
                    <a:gd name="connsiteY178" fmla="*/ 3132757 h 5701145"/>
                    <a:gd name="connsiteX179" fmla="*/ 1288104 w 8126844"/>
                    <a:gd name="connsiteY179" fmla="*/ 2984839 h 5701145"/>
                    <a:gd name="connsiteX180" fmla="*/ 1261210 w 8126844"/>
                    <a:gd name="connsiteY180" fmla="*/ 2850368 h 5701145"/>
                    <a:gd name="connsiteX181" fmla="*/ 1462916 w 8126844"/>
                    <a:gd name="connsiteY181" fmla="*/ 2850368 h 5701145"/>
                    <a:gd name="connsiteX182" fmla="*/ 1691516 w 8126844"/>
                    <a:gd name="connsiteY182" fmla="*/ 2931051 h 5701145"/>
                    <a:gd name="connsiteX183" fmla="*/ 1758751 w 8126844"/>
                    <a:gd name="connsiteY183" fmla="*/ 2715898 h 5701145"/>
                    <a:gd name="connsiteX184" fmla="*/ 1597386 w 8126844"/>
                    <a:gd name="connsiteY184" fmla="*/ 2541086 h 5701145"/>
                    <a:gd name="connsiteX185" fmla="*/ 1153633 w 8126844"/>
                    <a:gd name="connsiteY185" fmla="*/ 2352827 h 5701145"/>
                    <a:gd name="connsiteX186" fmla="*/ 871245 w 8126844"/>
                    <a:gd name="connsiteY186" fmla="*/ 2164568 h 5701145"/>
                    <a:gd name="connsiteX187" fmla="*/ 750221 w 8126844"/>
                    <a:gd name="connsiteY187" fmla="*/ 2030098 h 5701145"/>
                    <a:gd name="connsiteX188" fmla="*/ 844351 w 8126844"/>
                    <a:gd name="connsiteY188" fmla="*/ 1909074 h 5701145"/>
                    <a:gd name="connsiteX189" fmla="*/ 1328445 w 8126844"/>
                    <a:gd name="connsiteY189" fmla="*/ 2124227 h 5701145"/>
                    <a:gd name="connsiteX190" fmla="*/ 1606671 w 8126844"/>
                    <a:gd name="connsiteY190" fmla="*/ 2270646 h 5701145"/>
                    <a:gd name="connsiteX191" fmla="*/ 1720260 w 8126844"/>
                    <a:gd name="connsiteY191" fmla="*/ 1991807 h 5701145"/>
                    <a:gd name="connsiteX192" fmla="*/ 1772079 w 8126844"/>
                    <a:gd name="connsiteY192" fmla="*/ 1808382 h 5701145"/>
                    <a:gd name="connsiteX193" fmla="*/ 1693720 w 8126844"/>
                    <a:gd name="connsiteY193" fmla="*/ 1636353 h 5701145"/>
                    <a:gd name="connsiteX194" fmla="*/ 2176456 w 8126844"/>
                    <a:gd name="connsiteY194" fmla="*/ 1949201 h 5701145"/>
                    <a:gd name="connsiteX195" fmla="*/ 1984049 w 8126844"/>
                    <a:gd name="connsiteY195" fmla="*/ 1926793 h 5701145"/>
                    <a:gd name="connsiteX196" fmla="*/ 1894130 w 8126844"/>
                    <a:gd name="connsiteY196" fmla="*/ 2064511 h 5701145"/>
                    <a:gd name="connsiteX197" fmla="*/ 1879774 w 8126844"/>
                    <a:gd name="connsiteY197" fmla="*/ 2406615 h 5701145"/>
                    <a:gd name="connsiteX198" fmla="*/ 2390763 w 8126844"/>
                    <a:gd name="connsiteY198" fmla="*/ 2635215 h 5701145"/>
                    <a:gd name="connsiteX199" fmla="*/ 3157245 w 8126844"/>
                    <a:gd name="connsiteY199" fmla="*/ 2850368 h 5701145"/>
                    <a:gd name="connsiteX200" fmla="*/ 3708574 w 8126844"/>
                    <a:gd name="connsiteY200" fmla="*/ 2984839 h 5701145"/>
                    <a:gd name="connsiteX201" fmla="*/ 4165774 w 8126844"/>
                    <a:gd name="connsiteY201" fmla="*/ 2957945 h 5701145"/>
                    <a:gd name="connsiteX202" fmla="*/ 4394374 w 8126844"/>
                    <a:gd name="connsiteY202" fmla="*/ 2931051 h 5701145"/>
                    <a:gd name="connsiteX203" fmla="*/ 4407821 w 8126844"/>
                    <a:gd name="connsiteY203" fmla="*/ 2742792 h 5701145"/>
                    <a:gd name="connsiteX204" fmla="*/ 4192668 w 8126844"/>
                    <a:gd name="connsiteY204" fmla="*/ 2702451 h 5701145"/>
                    <a:gd name="connsiteX205" fmla="*/ 4031304 w 8126844"/>
                    <a:gd name="connsiteY205" fmla="*/ 2742792 h 5701145"/>
                    <a:gd name="connsiteX206" fmla="*/ 4031304 w 8126844"/>
                    <a:gd name="connsiteY206" fmla="*/ 2567980 h 5701145"/>
                    <a:gd name="connsiteX207" fmla="*/ 4448163 w 8126844"/>
                    <a:gd name="connsiteY207" fmla="*/ 2446957 h 5701145"/>
                    <a:gd name="connsiteX208" fmla="*/ 4703657 w 8126844"/>
                    <a:gd name="connsiteY208" fmla="*/ 2339380 h 5701145"/>
                    <a:gd name="connsiteX209" fmla="*/ 4719129 w 8126844"/>
                    <a:gd name="connsiteY209" fmla="*/ 2122716 h 5701145"/>
                    <a:gd name="connsiteX210" fmla="*/ 4519556 w 8126844"/>
                    <a:gd name="connsiteY210" fmla="*/ 2127668 h 5701145"/>
                    <a:gd name="connsiteX0" fmla="*/ 5076343 w 8126844"/>
                    <a:gd name="connsiteY0" fmla="*/ 1896145 h 5679478"/>
                    <a:gd name="connsiteX1" fmla="*/ 4866197 w 8126844"/>
                    <a:gd name="connsiteY1" fmla="*/ 2014985 h 5679478"/>
                    <a:gd name="connsiteX2" fmla="*/ 4959151 w 8126844"/>
                    <a:gd name="connsiteY2" fmla="*/ 2223584 h 5679478"/>
                    <a:gd name="connsiteX3" fmla="*/ 5402904 w 8126844"/>
                    <a:gd name="connsiteY3" fmla="*/ 2062219 h 5679478"/>
                    <a:gd name="connsiteX4" fmla="*/ 6478668 w 8126844"/>
                    <a:gd name="connsiteY4" fmla="*/ 1349525 h 5679478"/>
                    <a:gd name="connsiteX5" fmla="*/ 6941073 w 8126844"/>
                    <a:gd name="connsiteY5" fmla="*/ 738192 h 5679478"/>
                    <a:gd name="connsiteX6" fmla="*/ 6767262 w 8126844"/>
                    <a:gd name="connsiteY6" fmla="*/ 413 h 5679478"/>
                    <a:gd name="connsiteX7" fmla="*/ 7177916 w 8126844"/>
                    <a:gd name="connsiteY7" fmla="*/ 502360 h 5679478"/>
                    <a:gd name="connsiteX8" fmla="*/ 7352727 w 8126844"/>
                    <a:gd name="connsiteY8" fmla="*/ 381337 h 5679478"/>
                    <a:gd name="connsiteX9" fmla="*/ 7460304 w 8126844"/>
                    <a:gd name="connsiteY9" fmla="*/ 690619 h 5679478"/>
                    <a:gd name="connsiteX10" fmla="*/ 7137574 w 8126844"/>
                    <a:gd name="connsiteY10" fmla="*/ 1120925 h 5679478"/>
                    <a:gd name="connsiteX11" fmla="*/ 7056892 w 8126844"/>
                    <a:gd name="connsiteY11" fmla="*/ 1295737 h 5679478"/>
                    <a:gd name="connsiteX12" fmla="*/ 7177916 w 8126844"/>
                    <a:gd name="connsiteY12" fmla="*/ 1403313 h 5679478"/>
                    <a:gd name="connsiteX13" fmla="*/ 7406516 w 8126844"/>
                    <a:gd name="connsiteY13" fmla="*/ 1174713 h 5679478"/>
                    <a:gd name="connsiteX14" fmla="*/ 7540986 w 8126844"/>
                    <a:gd name="connsiteY14" fmla="*/ 1174713 h 5679478"/>
                    <a:gd name="connsiteX15" fmla="*/ 7554433 w 8126844"/>
                    <a:gd name="connsiteY15" fmla="*/ 1403313 h 5679478"/>
                    <a:gd name="connsiteX16" fmla="*/ 6976210 w 8126844"/>
                    <a:gd name="connsiteY16" fmla="*/ 1994984 h 5679478"/>
                    <a:gd name="connsiteX17" fmla="*/ 6276963 w 8126844"/>
                    <a:gd name="connsiteY17" fmla="*/ 2546313 h 5679478"/>
                    <a:gd name="connsiteX18" fmla="*/ 5860104 w 8126844"/>
                    <a:gd name="connsiteY18" fmla="*/ 2748019 h 5679478"/>
                    <a:gd name="connsiteX19" fmla="*/ 5658398 w 8126844"/>
                    <a:gd name="connsiteY19" fmla="*/ 2815254 h 5679478"/>
                    <a:gd name="connsiteX20" fmla="*/ 5550821 w 8126844"/>
                    <a:gd name="connsiteY20" fmla="*/ 2734572 h 5679478"/>
                    <a:gd name="connsiteX21" fmla="*/ 5644951 w 8126844"/>
                    <a:gd name="connsiteY21" fmla="*/ 2532866 h 5679478"/>
                    <a:gd name="connsiteX22" fmla="*/ 5913892 w 8126844"/>
                    <a:gd name="connsiteY22" fmla="*/ 2479078 h 5679478"/>
                    <a:gd name="connsiteX23" fmla="*/ 5752527 w 8126844"/>
                    <a:gd name="connsiteY23" fmla="*/ 2169795 h 5679478"/>
                    <a:gd name="connsiteX24" fmla="*/ 5362563 w 8126844"/>
                    <a:gd name="connsiteY24" fmla="*/ 2317713 h 5679478"/>
                    <a:gd name="connsiteX25" fmla="*/ 4663316 w 8126844"/>
                    <a:gd name="connsiteY25" fmla="*/ 2600101 h 5679478"/>
                    <a:gd name="connsiteX26" fmla="*/ 4649868 w 8126844"/>
                    <a:gd name="connsiteY26" fmla="*/ 2774913 h 5679478"/>
                    <a:gd name="connsiteX27" fmla="*/ 4703657 w 8126844"/>
                    <a:gd name="connsiteY27" fmla="*/ 2882490 h 5679478"/>
                    <a:gd name="connsiteX28" fmla="*/ 5066727 w 8126844"/>
                    <a:gd name="connsiteY28" fmla="*/ 2748019 h 5679478"/>
                    <a:gd name="connsiteX29" fmla="*/ 5322221 w 8126844"/>
                    <a:gd name="connsiteY29" fmla="*/ 2694231 h 5679478"/>
                    <a:gd name="connsiteX30" fmla="*/ 5349116 w 8126844"/>
                    <a:gd name="connsiteY30" fmla="*/ 2828701 h 5679478"/>
                    <a:gd name="connsiteX31" fmla="*/ 4784339 w 8126844"/>
                    <a:gd name="connsiteY31" fmla="*/ 3043854 h 5679478"/>
                    <a:gd name="connsiteX32" fmla="*/ 4098539 w 8126844"/>
                    <a:gd name="connsiteY32" fmla="*/ 3178325 h 5679478"/>
                    <a:gd name="connsiteX33" fmla="*/ 2740386 w 8126844"/>
                    <a:gd name="connsiteY33" fmla="*/ 3043854 h 5679478"/>
                    <a:gd name="connsiteX34" fmla="*/ 2202504 w 8126844"/>
                    <a:gd name="connsiteY34" fmla="*/ 2842148 h 5679478"/>
                    <a:gd name="connsiteX35" fmla="*/ 2027692 w 8126844"/>
                    <a:gd name="connsiteY35" fmla="*/ 2788360 h 5679478"/>
                    <a:gd name="connsiteX36" fmla="*/ 1960457 w 8126844"/>
                    <a:gd name="connsiteY36" fmla="*/ 2936278 h 5679478"/>
                    <a:gd name="connsiteX37" fmla="*/ 2390763 w 8126844"/>
                    <a:gd name="connsiteY37" fmla="*/ 3164878 h 5679478"/>
                    <a:gd name="connsiteX38" fmla="*/ 3372398 w 8126844"/>
                    <a:gd name="connsiteY38" fmla="*/ 3406925 h 5679478"/>
                    <a:gd name="connsiteX39" fmla="*/ 4125433 w 8126844"/>
                    <a:gd name="connsiteY39" fmla="*/ 3406925 h 5679478"/>
                    <a:gd name="connsiteX40" fmla="*/ 4757445 w 8126844"/>
                    <a:gd name="connsiteY40" fmla="*/ 3380031 h 5679478"/>
                    <a:gd name="connsiteX41" fmla="*/ 4918810 w 8126844"/>
                    <a:gd name="connsiteY41" fmla="*/ 3420372 h 5679478"/>
                    <a:gd name="connsiteX42" fmla="*/ 4811233 w 8126844"/>
                    <a:gd name="connsiteY42" fmla="*/ 3581737 h 5679478"/>
                    <a:gd name="connsiteX43" fmla="*/ 4286798 w 8126844"/>
                    <a:gd name="connsiteY43" fmla="*/ 3648972 h 5679478"/>
                    <a:gd name="connsiteX44" fmla="*/ 4219563 w 8126844"/>
                    <a:gd name="connsiteY44" fmla="*/ 3783442 h 5679478"/>
                    <a:gd name="connsiteX45" fmla="*/ 4555739 w 8126844"/>
                    <a:gd name="connsiteY45" fmla="*/ 3837231 h 5679478"/>
                    <a:gd name="connsiteX46" fmla="*/ 5241539 w 8126844"/>
                    <a:gd name="connsiteY46" fmla="*/ 3648972 h 5679478"/>
                    <a:gd name="connsiteX47" fmla="*/ 5523927 w 8126844"/>
                    <a:gd name="connsiteY47" fmla="*/ 3514501 h 5679478"/>
                    <a:gd name="connsiteX48" fmla="*/ 5618057 w 8126844"/>
                    <a:gd name="connsiteY48" fmla="*/ 3406925 h 5679478"/>
                    <a:gd name="connsiteX49" fmla="*/ 5402904 w 8126844"/>
                    <a:gd name="connsiteY49" fmla="*/ 3393478 h 5679478"/>
                    <a:gd name="connsiteX50" fmla="*/ 5214645 w 8126844"/>
                    <a:gd name="connsiteY50" fmla="*/ 3285901 h 5679478"/>
                    <a:gd name="connsiteX51" fmla="*/ 5241539 w 8126844"/>
                    <a:gd name="connsiteY51" fmla="*/ 3164878 h 5679478"/>
                    <a:gd name="connsiteX52" fmla="*/ 5537374 w 8126844"/>
                    <a:gd name="connsiteY52" fmla="*/ 3124537 h 5679478"/>
                    <a:gd name="connsiteX53" fmla="*/ 6196280 w 8126844"/>
                    <a:gd name="connsiteY53" fmla="*/ 2869042 h 5679478"/>
                    <a:gd name="connsiteX54" fmla="*/ 6747610 w 8126844"/>
                    <a:gd name="connsiteY54" fmla="*/ 2532866 h 5679478"/>
                    <a:gd name="connsiteX55" fmla="*/ 7218257 w 8126844"/>
                    <a:gd name="connsiteY55" fmla="*/ 2089113 h 5679478"/>
                    <a:gd name="connsiteX56" fmla="*/ 7433410 w 8126844"/>
                    <a:gd name="connsiteY56" fmla="*/ 1914301 h 5679478"/>
                    <a:gd name="connsiteX57" fmla="*/ 7567880 w 8126844"/>
                    <a:gd name="connsiteY57" fmla="*/ 1941195 h 5679478"/>
                    <a:gd name="connsiteX58" fmla="*/ 7514092 w 8126844"/>
                    <a:gd name="connsiteY58" fmla="*/ 2142901 h 5679478"/>
                    <a:gd name="connsiteX59" fmla="*/ 7097233 w 8126844"/>
                    <a:gd name="connsiteY59" fmla="*/ 2573207 h 5679478"/>
                    <a:gd name="connsiteX60" fmla="*/ 6451774 w 8126844"/>
                    <a:gd name="connsiteY60" fmla="*/ 2990066 h 5679478"/>
                    <a:gd name="connsiteX61" fmla="*/ 6088704 w 8126844"/>
                    <a:gd name="connsiteY61" fmla="*/ 3178325 h 5679478"/>
                    <a:gd name="connsiteX62" fmla="*/ 5981127 w 8126844"/>
                    <a:gd name="connsiteY62" fmla="*/ 3312795 h 5679478"/>
                    <a:gd name="connsiteX63" fmla="*/ 6021468 w 8126844"/>
                    <a:gd name="connsiteY63" fmla="*/ 3514501 h 5679478"/>
                    <a:gd name="connsiteX64" fmla="*/ 6115598 w 8126844"/>
                    <a:gd name="connsiteY64" fmla="*/ 3662419 h 5679478"/>
                    <a:gd name="connsiteX65" fmla="*/ 6734163 w 8126844"/>
                    <a:gd name="connsiteY65" fmla="*/ 3487607 h 5679478"/>
                    <a:gd name="connsiteX66" fmla="*/ 7419963 w 8126844"/>
                    <a:gd name="connsiteY66" fmla="*/ 3057301 h 5679478"/>
                    <a:gd name="connsiteX67" fmla="*/ 7850268 w 8126844"/>
                    <a:gd name="connsiteY67" fmla="*/ 2734572 h 5679478"/>
                    <a:gd name="connsiteX68" fmla="*/ 8065421 w 8126844"/>
                    <a:gd name="connsiteY68" fmla="*/ 2626995 h 5679478"/>
                    <a:gd name="connsiteX69" fmla="*/ 8105763 w 8126844"/>
                    <a:gd name="connsiteY69" fmla="*/ 2788360 h 5679478"/>
                    <a:gd name="connsiteX70" fmla="*/ 7769586 w 8126844"/>
                    <a:gd name="connsiteY70" fmla="*/ 3124537 h 5679478"/>
                    <a:gd name="connsiteX71" fmla="*/ 6707268 w 8126844"/>
                    <a:gd name="connsiteY71" fmla="*/ 3702760 h 5679478"/>
                    <a:gd name="connsiteX72" fmla="*/ 6129045 w 8126844"/>
                    <a:gd name="connsiteY72" fmla="*/ 3971701 h 5679478"/>
                    <a:gd name="connsiteX73" fmla="*/ 5833210 w 8126844"/>
                    <a:gd name="connsiteY73" fmla="*/ 4012042 h 5679478"/>
                    <a:gd name="connsiteX74" fmla="*/ 5712186 w 8126844"/>
                    <a:gd name="connsiteY74" fmla="*/ 4052384 h 5679478"/>
                    <a:gd name="connsiteX75" fmla="*/ 5658398 w 8126844"/>
                    <a:gd name="connsiteY75" fmla="*/ 3904466 h 5679478"/>
                    <a:gd name="connsiteX76" fmla="*/ 5779421 w 8126844"/>
                    <a:gd name="connsiteY76" fmla="*/ 3796890 h 5679478"/>
                    <a:gd name="connsiteX77" fmla="*/ 5779421 w 8126844"/>
                    <a:gd name="connsiteY77" fmla="*/ 3702760 h 5679478"/>
                    <a:gd name="connsiteX78" fmla="*/ 5497033 w 8126844"/>
                    <a:gd name="connsiteY78" fmla="*/ 3823784 h 5679478"/>
                    <a:gd name="connsiteX79" fmla="*/ 5039833 w 8126844"/>
                    <a:gd name="connsiteY79" fmla="*/ 3958254 h 5679478"/>
                    <a:gd name="connsiteX80" fmla="*/ 4865021 w 8126844"/>
                    <a:gd name="connsiteY80" fmla="*/ 4038937 h 5679478"/>
                    <a:gd name="connsiteX81" fmla="*/ 4905363 w 8126844"/>
                    <a:gd name="connsiteY81" fmla="*/ 4133066 h 5679478"/>
                    <a:gd name="connsiteX82" fmla="*/ 5160857 w 8126844"/>
                    <a:gd name="connsiteY82" fmla="*/ 4106172 h 5679478"/>
                    <a:gd name="connsiteX83" fmla="*/ 5187751 w 8126844"/>
                    <a:gd name="connsiteY83" fmla="*/ 4240642 h 5679478"/>
                    <a:gd name="connsiteX84" fmla="*/ 4878468 w 8126844"/>
                    <a:gd name="connsiteY84" fmla="*/ 4334772 h 5679478"/>
                    <a:gd name="connsiteX85" fmla="*/ 4891916 w 8126844"/>
                    <a:gd name="connsiteY85" fmla="*/ 4482690 h 5679478"/>
                    <a:gd name="connsiteX86" fmla="*/ 5376010 w 8126844"/>
                    <a:gd name="connsiteY86" fmla="*/ 4375113 h 5679478"/>
                    <a:gd name="connsiteX87" fmla="*/ 5967680 w 8126844"/>
                    <a:gd name="connsiteY87" fmla="*/ 4227195 h 5679478"/>
                    <a:gd name="connsiteX88" fmla="*/ 6344198 w 8126844"/>
                    <a:gd name="connsiteY88" fmla="*/ 4025490 h 5679478"/>
                    <a:gd name="connsiteX89" fmla="*/ 6478668 w 8126844"/>
                    <a:gd name="connsiteY89" fmla="*/ 4025490 h 5679478"/>
                    <a:gd name="connsiteX90" fmla="*/ 6478668 w 8126844"/>
                    <a:gd name="connsiteY90" fmla="*/ 4213748 h 5679478"/>
                    <a:gd name="connsiteX91" fmla="*/ 5900445 w 8126844"/>
                    <a:gd name="connsiteY91" fmla="*/ 4402007 h 5679478"/>
                    <a:gd name="connsiteX92" fmla="*/ 5053280 w 8126844"/>
                    <a:gd name="connsiteY92" fmla="*/ 4644054 h 5679478"/>
                    <a:gd name="connsiteX93" fmla="*/ 4703657 w 8126844"/>
                    <a:gd name="connsiteY93" fmla="*/ 4738184 h 5679478"/>
                    <a:gd name="connsiteX94" fmla="*/ 4313692 w 8126844"/>
                    <a:gd name="connsiteY94" fmla="*/ 4805419 h 5679478"/>
                    <a:gd name="connsiteX95" fmla="*/ 4004410 w 8126844"/>
                    <a:gd name="connsiteY95" fmla="*/ 4845760 h 5679478"/>
                    <a:gd name="connsiteX96" fmla="*/ 3869939 w 8126844"/>
                    <a:gd name="connsiteY96" fmla="*/ 4724737 h 5679478"/>
                    <a:gd name="connsiteX97" fmla="*/ 3950621 w 8126844"/>
                    <a:gd name="connsiteY97" fmla="*/ 4617160 h 5679478"/>
                    <a:gd name="connsiteX98" fmla="*/ 4367480 w 8126844"/>
                    <a:gd name="connsiteY98" fmla="*/ 4536478 h 5679478"/>
                    <a:gd name="connsiteX99" fmla="*/ 4542292 w 8126844"/>
                    <a:gd name="connsiteY99" fmla="*/ 4469242 h 5679478"/>
                    <a:gd name="connsiteX100" fmla="*/ 4542292 w 8126844"/>
                    <a:gd name="connsiteY100" fmla="*/ 4334772 h 5679478"/>
                    <a:gd name="connsiteX101" fmla="*/ 4206116 w 8126844"/>
                    <a:gd name="connsiteY101" fmla="*/ 4334772 h 5679478"/>
                    <a:gd name="connsiteX102" fmla="*/ 3520316 w 8126844"/>
                    <a:gd name="connsiteY102" fmla="*/ 4415454 h 5679478"/>
                    <a:gd name="connsiteX103" fmla="*/ 3157245 w 8126844"/>
                    <a:gd name="connsiteY103" fmla="*/ 4442348 h 5679478"/>
                    <a:gd name="connsiteX104" fmla="*/ 3076563 w 8126844"/>
                    <a:gd name="connsiteY104" fmla="*/ 4563372 h 5679478"/>
                    <a:gd name="connsiteX105" fmla="*/ 3224480 w 8126844"/>
                    <a:gd name="connsiteY105" fmla="*/ 4630607 h 5679478"/>
                    <a:gd name="connsiteX106" fmla="*/ 3453080 w 8126844"/>
                    <a:gd name="connsiteY106" fmla="*/ 4657501 h 5679478"/>
                    <a:gd name="connsiteX107" fmla="*/ 3412739 w 8126844"/>
                    <a:gd name="connsiteY107" fmla="*/ 4765078 h 5679478"/>
                    <a:gd name="connsiteX108" fmla="*/ 2968986 w 8126844"/>
                    <a:gd name="connsiteY108" fmla="*/ 4818866 h 5679478"/>
                    <a:gd name="connsiteX109" fmla="*/ 2767280 w 8126844"/>
                    <a:gd name="connsiteY109" fmla="*/ 4832313 h 5679478"/>
                    <a:gd name="connsiteX110" fmla="*/ 2673151 w 8126844"/>
                    <a:gd name="connsiteY110" fmla="*/ 5034019 h 5679478"/>
                    <a:gd name="connsiteX111" fmla="*/ 2767280 w 8126844"/>
                    <a:gd name="connsiteY111" fmla="*/ 5397090 h 5679478"/>
                    <a:gd name="connsiteX112" fmla="*/ 2700045 w 8126844"/>
                    <a:gd name="connsiteY112" fmla="*/ 5598795 h 5679478"/>
                    <a:gd name="connsiteX113" fmla="*/ 2498339 w 8126844"/>
                    <a:gd name="connsiteY113" fmla="*/ 5679478 h 5679478"/>
                    <a:gd name="connsiteX114" fmla="*/ 2256292 w 8126844"/>
                    <a:gd name="connsiteY114" fmla="*/ 5598795 h 5679478"/>
                    <a:gd name="connsiteX115" fmla="*/ 2175610 w 8126844"/>
                    <a:gd name="connsiteY115" fmla="*/ 5343301 h 5679478"/>
                    <a:gd name="connsiteX116" fmla="*/ 2269739 w 8126844"/>
                    <a:gd name="connsiteY116" fmla="*/ 5114701 h 5679478"/>
                    <a:gd name="connsiteX117" fmla="*/ 2404210 w 8126844"/>
                    <a:gd name="connsiteY117" fmla="*/ 4953337 h 5679478"/>
                    <a:gd name="connsiteX118" fmla="*/ 2390763 w 8126844"/>
                    <a:gd name="connsiteY118" fmla="*/ 4805419 h 5679478"/>
                    <a:gd name="connsiteX119" fmla="*/ 2014245 w 8126844"/>
                    <a:gd name="connsiteY119" fmla="*/ 4670948 h 5679478"/>
                    <a:gd name="connsiteX120" fmla="*/ 2068033 w 8126844"/>
                    <a:gd name="connsiteY120" fmla="*/ 4563372 h 5679478"/>
                    <a:gd name="connsiteX121" fmla="*/ 2390763 w 8126844"/>
                    <a:gd name="connsiteY121" fmla="*/ 4563372 h 5679478"/>
                    <a:gd name="connsiteX122" fmla="*/ 2807621 w 8126844"/>
                    <a:gd name="connsiteY122" fmla="*/ 4563372 h 5679478"/>
                    <a:gd name="connsiteX123" fmla="*/ 2834516 w 8126844"/>
                    <a:gd name="connsiteY123" fmla="*/ 4428901 h 5679478"/>
                    <a:gd name="connsiteX124" fmla="*/ 2686598 w 8126844"/>
                    <a:gd name="connsiteY124" fmla="*/ 4375113 h 5679478"/>
                    <a:gd name="connsiteX125" fmla="*/ 2780727 w 8126844"/>
                    <a:gd name="connsiteY125" fmla="*/ 4227195 h 5679478"/>
                    <a:gd name="connsiteX126" fmla="*/ 3211033 w 8126844"/>
                    <a:gd name="connsiteY126" fmla="*/ 4267537 h 5679478"/>
                    <a:gd name="connsiteX127" fmla="*/ 3775810 w 8126844"/>
                    <a:gd name="connsiteY127" fmla="*/ 4240642 h 5679478"/>
                    <a:gd name="connsiteX128" fmla="*/ 4380927 w 8126844"/>
                    <a:gd name="connsiteY128" fmla="*/ 4146513 h 5679478"/>
                    <a:gd name="connsiteX129" fmla="*/ 4622974 w 8126844"/>
                    <a:gd name="connsiteY129" fmla="*/ 4092725 h 5679478"/>
                    <a:gd name="connsiteX130" fmla="*/ 4555739 w 8126844"/>
                    <a:gd name="connsiteY130" fmla="*/ 3998595 h 5679478"/>
                    <a:gd name="connsiteX131" fmla="*/ 4031304 w 8126844"/>
                    <a:gd name="connsiteY131" fmla="*/ 4038937 h 5679478"/>
                    <a:gd name="connsiteX132" fmla="*/ 3600998 w 8126844"/>
                    <a:gd name="connsiteY132" fmla="*/ 4052384 h 5679478"/>
                    <a:gd name="connsiteX133" fmla="*/ 3278268 w 8126844"/>
                    <a:gd name="connsiteY133" fmla="*/ 4012042 h 5679478"/>
                    <a:gd name="connsiteX134" fmla="*/ 3237927 w 8126844"/>
                    <a:gd name="connsiteY134" fmla="*/ 3944807 h 5679478"/>
                    <a:gd name="connsiteX135" fmla="*/ 3291716 w 8126844"/>
                    <a:gd name="connsiteY135" fmla="*/ 3810337 h 5679478"/>
                    <a:gd name="connsiteX136" fmla="*/ 3587551 w 8126844"/>
                    <a:gd name="connsiteY136" fmla="*/ 3837231 h 5679478"/>
                    <a:gd name="connsiteX137" fmla="*/ 3883386 w 8126844"/>
                    <a:gd name="connsiteY137" fmla="*/ 3837231 h 5679478"/>
                    <a:gd name="connsiteX138" fmla="*/ 3964068 w 8126844"/>
                    <a:gd name="connsiteY138" fmla="*/ 3769995 h 5679478"/>
                    <a:gd name="connsiteX139" fmla="*/ 3883386 w 8126844"/>
                    <a:gd name="connsiteY139" fmla="*/ 3648972 h 5679478"/>
                    <a:gd name="connsiteX140" fmla="*/ 3412739 w 8126844"/>
                    <a:gd name="connsiteY140" fmla="*/ 3622078 h 5679478"/>
                    <a:gd name="connsiteX141" fmla="*/ 3049668 w 8126844"/>
                    <a:gd name="connsiteY141" fmla="*/ 3568290 h 5679478"/>
                    <a:gd name="connsiteX142" fmla="*/ 2740386 w 8126844"/>
                    <a:gd name="connsiteY142" fmla="*/ 3501054 h 5679478"/>
                    <a:gd name="connsiteX143" fmla="*/ 2457998 w 8126844"/>
                    <a:gd name="connsiteY143" fmla="*/ 3420372 h 5679478"/>
                    <a:gd name="connsiteX144" fmla="*/ 2242845 w 8126844"/>
                    <a:gd name="connsiteY144" fmla="*/ 3366584 h 5679478"/>
                    <a:gd name="connsiteX145" fmla="*/ 2162163 w 8126844"/>
                    <a:gd name="connsiteY145" fmla="*/ 3527948 h 5679478"/>
                    <a:gd name="connsiteX146" fmla="*/ 2336974 w 8126844"/>
                    <a:gd name="connsiteY146" fmla="*/ 3702760 h 5679478"/>
                    <a:gd name="connsiteX147" fmla="*/ 2713492 w 8126844"/>
                    <a:gd name="connsiteY147" fmla="*/ 3756548 h 5679478"/>
                    <a:gd name="connsiteX148" fmla="*/ 2874857 w 8126844"/>
                    <a:gd name="connsiteY148" fmla="*/ 3810337 h 5679478"/>
                    <a:gd name="connsiteX149" fmla="*/ 2874857 w 8126844"/>
                    <a:gd name="connsiteY149" fmla="*/ 3958254 h 5679478"/>
                    <a:gd name="connsiteX150" fmla="*/ 2605916 w 8126844"/>
                    <a:gd name="connsiteY150" fmla="*/ 3931360 h 5679478"/>
                    <a:gd name="connsiteX151" fmla="*/ 2000798 w 8126844"/>
                    <a:gd name="connsiteY151" fmla="*/ 3810337 h 5679478"/>
                    <a:gd name="connsiteX152" fmla="*/ 1583939 w 8126844"/>
                    <a:gd name="connsiteY152" fmla="*/ 3662419 h 5679478"/>
                    <a:gd name="connsiteX153" fmla="*/ 1409127 w 8126844"/>
                    <a:gd name="connsiteY153" fmla="*/ 3675866 h 5679478"/>
                    <a:gd name="connsiteX154" fmla="*/ 1368786 w 8126844"/>
                    <a:gd name="connsiteY154" fmla="*/ 3850678 h 5679478"/>
                    <a:gd name="connsiteX155" fmla="*/ 1799092 w 8126844"/>
                    <a:gd name="connsiteY155" fmla="*/ 3985148 h 5679478"/>
                    <a:gd name="connsiteX156" fmla="*/ 2256292 w 8126844"/>
                    <a:gd name="connsiteY156" fmla="*/ 4146513 h 5679478"/>
                    <a:gd name="connsiteX157" fmla="*/ 2390763 w 8126844"/>
                    <a:gd name="connsiteY157" fmla="*/ 4254090 h 5679478"/>
                    <a:gd name="connsiteX158" fmla="*/ 2094927 w 8126844"/>
                    <a:gd name="connsiteY158" fmla="*/ 4321325 h 5679478"/>
                    <a:gd name="connsiteX159" fmla="*/ 1557045 w 8126844"/>
                    <a:gd name="connsiteY159" fmla="*/ 4146513 h 5679478"/>
                    <a:gd name="connsiteX160" fmla="*/ 965374 w 8126844"/>
                    <a:gd name="connsiteY160" fmla="*/ 3917913 h 5679478"/>
                    <a:gd name="connsiteX161" fmla="*/ 481280 w 8126844"/>
                    <a:gd name="connsiteY161" fmla="*/ 3702760 h 5679478"/>
                    <a:gd name="connsiteX162" fmla="*/ 198892 w 8126844"/>
                    <a:gd name="connsiteY162" fmla="*/ 3595184 h 5679478"/>
                    <a:gd name="connsiteX163" fmla="*/ 131657 w 8126844"/>
                    <a:gd name="connsiteY163" fmla="*/ 3501054 h 5679478"/>
                    <a:gd name="connsiteX164" fmla="*/ 279574 w 8126844"/>
                    <a:gd name="connsiteY164" fmla="*/ 3406925 h 5679478"/>
                    <a:gd name="connsiteX165" fmla="*/ 642645 w 8126844"/>
                    <a:gd name="connsiteY165" fmla="*/ 3581737 h 5679478"/>
                    <a:gd name="connsiteX166" fmla="*/ 1113292 w 8126844"/>
                    <a:gd name="connsiteY166" fmla="*/ 3729654 h 5679478"/>
                    <a:gd name="connsiteX167" fmla="*/ 1153633 w 8126844"/>
                    <a:gd name="connsiteY167" fmla="*/ 3554842 h 5679478"/>
                    <a:gd name="connsiteX168" fmla="*/ 1032610 w 8126844"/>
                    <a:gd name="connsiteY168" fmla="*/ 3393478 h 5679478"/>
                    <a:gd name="connsiteX169" fmla="*/ 535068 w 8126844"/>
                    <a:gd name="connsiteY169" fmla="*/ 3245560 h 5679478"/>
                    <a:gd name="connsiteX170" fmla="*/ 198892 w 8126844"/>
                    <a:gd name="connsiteY170" fmla="*/ 3003513 h 5679478"/>
                    <a:gd name="connsiteX171" fmla="*/ 10633 w 8126844"/>
                    <a:gd name="connsiteY171" fmla="*/ 2842148 h 5679478"/>
                    <a:gd name="connsiteX172" fmla="*/ 50974 w 8126844"/>
                    <a:gd name="connsiteY172" fmla="*/ 2707678 h 5679478"/>
                    <a:gd name="connsiteX173" fmla="*/ 279574 w 8126844"/>
                    <a:gd name="connsiteY173" fmla="*/ 2788360 h 5679478"/>
                    <a:gd name="connsiteX174" fmla="*/ 1019163 w 8126844"/>
                    <a:gd name="connsiteY174" fmla="*/ 3191772 h 5679478"/>
                    <a:gd name="connsiteX175" fmla="*/ 1462916 w 8126844"/>
                    <a:gd name="connsiteY175" fmla="*/ 3433819 h 5679478"/>
                    <a:gd name="connsiteX176" fmla="*/ 1799092 w 8126844"/>
                    <a:gd name="connsiteY176" fmla="*/ 3527948 h 5679478"/>
                    <a:gd name="connsiteX177" fmla="*/ 1973904 w 8126844"/>
                    <a:gd name="connsiteY177" fmla="*/ 3460713 h 5679478"/>
                    <a:gd name="connsiteX178" fmla="*/ 1960457 w 8126844"/>
                    <a:gd name="connsiteY178" fmla="*/ 3218666 h 5679478"/>
                    <a:gd name="connsiteX179" fmla="*/ 1624280 w 8126844"/>
                    <a:gd name="connsiteY179" fmla="*/ 3111090 h 5679478"/>
                    <a:gd name="connsiteX180" fmla="*/ 1288104 w 8126844"/>
                    <a:gd name="connsiteY180" fmla="*/ 2963172 h 5679478"/>
                    <a:gd name="connsiteX181" fmla="*/ 1261210 w 8126844"/>
                    <a:gd name="connsiteY181" fmla="*/ 2828701 h 5679478"/>
                    <a:gd name="connsiteX182" fmla="*/ 1462916 w 8126844"/>
                    <a:gd name="connsiteY182" fmla="*/ 2828701 h 5679478"/>
                    <a:gd name="connsiteX183" fmla="*/ 1691516 w 8126844"/>
                    <a:gd name="connsiteY183" fmla="*/ 2909384 h 5679478"/>
                    <a:gd name="connsiteX184" fmla="*/ 1758751 w 8126844"/>
                    <a:gd name="connsiteY184" fmla="*/ 2694231 h 5679478"/>
                    <a:gd name="connsiteX185" fmla="*/ 1597386 w 8126844"/>
                    <a:gd name="connsiteY185" fmla="*/ 2519419 h 5679478"/>
                    <a:gd name="connsiteX186" fmla="*/ 1153633 w 8126844"/>
                    <a:gd name="connsiteY186" fmla="*/ 2331160 h 5679478"/>
                    <a:gd name="connsiteX187" fmla="*/ 871245 w 8126844"/>
                    <a:gd name="connsiteY187" fmla="*/ 2142901 h 5679478"/>
                    <a:gd name="connsiteX188" fmla="*/ 750221 w 8126844"/>
                    <a:gd name="connsiteY188" fmla="*/ 2008431 h 5679478"/>
                    <a:gd name="connsiteX189" fmla="*/ 844351 w 8126844"/>
                    <a:gd name="connsiteY189" fmla="*/ 1887407 h 5679478"/>
                    <a:gd name="connsiteX190" fmla="*/ 1328445 w 8126844"/>
                    <a:gd name="connsiteY190" fmla="*/ 2102560 h 5679478"/>
                    <a:gd name="connsiteX191" fmla="*/ 1606671 w 8126844"/>
                    <a:gd name="connsiteY191" fmla="*/ 2248979 h 5679478"/>
                    <a:gd name="connsiteX192" fmla="*/ 1720260 w 8126844"/>
                    <a:gd name="connsiteY192" fmla="*/ 1970140 h 5679478"/>
                    <a:gd name="connsiteX193" fmla="*/ 1772079 w 8126844"/>
                    <a:gd name="connsiteY193" fmla="*/ 1786715 h 5679478"/>
                    <a:gd name="connsiteX194" fmla="*/ 1693720 w 8126844"/>
                    <a:gd name="connsiteY194" fmla="*/ 1614686 h 5679478"/>
                    <a:gd name="connsiteX195" fmla="*/ 2176456 w 8126844"/>
                    <a:gd name="connsiteY195" fmla="*/ 1927534 h 5679478"/>
                    <a:gd name="connsiteX196" fmla="*/ 1984049 w 8126844"/>
                    <a:gd name="connsiteY196" fmla="*/ 1905126 h 5679478"/>
                    <a:gd name="connsiteX197" fmla="*/ 1894130 w 8126844"/>
                    <a:gd name="connsiteY197" fmla="*/ 2042844 h 5679478"/>
                    <a:gd name="connsiteX198" fmla="*/ 1879774 w 8126844"/>
                    <a:gd name="connsiteY198" fmla="*/ 2384948 h 5679478"/>
                    <a:gd name="connsiteX199" fmla="*/ 2390763 w 8126844"/>
                    <a:gd name="connsiteY199" fmla="*/ 2613548 h 5679478"/>
                    <a:gd name="connsiteX200" fmla="*/ 3157245 w 8126844"/>
                    <a:gd name="connsiteY200" fmla="*/ 2828701 h 5679478"/>
                    <a:gd name="connsiteX201" fmla="*/ 3708574 w 8126844"/>
                    <a:gd name="connsiteY201" fmla="*/ 2963172 h 5679478"/>
                    <a:gd name="connsiteX202" fmla="*/ 4165774 w 8126844"/>
                    <a:gd name="connsiteY202" fmla="*/ 2936278 h 5679478"/>
                    <a:gd name="connsiteX203" fmla="*/ 4394374 w 8126844"/>
                    <a:gd name="connsiteY203" fmla="*/ 2909384 h 5679478"/>
                    <a:gd name="connsiteX204" fmla="*/ 4407821 w 8126844"/>
                    <a:gd name="connsiteY204" fmla="*/ 2721125 h 5679478"/>
                    <a:gd name="connsiteX205" fmla="*/ 4192668 w 8126844"/>
                    <a:gd name="connsiteY205" fmla="*/ 2680784 h 5679478"/>
                    <a:gd name="connsiteX206" fmla="*/ 4031304 w 8126844"/>
                    <a:gd name="connsiteY206" fmla="*/ 2721125 h 5679478"/>
                    <a:gd name="connsiteX207" fmla="*/ 4031304 w 8126844"/>
                    <a:gd name="connsiteY207" fmla="*/ 2546313 h 5679478"/>
                    <a:gd name="connsiteX208" fmla="*/ 4448163 w 8126844"/>
                    <a:gd name="connsiteY208" fmla="*/ 2425290 h 5679478"/>
                    <a:gd name="connsiteX209" fmla="*/ 4703657 w 8126844"/>
                    <a:gd name="connsiteY209" fmla="*/ 2317713 h 5679478"/>
                    <a:gd name="connsiteX210" fmla="*/ 4719129 w 8126844"/>
                    <a:gd name="connsiteY210" fmla="*/ 2101049 h 5679478"/>
                    <a:gd name="connsiteX211" fmla="*/ 4519556 w 8126844"/>
                    <a:gd name="connsiteY211" fmla="*/ 2106001 h 5679478"/>
                    <a:gd name="connsiteX0" fmla="*/ 5076343 w 8126844"/>
                    <a:gd name="connsiteY0" fmla="*/ 1911229 h 5694562"/>
                    <a:gd name="connsiteX1" fmla="*/ 4866197 w 8126844"/>
                    <a:gd name="connsiteY1" fmla="*/ 2030069 h 5694562"/>
                    <a:gd name="connsiteX2" fmla="*/ 4959151 w 8126844"/>
                    <a:gd name="connsiteY2" fmla="*/ 2238668 h 5694562"/>
                    <a:gd name="connsiteX3" fmla="*/ 5402904 w 8126844"/>
                    <a:gd name="connsiteY3" fmla="*/ 2077303 h 5694562"/>
                    <a:gd name="connsiteX4" fmla="*/ 6478668 w 8126844"/>
                    <a:gd name="connsiteY4" fmla="*/ 1364609 h 5694562"/>
                    <a:gd name="connsiteX5" fmla="*/ 6941073 w 8126844"/>
                    <a:gd name="connsiteY5" fmla="*/ 753276 h 5694562"/>
                    <a:gd name="connsiteX6" fmla="*/ 6719346 w 8126844"/>
                    <a:gd name="connsiteY6" fmla="*/ 198175 h 5694562"/>
                    <a:gd name="connsiteX7" fmla="*/ 6767262 w 8126844"/>
                    <a:gd name="connsiteY7" fmla="*/ 15497 h 5694562"/>
                    <a:gd name="connsiteX8" fmla="*/ 7177916 w 8126844"/>
                    <a:gd name="connsiteY8" fmla="*/ 517444 h 5694562"/>
                    <a:gd name="connsiteX9" fmla="*/ 7352727 w 8126844"/>
                    <a:gd name="connsiteY9" fmla="*/ 396421 h 5694562"/>
                    <a:gd name="connsiteX10" fmla="*/ 7460304 w 8126844"/>
                    <a:gd name="connsiteY10" fmla="*/ 705703 h 5694562"/>
                    <a:gd name="connsiteX11" fmla="*/ 7137574 w 8126844"/>
                    <a:gd name="connsiteY11" fmla="*/ 1136009 h 5694562"/>
                    <a:gd name="connsiteX12" fmla="*/ 7056892 w 8126844"/>
                    <a:gd name="connsiteY12" fmla="*/ 1310821 h 5694562"/>
                    <a:gd name="connsiteX13" fmla="*/ 7177916 w 8126844"/>
                    <a:gd name="connsiteY13" fmla="*/ 1418397 h 5694562"/>
                    <a:gd name="connsiteX14" fmla="*/ 7406516 w 8126844"/>
                    <a:gd name="connsiteY14" fmla="*/ 1189797 h 5694562"/>
                    <a:gd name="connsiteX15" fmla="*/ 7540986 w 8126844"/>
                    <a:gd name="connsiteY15" fmla="*/ 1189797 h 5694562"/>
                    <a:gd name="connsiteX16" fmla="*/ 7554433 w 8126844"/>
                    <a:gd name="connsiteY16" fmla="*/ 1418397 h 5694562"/>
                    <a:gd name="connsiteX17" fmla="*/ 6976210 w 8126844"/>
                    <a:gd name="connsiteY17" fmla="*/ 2010068 h 5694562"/>
                    <a:gd name="connsiteX18" fmla="*/ 6276963 w 8126844"/>
                    <a:gd name="connsiteY18" fmla="*/ 2561397 h 5694562"/>
                    <a:gd name="connsiteX19" fmla="*/ 5860104 w 8126844"/>
                    <a:gd name="connsiteY19" fmla="*/ 2763103 h 5694562"/>
                    <a:gd name="connsiteX20" fmla="*/ 5658398 w 8126844"/>
                    <a:gd name="connsiteY20" fmla="*/ 2830338 h 5694562"/>
                    <a:gd name="connsiteX21" fmla="*/ 5550821 w 8126844"/>
                    <a:gd name="connsiteY21" fmla="*/ 2749656 h 5694562"/>
                    <a:gd name="connsiteX22" fmla="*/ 5644951 w 8126844"/>
                    <a:gd name="connsiteY22" fmla="*/ 2547950 h 5694562"/>
                    <a:gd name="connsiteX23" fmla="*/ 5913892 w 8126844"/>
                    <a:gd name="connsiteY23" fmla="*/ 2494162 h 5694562"/>
                    <a:gd name="connsiteX24" fmla="*/ 5752527 w 8126844"/>
                    <a:gd name="connsiteY24" fmla="*/ 2184879 h 5694562"/>
                    <a:gd name="connsiteX25" fmla="*/ 5362563 w 8126844"/>
                    <a:gd name="connsiteY25" fmla="*/ 2332797 h 5694562"/>
                    <a:gd name="connsiteX26" fmla="*/ 4663316 w 8126844"/>
                    <a:gd name="connsiteY26" fmla="*/ 2615185 h 5694562"/>
                    <a:gd name="connsiteX27" fmla="*/ 4649868 w 8126844"/>
                    <a:gd name="connsiteY27" fmla="*/ 2789997 h 5694562"/>
                    <a:gd name="connsiteX28" fmla="*/ 4703657 w 8126844"/>
                    <a:gd name="connsiteY28" fmla="*/ 2897574 h 5694562"/>
                    <a:gd name="connsiteX29" fmla="*/ 5066727 w 8126844"/>
                    <a:gd name="connsiteY29" fmla="*/ 2763103 h 5694562"/>
                    <a:gd name="connsiteX30" fmla="*/ 5322221 w 8126844"/>
                    <a:gd name="connsiteY30" fmla="*/ 2709315 h 5694562"/>
                    <a:gd name="connsiteX31" fmla="*/ 5349116 w 8126844"/>
                    <a:gd name="connsiteY31" fmla="*/ 2843785 h 5694562"/>
                    <a:gd name="connsiteX32" fmla="*/ 4784339 w 8126844"/>
                    <a:gd name="connsiteY32" fmla="*/ 3058938 h 5694562"/>
                    <a:gd name="connsiteX33" fmla="*/ 4098539 w 8126844"/>
                    <a:gd name="connsiteY33" fmla="*/ 3193409 h 5694562"/>
                    <a:gd name="connsiteX34" fmla="*/ 2740386 w 8126844"/>
                    <a:gd name="connsiteY34" fmla="*/ 3058938 h 5694562"/>
                    <a:gd name="connsiteX35" fmla="*/ 2202504 w 8126844"/>
                    <a:gd name="connsiteY35" fmla="*/ 2857232 h 5694562"/>
                    <a:gd name="connsiteX36" fmla="*/ 2027692 w 8126844"/>
                    <a:gd name="connsiteY36" fmla="*/ 2803444 h 5694562"/>
                    <a:gd name="connsiteX37" fmla="*/ 1960457 w 8126844"/>
                    <a:gd name="connsiteY37" fmla="*/ 2951362 h 5694562"/>
                    <a:gd name="connsiteX38" fmla="*/ 2390763 w 8126844"/>
                    <a:gd name="connsiteY38" fmla="*/ 3179962 h 5694562"/>
                    <a:gd name="connsiteX39" fmla="*/ 3372398 w 8126844"/>
                    <a:gd name="connsiteY39" fmla="*/ 3422009 h 5694562"/>
                    <a:gd name="connsiteX40" fmla="*/ 4125433 w 8126844"/>
                    <a:gd name="connsiteY40" fmla="*/ 3422009 h 5694562"/>
                    <a:gd name="connsiteX41" fmla="*/ 4757445 w 8126844"/>
                    <a:gd name="connsiteY41" fmla="*/ 3395115 h 5694562"/>
                    <a:gd name="connsiteX42" fmla="*/ 4918810 w 8126844"/>
                    <a:gd name="connsiteY42" fmla="*/ 3435456 h 5694562"/>
                    <a:gd name="connsiteX43" fmla="*/ 4811233 w 8126844"/>
                    <a:gd name="connsiteY43" fmla="*/ 3596821 h 5694562"/>
                    <a:gd name="connsiteX44" fmla="*/ 4286798 w 8126844"/>
                    <a:gd name="connsiteY44" fmla="*/ 3664056 h 5694562"/>
                    <a:gd name="connsiteX45" fmla="*/ 4219563 w 8126844"/>
                    <a:gd name="connsiteY45" fmla="*/ 3798526 h 5694562"/>
                    <a:gd name="connsiteX46" fmla="*/ 4555739 w 8126844"/>
                    <a:gd name="connsiteY46" fmla="*/ 3852315 h 5694562"/>
                    <a:gd name="connsiteX47" fmla="*/ 5241539 w 8126844"/>
                    <a:gd name="connsiteY47" fmla="*/ 3664056 h 5694562"/>
                    <a:gd name="connsiteX48" fmla="*/ 5523927 w 8126844"/>
                    <a:gd name="connsiteY48" fmla="*/ 3529585 h 5694562"/>
                    <a:gd name="connsiteX49" fmla="*/ 5618057 w 8126844"/>
                    <a:gd name="connsiteY49" fmla="*/ 3422009 h 5694562"/>
                    <a:gd name="connsiteX50" fmla="*/ 5402904 w 8126844"/>
                    <a:gd name="connsiteY50" fmla="*/ 3408562 h 5694562"/>
                    <a:gd name="connsiteX51" fmla="*/ 5214645 w 8126844"/>
                    <a:gd name="connsiteY51" fmla="*/ 3300985 h 5694562"/>
                    <a:gd name="connsiteX52" fmla="*/ 5241539 w 8126844"/>
                    <a:gd name="connsiteY52" fmla="*/ 3179962 h 5694562"/>
                    <a:gd name="connsiteX53" fmla="*/ 5537374 w 8126844"/>
                    <a:gd name="connsiteY53" fmla="*/ 3139621 h 5694562"/>
                    <a:gd name="connsiteX54" fmla="*/ 6196280 w 8126844"/>
                    <a:gd name="connsiteY54" fmla="*/ 2884126 h 5694562"/>
                    <a:gd name="connsiteX55" fmla="*/ 6747610 w 8126844"/>
                    <a:gd name="connsiteY55" fmla="*/ 2547950 h 5694562"/>
                    <a:gd name="connsiteX56" fmla="*/ 7218257 w 8126844"/>
                    <a:gd name="connsiteY56" fmla="*/ 2104197 h 5694562"/>
                    <a:gd name="connsiteX57" fmla="*/ 7433410 w 8126844"/>
                    <a:gd name="connsiteY57" fmla="*/ 1929385 h 5694562"/>
                    <a:gd name="connsiteX58" fmla="*/ 7567880 w 8126844"/>
                    <a:gd name="connsiteY58" fmla="*/ 1956279 h 5694562"/>
                    <a:gd name="connsiteX59" fmla="*/ 7514092 w 8126844"/>
                    <a:gd name="connsiteY59" fmla="*/ 2157985 h 5694562"/>
                    <a:gd name="connsiteX60" fmla="*/ 7097233 w 8126844"/>
                    <a:gd name="connsiteY60" fmla="*/ 2588291 h 5694562"/>
                    <a:gd name="connsiteX61" fmla="*/ 6451774 w 8126844"/>
                    <a:gd name="connsiteY61" fmla="*/ 3005150 h 5694562"/>
                    <a:gd name="connsiteX62" fmla="*/ 6088704 w 8126844"/>
                    <a:gd name="connsiteY62" fmla="*/ 3193409 h 5694562"/>
                    <a:gd name="connsiteX63" fmla="*/ 5981127 w 8126844"/>
                    <a:gd name="connsiteY63" fmla="*/ 3327879 h 5694562"/>
                    <a:gd name="connsiteX64" fmla="*/ 6021468 w 8126844"/>
                    <a:gd name="connsiteY64" fmla="*/ 3529585 h 5694562"/>
                    <a:gd name="connsiteX65" fmla="*/ 6115598 w 8126844"/>
                    <a:gd name="connsiteY65" fmla="*/ 3677503 h 5694562"/>
                    <a:gd name="connsiteX66" fmla="*/ 6734163 w 8126844"/>
                    <a:gd name="connsiteY66" fmla="*/ 3502691 h 5694562"/>
                    <a:gd name="connsiteX67" fmla="*/ 7419963 w 8126844"/>
                    <a:gd name="connsiteY67" fmla="*/ 3072385 h 5694562"/>
                    <a:gd name="connsiteX68" fmla="*/ 7850268 w 8126844"/>
                    <a:gd name="connsiteY68" fmla="*/ 2749656 h 5694562"/>
                    <a:gd name="connsiteX69" fmla="*/ 8065421 w 8126844"/>
                    <a:gd name="connsiteY69" fmla="*/ 2642079 h 5694562"/>
                    <a:gd name="connsiteX70" fmla="*/ 8105763 w 8126844"/>
                    <a:gd name="connsiteY70" fmla="*/ 2803444 h 5694562"/>
                    <a:gd name="connsiteX71" fmla="*/ 7769586 w 8126844"/>
                    <a:gd name="connsiteY71" fmla="*/ 3139621 h 5694562"/>
                    <a:gd name="connsiteX72" fmla="*/ 6707268 w 8126844"/>
                    <a:gd name="connsiteY72" fmla="*/ 3717844 h 5694562"/>
                    <a:gd name="connsiteX73" fmla="*/ 6129045 w 8126844"/>
                    <a:gd name="connsiteY73" fmla="*/ 3986785 h 5694562"/>
                    <a:gd name="connsiteX74" fmla="*/ 5833210 w 8126844"/>
                    <a:gd name="connsiteY74" fmla="*/ 4027126 h 5694562"/>
                    <a:gd name="connsiteX75" fmla="*/ 5712186 w 8126844"/>
                    <a:gd name="connsiteY75" fmla="*/ 4067468 h 5694562"/>
                    <a:gd name="connsiteX76" fmla="*/ 5658398 w 8126844"/>
                    <a:gd name="connsiteY76" fmla="*/ 3919550 h 5694562"/>
                    <a:gd name="connsiteX77" fmla="*/ 5779421 w 8126844"/>
                    <a:gd name="connsiteY77" fmla="*/ 3811974 h 5694562"/>
                    <a:gd name="connsiteX78" fmla="*/ 5779421 w 8126844"/>
                    <a:gd name="connsiteY78" fmla="*/ 3717844 h 5694562"/>
                    <a:gd name="connsiteX79" fmla="*/ 5497033 w 8126844"/>
                    <a:gd name="connsiteY79" fmla="*/ 3838868 h 5694562"/>
                    <a:gd name="connsiteX80" fmla="*/ 5039833 w 8126844"/>
                    <a:gd name="connsiteY80" fmla="*/ 3973338 h 5694562"/>
                    <a:gd name="connsiteX81" fmla="*/ 4865021 w 8126844"/>
                    <a:gd name="connsiteY81" fmla="*/ 4054021 h 5694562"/>
                    <a:gd name="connsiteX82" fmla="*/ 4905363 w 8126844"/>
                    <a:gd name="connsiteY82" fmla="*/ 4148150 h 5694562"/>
                    <a:gd name="connsiteX83" fmla="*/ 5160857 w 8126844"/>
                    <a:gd name="connsiteY83" fmla="*/ 4121256 h 5694562"/>
                    <a:gd name="connsiteX84" fmla="*/ 5187751 w 8126844"/>
                    <a:gd name="connsiteY84" fmla="*/ 4255726 h 5694562"/>
                    <a:gd name="connsiteX85" fmla="*/ 4878468 w 8126844"/>
                    <a:gd name="connsiteY85" fmla="*/ 4349856 h 5694562"/>
                    <a:gd name="connsiteX86" fmla="*/ 4891916 w 8126844"/>
                    <a:gd name="connsiteY86" fmla="*/ 4497774 h 5694562"/>
                    <a:gd name="connsiteX87" fmla="*/ 5376010 w 8126844"/>
                    <a:gd name="connsiteY87" fmla="*/ 4390197 h 5694562"/>
                    <a:gd name="connsiteX88" fmla="*/ 5967680 w 8126844"/>
                    <a:gd name="connsiteY88" fmla="*/ 4242279 h 5694562"/>
                    <a:gd name="connsiteX89" fmla="*/ 6344198 w 8126844"/>
                    <a:gd name="connsiteY89" fmla="*/ 4040574 h 5694562"/>
                    <a:gd name="connsiteX90" fmla="*/ 6478668 w 8126844"/>
                    <a:gd name="connsiteY90" fmla="*/ 4040574 h 5694562"/>
                    <a:gd name="connsiteX91" fmla="*/ 6478668 w 8126844"/>
                    <a:gd name="connsiteY91" fmla="*/ 4228832 h 5694562"/>
                    <a:gd name="connsiteX92" fmla="*/ 5900445 w 8126844"/>
                    <a:gd name="connsiteY92" fmla="*/ 4417091 h 5694562"/>
                    <a:gd name="connsiteX93" fmla="*/ 5053280 w 8126844"/>
                    <a:gd name="connsiteY93" fmla="*/ 4659138 h 5694562"/>
                    <a:gd name="connsiteX94" fmla="*/ 4703657 w 8126844"/>
                    <a:gd name="connsiteY94" fmla="*/ 4753268 h 5694562"/>
                    <a:gd name="connsiteX95" fmla="*/ 4313692 w 8126844"/>
                    <a:gd name="connsiteY95" fmla="*/ 4820503 h 5694562"/>
                    <a:gd name="connsiteX96" fmla="*/ 4004410 w 8126844"/>
                    <a:gd name="connsiteY96" fmla="*/ 4860844 h 5694562"/>
                    <a:gd name="connsiteX97" fmla="*/ 3869939 w 8126844"/>
                    <a:gd name="connsiteY97" fmla="*/ 4739821 h 5694562"/>
                    <a:gd name="connsiteX98" fmla="*/ 3950621 w 8126844"/>
                    <a:gd name="connsiteY98" fmla="*/ 4632244 h 5694562"/>
                    <a:gd name="connsiteX99" fmla="*/ 4367480 w 8126844"/>
                    <a:gd name="connsiteY99" fmla="*/ 4551562 h 5694562"/>
                    <a:gd name="connsiteX100" fmla="*/ 4542292 w 8126844"/>
                    <a:gd name="connsiteY100" fmla="*/ 4484326 h 5694562"/>
                    <a:gd name="connsiteX101" fmla="*/ 4542292 w 8126844"/>
                    <a:gd name="connsiteY101" fmla="*/ 4349856 h 5694562"/>
                    <a:gd name="connsiteX102" fmla="*/ 4206116 w 8126844"/>
                    <a:gd name="connsiteY102" fmla="*/ 4349856 h 5694562"/>
                    <a:gd name="connsiteX103" fmla="*/ 3520316 w 8126844"/>
                    <a:gd name="connsiteY103" fmla="*/ 4430538 h 5694562"/>
                    <a:gd name="connsiteX104" fmla="*/ 3157245 w 8126844"/>
                    <a:gd name="connsiteY104" fmla="*/ 4457432 h 5694562"/>
                    <a:gd name="connsiteX105" fmla="*/ 3076563 w 8126844"/>
                    <a:gd name="connsiteY105" fmla="*/ 4578456 h 5694562"/>
                    <a:gd name="connsiteX106" fmla="*/ 3224480 w 8126844"/>
                    <a:gd name="connsiteY106" fmla="*/ 4645691 h 5694562"/>
                    <a:gd name="connsiteX107" fmla="*/ 3453080 w 8126844"/>
                    <a:gd name="connsiteY107" fmla="*/ 4672585 h 5694562"/>
                    <a:gd name="connsiteX108" fmla="*/ 3412739 w 8126844"/>
                    <a:gd name="connsiteY108" fmla="*/ 4780162 h 5694562"/>
                    <a:gd name="connsiteX109" fmla="*/ 2968986 w 8126844"/>
                    <a:gd name="connsiteY109" fmla="*/ 4833950 h 5694562"/>
                    <a:gd name="connsiteX110" fmla="*/ 2767280 w 8126844"/>
                    <a:gd name="connsiteY110" fmla="*/ 4847397 h 5694562"/>
                    <a:gd name="connsiteX111" fmla="*/ 2673151 w 8126844"/>
                    <a:gd name="connsiteY111" fmla="*/ 5049103 h 5694562"/>
                    <a:gd name="connsiteX112" fmla="*/ 2767280 w 8126844"/>
                    <a:gd name="connsiteY112" fmla="*/ 5412174 h 5694562"/>
                    <a:gd name="connsiteX113" fmla="*/ 2700045 w 8126844"/>
                    <a:gd name="connsiteY113" fmla="*/ 5613879 h 5694562"/>
                    <a:gd name="connsiteX114" fmla="*/ 2498339 w 8126844"/>
                    <a:gd name="connsiteY114" fmla="*/ 5694562 h 5694562"/>
                    <a:gd name="connsiteX115" fmla="*/ 2256292 w 8126844"/>
                    <a:gd name="connsiteY115" fmla="*/ 5613879 h 5694562"/>
                    <a:gd name="connsiteX116" fmla="*/ 2175610 w 8126844"/>
                    <a:gd name="connsiteY116" fmla="*/ 5358385 h 5694562"/>
                    <a:gd name="connsiteX117" fmla="*/ 2269739 w 8126844"/>
                    <a:gd name="connsiteY117" fmla="*/ 5129785 h 5694562"/>
                    <a:gd name="connsiteX118" fmla="*/ 2404210 w 8126844"/>
                    <a:gd name="connsiteY118" fmla="*/ 4968421 h 5694562"/>
                    <a:gd name="connsiteX119" fmla="*/ 2390763 w 8126844"/>
                    <a:gd name="connsiteY119" fmla="*/ 4820503 h 5694562"/>
                    <a:gd name="connsiteX120" fmla="*/ 2014245 w 8126844"/>
                    <a:gd name="connsiteY120" fmla="*/ 4686032 h 5694562"/>
                    <a:gd name="connsiteX121" fmla="*/ 2068033 w 8126844"/>
                    <a:gd name="connsiteY121" fmla="*/ 4578456 h 5694562"/>
                    <a:gd name="connsiteX122" fmla="*/ 2390763 w 8126844"/>
                    <a:gd name="connsiteY122" fmla="*/ 4578456 h 5694562"/>
                    <a:gd name="connsiteX123" fmla="*/ 2807621 w 8126844"/>
                    <a:gd name="connsiteY123" fmla="*/ 4578456 h 5694562"/>
                    <a:gd name="connsiteX124" fmla="*/ 2834516 w 8126844"/>
                    <a:gd name="connsiteY124" fmla="*/ 4443985 h 5694562"/>
                    <a:gd name="connsiteX125" fmla="*/ 2686598 w 8126844"/>
                    <a:gd name="connsiteY125" fmla="*/ 4390197 h 5694562"/>
                    <a:gd name="connsiteX126" fmla="*/ 2780727 w 8126844"/>
                    <a:gd name="connsiteY126" fmla="*/ 4242279 h 5694562"/>
                    <a:gd name="connsiteX127" fmla="*/ 3211033 w 8126844"/>
                    <a:gd name="connsiteY127" fmla="*/ 4282621 h 5694562"/>
                    <a:gd name="connsiteX128" fmla="*/ 3775810 w 8126844"/>
                    <a:gd name="connsiteY128" fmla="*/ 4255726 h 5694562"/>
                    <a:gd name="connsiteX129" fmla="*/ 4380927 w 8126844"/>
                    <a:gd name="connsiteY129" fmla="*/ 4161597 h 5694562"/>
                    <a:gd name="connsiteX130" fmla="*/ 4622974 w 8126844"/>
                    <a:gd name="connsiteY130" fmla="*/ 4107809 h 5694562"/>
                    <a:gd name="connsiteX131" fmla="*/ 4555739 w 8126844"/>
                    <a:gd name="connsiteY131" fmla="*/ 4013679 h 5694562"/>
                    <a:gd name="connsiteX132" fmla="*/ 4031304 w 8126844"/>
                    <a:gd name="connsiteY132" fmla="*/ 4054021 h 5694562"/>
                    <a:gd name="connsiteX133" fmla="*/ 3600998 w 8126844"/>
                    <a:gd name="connsiteY133" fmla="*/ 4067468 h 5694562"/>
                    <a:gd name="connsiteX134" fmla="*/ 3278268 w 8126844"/>
                    <a:gd name="connsiteY134" fmla="*/ 4027126 h 5694562"/>
                    <a:gd name="connsiteX135" fmla="*/ 3237927 w 8126844"/>
                    <a:gd name="connsiteY135" fmla="*/ 3959891 h 5694562"/>
                    <a:gd name="connsiteX136" fmla="*/ 3291716 w 8126844"/>
                    <a:gd name="connsiteY136" fmla="*/ 3825421 h 5694562"/>
                    <a:gd name="connsiteX137" fmla="*/ 3587551 w 8126844"/>
                    <a:gd name="connsiteY137" fmla="*/ 3852315 h 5694562"/>
                    <a:gd name="connsiteX138" fmla="*/ 3883386 w 8126844"/>
                    <a:gd name="connsiteY138" fmla="*/ 3852315 h 5694562"/>
                    <a:gd name="connsiteX139" fmla="*/ 3964068 w 8126844"/>
                    <a:gd name="connsiteY139" fmla="*/ 3785079 h 5694562"/>
                    <a:gd name="connsiteX140" fmla="*/ 3883386 w 8126844"/>
                    <a:gd name="connsiteY140" fmla="*/ 3664056 h 5694562"/>
                    <a:gd name="connsiteX141" fmla="*/ 3412739 w 8126844"/>
                    <a:gd name="connsiteY141" fmla="*/ 3637162 h 5694562"/>
                    <a:gd name="connsiteX142" fmla="*/ 3049668 w 8126844"/>
                    <a:gd name="connsiteY142" fmla="*/ 3583374 h 5694562"/>
                    <a:gd name="connsiteX143" fmla="*/ 2740386 w 8126844"/>
                    <a:gd name="connsiteY143" fmla="*/ 3516138 h 5694562"/>
                    <a:gd name="connsiteX144" fmla="*/ 2457998 w 8126844"/>
                    <a:gd name="connsiteY144" fmla="*/ 3435456 h 5694562"/>
                    <a:gd name="connsiteX145" fmla="*/ 2242845 w 8126844"/>
                    <a:gd name="connsiteY145" fmla="*/ 3381668 h 5694562"/>
                    <a:gd name="connsiteX146" fmla="*/ 2162163 w 8126844"/>
                    <a:gd name="connsiteY146" fmla="*/ 3543032 h 5694562"/>
                    <a:gd name="connsiteX147" fmla="*/ 2336974 w 8126844"/>
                    <a:gd name="connsiteY147" fmla="*/ 3717844 h 5694562"/>
                    <a:gd name="connsiteX148" fmla="*/ 2713492 w 8126844"/>
                    <a:gd name="connsiteY148" fmla="*/ 3771632 h 5694562"/>
                    <a:gd name="connsiteX149" fmla="*/ 2874857 w 8126844"/>
                    <a:gd name="connsiteY149" fmla="*/ 3825421 h 5694562"/>
                    <a:gd name="connsiteX150" fmla="*/ 2874857 w 8126844"/>
                    <a:gd name="connsiteY150" fmla="*/ 3973338 h 5694562"/>
                    <a:gd name="connsiteX151" fmla="*/ 2605916 w 8126844"/>
                    <a:gd name="connsiteY151" fmla="*/ 3946444 h 5694562"/>
                    <a:gd name="connsiteX152" fmla="*/ 2000798 w 8126844"/>
                    <a:gd name="connsiteY152" fmla="*/ 3825421 h 5694562"/>
                    <a:gd name="connsiteX153" fmla="*/ 1583939 w 8126844"/>
                    <a:gd name="connsiteY153" fmla="*/ 3677503 h 5694562"/>
                    <a:gd name="connsiteX154" fmla="*/ 1409127 w 8126844"/>
                    <a:gd name="connsiteY154" fmla="*/ 3690950 h 5694562"/>
                    <a:gd name="connsiteX155" fmla="*/ 1368786 w 8126844"/>
                    <a:gd name="connsiteY155" fmla="*/ 3865762 h 5694562"/>
                    <a:gd name="connsiteX156" fmla="*/ 1799092 w 8126844"/>
                    <a:gd name="connsiteY156" fmla="*/ 4000232 h 5694562"/>
                    <a:gd name="connsiteX157" fmla="*/ 2256292 w 8126844"/>
                    <a:gd name="connsiteY157" fmla="*/ 4161597 h 5694562"/>
                    <a:gd name="connsiteX158" fmla="*/ 2390763 w 8126844"/>
                    <a:gd name="connsiteY158" fmla="*/ 4269174 h 5694562"/>
                    <a:gd name="connsiteX159" fmla="*/ 2094927 w 8126844"/>
                    <a:gd name="connsiteY159" fmla="*/ 4336409 h 5694562"/>
                    <a:gd name="connsiteX160" fmla="*/ 1557045 w 8126844"/>
                    <a:gd name="connsiteY160" fmla="*/ 4161597 h 5694562"/>
                    <a:gd name="connsiteX161" fmla="*/ 965374 w 8126844"/>
                    <a:gd name="connsiteY161" fmla="*/ 3932997 h 5694562"/>
                    <a:gd name="connsiteX162" fmla="*/ 481280 w 8126844"/>
                    <a:gd name="connsiteY162" fmla="*/ 3717844 h 5694562"/>
                    <a:gd name="connsiteX163" fmla="*/ 198892 w 8126844"/>
                    <a:gd name="connsiteY163" fmla="*/ 3610268 h 5694562"/>
                    <a:gd name="connsiteX164" fmla="*/ 131657 w 8126844"/>
                    <a:gd name="connsiteY164" fmla="*/ 3516138 h 5694562"/>
                    <a:gd name="connsiteX165" fmla="*/ 279574 w 8126844"/>
                    <a:gd name="connsiteY165" fmla="*/ 3422009 h 5694562"/>
                    <a:gd name="connsiteX166" fmla="*/ 642645 w 8126844"/>
                    <a:gd name="connsiteY166" fmla="*/ 3596821 h 5694562"/>
                    <a:gd name="connsiteX167" fmla="*/ 1113292 w 8126844"/>
                    <a:gd name="connsiteY167" fmla="*/ 3744738 h 5694562"/>
                    <a:gd name="connsiteX168" fmla="*/ 1153633 w 8126844"/>
                    <a:gd name="connsiteY168" fmla="*/ 3569926 h 5694562"/>
                    <a:gd name="connsiteX169" fmla="*/ 1032610 w 8126844"/>
                    <a:gd name="connsiteY169" fmla="*/ 3408562 h 5694562"/>
                    <a:gd name="connsiteX170" fmla="*/ 535068 w 8126844"/>
                    <a:gd name="connsiteY170" fmla="*/ 3260644 h 5694562"/>
                    <a:gd name="connsiteX171" fmla="*/ 198892 w 8126844"/>
                    <a:gd name="connsiteY171" fmla="*/ 3018597 h 5694562"/>
                    <a:gd name="connsiteX172" fmla="*/ 10633 w 8126844"/>
                    <a:gd name="connsiteY172" fmla="*/ 2857232 h 5694562"/>
                    <a:gd name="connsiteX173" fmla="*/ 50974 w 8126844"/>
                    <a:gd name="connsiteY173" fmla="*/ 2722762 h 5694562"/>
                    <a:gd name="connsiteX174" fmla="*/ 279574 w 8126844"/>
                    <a:gd name="connsiteY174" fmla="*/ 2803444 h 5694562"/>
                    <a:gd name="connsiteX175" fmla="*/ 1019163 w 8126844"/>
                    <a:gd name="connsiteY175" fmla="*/ 3206856 h 5694562"/>
                    <a:gd name="connsiteX176" fmla="*/ 1462916 w 8126844"/>
                    <a:gd name="connsiteY176" fmla="*/ 3448903 h 5694562"/>
                    <a:gd name="connsiteX177" fmla="*/ 1799092 w 8126844"/>
                    <a:gd name="connsiteY177" fmla="*/ 3543032 h 5694562"/>
                    <a:gd name="connsiteX178" fmla="*/ 1973904 w 8126844"/>
                    <a:gd name="connsiteY178" fmla="*/ 3475797 h 5694562"/>
                    <a:gd name="connsiteX179" fmla="*/ 1960457 w 8126844"/>
                    <a:gd name="connsiteY179" fmla="*/ 3233750 h 5694562"/>
                    <a:gd name="connsiteX180" fmla="*/ 1624280 w 8126844"/>
                    <a:gd name="connsiteY180" fmla="*/ 3126174 h 5694562"/>
                    <a:gd name="connsiteX181" fmla="*/ 1288104 w 8126844"/>
                    <a:gd name="connsiteY181" fmla="*/ 2978256 h 5694562"/>
                    <a:gd name="connsiteX182" fmla="*/ 1261210 w 8126844"/>
                    <a:gd name="connsiteY182" fmla="*/ 2843785 h 5694562"/>
                    <a:gd name="connsiteX183" fmla="*/ 1462916 w 8126844"/>
                    <a:gd name="connsiteY183" fmla="*/ 2843785 h 5694562"/>
                    <a:gd name="connsiteX184" fmla="*/ 1691516 w 8126844"/>
                    <a:gd name="connsiteY184" fmla="*/ 2924468 h 5694562"/>
                    <a:gd name="connsiteX185" fmla="*/ 1758751 w 8126844"/>
                    <a:gd name="connsiteY185" fmla="*/ 2709315 h 5694562"/>
                    <a:gd name="connsiteX186" fmla="*/ 1597386 w 8126844"/>
                    <a:gd name="connsiteY186" fmla="*/ 2534503 h 5694562"/>
                    <a:gd name="connsiteX187" fmla="*/ 1153633 w 8126844"/>
                    <a:gd name="connsiteY187" fmla="*/ 2346244 h 5694562"/>
                    <a:gd name="connsiteX188" fmla="*/ 871245 w 8126844"/>
                    <a:gd name="connsiteY188" fmla="*/ 2157985 h 5694562"/>
                    <a:gd name="connsiteX189" fmla="*/ 750221 w 8126844"/>
                    <a:gd name="connsiteY189" fmla="*/ 2023515 h 5694562"/>
                    <a:gd name="connsiteX190" fmla="*/ 844351 w 8126844"/>
                    <a:gd name="connsiteY190" fmla="*/ 1902491 h 5694562"/>
                    <a:gd name="connsiteX191" fmla="*/ 1328445 w 8126844"/>
                    <a:gd name="connsiteY191" fmla="*/ 2117644 h 5694562"/>
                    <a:gd name="connsiteX192" fmla="*/ 1606671 w 8126844"/>
                    <a:gd name="connsiteY192" fmla="*/ 2264063 h 5694562"/>
                    <a:gd name="connsiteX193" fmla="*/ 1720260 w 8126844"/>
                    <a:gd name="connsiteY193" fmla="*/ 1985224 h 5694562"/>
                    <a:gd name="connsiteX194" fmla="*/ 1772079 w 8126844"/>
                    <a:gd name="connsiteY194" fmla="*/ 1801799 h 5694562"/>
                    <a:gd name="connsiteX195" fmla="*/ 1693720 w 8126844"/>
                    <a:gd name="connsiteY195" fmla="*/ 1629770 h 5694562"/>
                    <a:gd name="connsiteX196" fmla="*/ 2176456 w 8126844"/>
                    <a:gd name="connsiteY196" fmla="*/ 1942618 h 5694562"/>
                    <a:gd name="connsiteX197" fmla="*/ 1984049 w 8126844"/>
                    <a:gd name="connsiteY197" fmla="*/ 1920210 h 5694562"/>
                    <a:gd name="connsiteX198" fmla="*/ 1894130 w 8126844"/>
                    <a:gd name="connsiteY198" fmla="*/ 2057928 h 5694562"/>
                    <a:gd name="connsiteX199" fmla="*/ 1879774 w 8126844"/>
                    <a:gd name="connsiteY199" fmla="*/ 2400032 h 5694562"/>
                    <a:gd name="connsiteX200" fmla="*/ 2390763 w 8126844"/>
                    <a:gd name="connsiteY200" fmla="*/ 2628632 h 5694562"/>
                    <a:gd name="connsiteX201" fmla="*/ 3157245 w 8126844"/>
                    <a:gd name="connsiteY201" fmla="*/ 2843785 h 5694562"/>
                    <a:gd name="connsiteX202" fmla="*/ 3708574 w 8126844"/>
                    <a:gd name="connsiteY202" fmla="*/ 2978256 h 5694562"/>
                    <a:gd name="connsiteX203" fmla="*/ 4165774 w 8126844"/>
                    <a:gd name="connsiteY203" fmla="*/ 2951362 h 5694562"/>
                    <a:gd name="connsiteX204" fmla="*/ 4394374 w 8126844"/>
                    <a:gd name="connsiteY204" fmla="*/ 2924468 h 5694562"/>
                    <a:gd name="connsiteX205" fmla="*/ 4407821 w 8126844"/>
                    <a:gd name="connsiteY205" fmla="*/ 2736209 h 5694562"/>
                    <a:gd name="connsiteX206" fmla="*/ 4192668 w 8126844"/>
                    <a:gd name="connsiteY206" fmla="*/ 2695868 h 5694562"/>
                    <a:gd name="connsiteX207" fmla="*/ 4031304 w 8126844"/>
                    <a:gd name="connsiteY207" fmla="*/ 2736209 h 5694562"/>
                    <a:gd name="connsiteX208" fmla="*/ 4031304 w 8126844"/>
                    <a:gd name="connsiteY208" fmla="*/ 2561397 h 5694562"/>
                    <a:gd name="connsiteX209" fmla="*/ 4448163 w 8126844"/>
                    <a:gd name="connsiteY209" fmla="*/ 2440374 h 5694562"/>
                    <a:gd name="connsiteX210" fmla="*/ 4703657 w 8126844"/>
                    <a:gd name="connsiteY210" fmla="*/ 2332797 h 5694562"/>
                    <a:gd name="connsiteX211" fmla="*/ 4719129 w 8126844"/>
                    <a:gd name="connsiteY211" fmla="*/ 2116133 h 5694562"/>
                    <a:gd name="connsiteX212" fmla="*/ 4519556 w 8126844"/>
                    <a:gd name="connsiteY212" fmla="*/ 2121085 h 5694562"/>
                    <a:gd name="connsiteX0" fmla="*/ 5076343 w 8126844"/>
                    <a:gd name="connsiteY0" fmla="*/ 2002144 h 5785477"/>
                    <a:gd name="connsiteX1" fmla="*/ 4866197 w 8126844"/>
                    <a:gd name="connsiteY1" fmla="*/ 2120984 h 5785477"/>
                    <a:gd name="connsiteX2" fmla="*/ 4959151 w 8126844"/>
                    <a:gd name="connsiteY2" fmla="*/ 2329583 h 5785477"/>
                    <a:gd name="connsiteX3" fmla="*/ 5402904 w 8126844"/>
                    <a:gd name="connsiteY3" fmla="*/ 2168218 h 5785477"/>
                    <a:gd name="connsiteX4" fmla="*/ 6478668 w 8126844"/>
                    <a:gd name="connsiteY4" fmla="*/ 1455524 h 5785477"/>
                    <a:gd name="connsiteX5" fmla="*/ 6941073 w 8126844"/>
                    <a:gd name="connsiteY5" fmla="*/ 844191 h 5785477"/>
                    <a:gd name="connsiteX6" fmla="*/ 6719346 w 8126844"/>
                    <a:gd name="connsiteY6" fmla="*/ 289090 h 5785477"/>
                    <a:gd name="connsiteX7" fmla="*/ 6742471 w 8126844"/>
                    <a:gd name="connsiteY7" fmla="*/ 9959 h 5785477"/>
                    <a:gd name="connsiteX8" fmla="*/ 7177916 w 8126844"/>
                    <a:gd name="connsiteY8" fmla="*/ 608359 h 5785477"/>
                    <a:gd name="connsiteX9" fmla="*/ 7352727 w 8126844"/>
                    <a:gd name="connsiteY9" fmla="*/ 487336 h 5785477"/>
                    <a:gd name="connsiteX10" fmla="*/ 7460304 w 8126844"/>
                    <a:gd name="connsiteY10" fmla="*/ 796618 h 5785477"/>
                    <a:gd name="connsiteX11" fmla="*/ 7137574 w 8126844"/>
                    <a:gd name="connsiteY11" fmla="*/ 1226924 h 5785477"/>
                    <a:gd name="connsiteX12" fmla="*/ 7056892 w 8126844"/>
                    <a:gd name="connsiteY12" fmla="*/ 1401736 h 5785477"/>
                    <a:gd name="connsiteX13" fmla="*/ 7177916 w 8126844"/>
                    <a:gd name="connsiteY13" fmla="*/ 1509312 h 5785477"/>
                    <a:gd name="connsiteX14" fmla="*/ 7406516 w 8126844"/>
                    <a:gd name="connsiteY14" fmla="*/ 1280712 h 5785477"/>
                    <a:gd name="connsiteX15" fmla="*/ 7540986 w 8126844"/>
                    <a:gd name="connsiteY15" fmla="*/ 1280712 h 5785477"/>
                    <a:gd name="connsiteX16" fmla="*/ 7554433 w 8126844"/>
                    <a:gd name="connsiteY16" fmla="*/ 1509312 h 5785477"/>
                    <a:gd name="connsiteX17" fmla="*/ 6976210 w 8126844"/>
                    <a:gd name="connsiteY17" fmla="*/ 2100983 h 5785477"/>
                    <a:gd name="connsiteX18" fmla="*/ 6276963 w 8126844"/>
                    <a:gd name="connsiteY18" fmla="*/ 2652312 h 5785477"/>
                    <a:gd name="connsiteX19" fmla="*/ 5860104 w 8126844"/>
                    <a:gd name="connsiteY19" fmla="*/ 2854018 h 5785477"/>
                    <a:gd name="connsiteX20" fmla="*/ 5658398 w 8126844"/>
                    <a:gd name="connsiteY20" fmla="*/ 2921253 h 5785477"/>
                    <a:gd name="connsiteX21" fmla="*/ 5550821 w 8126844"/>
                    <a:gd name="connsiteY21" fmla="*/ 2840571 h 5785477"/>
                    <a:gd name="connsiteX22" fmla="*/ 5644951 w 8126844"/>
                    <a:gd name="connsiteY22" fmla="*/ 2638865 h 5785477"/>
                    <a:gd name="connsiteX23" fmla="*/ 5913892 w 8126844"/>
                    <a:gd name="connsiteY23" fmla="*/ 2585077 h 5785477"/>
                    <a:gd name="connsiteX24" fmla="*/ 5752527 w 8126844"/>
                    <a:gd name="connsiteY24" fmla="*/ 2275794 h 5785477"/>
                    <a:gd name="connsiteX25" fmla="*/ 5362563 w 8126844"/>
                    <a:gd name="connsiteY25" fmla="*/ 2423712 h 5785477"/>
                    <a:gd name="connsiteX26" fmla="*/ 4663316 w 8126844"/>
                    <a:gd name="connsiteY26" fmla="*/ 2706100 h 5785477"/>
                    <a:gd name="connsiteX27" fmla="*/ 4649868 w 8126844"/>
                    <a:gd name="connsiteY27" fmla="*/ 2880912 h 5785477"/>
                    <a:gd name="connsiteX28" fmla="*/ 4703657 w 8126844"/>
                    <a:gd name="connsiteY28" fmla="*/ 2988489 h 5785477"/>
                    <a:gd name="connsiteX29" fmla="*/ 5066727 w 8126844"/>
                    <a:gd name="connsiteY29" fmla="*/ 2854018 h 5785477"/>
                    <a:gd name="connsiteX30" fmla="*/ 5322221 w 8126844"/>
                    <a:gd name="connsiteY30" fmla="*/ 2800230 h 5785477"/>
                    <a:gd name="connsiteX31" fmla="*/ 5349116 w 8126844"/>
                    <a:gd name="connsiteY31" fmla="*/ 2934700 h 5785477"/>
                    <a:gd name="connsiteX32" fmla="*/ 4784339 w 8126844"/>
                    <a:gd name="connsiteY32" fmla="*/ 3149853 h 5785477"/>
                    <a:gd name="connsiteX33" fmla="*/ 4098539 w 8126844"/>
                    <a:gd name="connsiteY33" fmla="*/ 3284324 h 5785477"/>
                    <a:gd name="connsiteX34" fmla="*/ 2740386 w 8126844"/>
                    <a:gd name="connsiteY34" fmla="*/ 3149853 h 5785477"/>
                    <a:gd name="connsiteX35" fmla="*/ 2202504 w 8126844"/>
                    <a:gd name="connsiteY35" fmla="*/ 2948147 h 5785477"/>
                    <a:gd name="connsiteX36" fmla="*/ 2027692 w 8126844"/>
                    <a:gd name="connsiteY36" fmla="*/ 2894359 h 5785477"/>
                    <a:gd name="connsiteX37" fmla="*/ 1960457 w 8126844"/>
                    <a:gd name="connsiteY37" fmla="*/ 3042277 h 5785477"/>
                    <a:gd name="connsiteX38" fmla="*/ 2390763 w 8126844"/>
                    <a:gd name="connsiteY38" fmla="*/ 3270877 h 5785477"/>
                    <a:gd name="connsiteX39" fmla="*/ 3372398 w 8126844"/>
                    <a:gd name="connsiteY39" fmla="*/ 3512924 h 5785477"/>
                    <a:gd name="connsiteX40" fmla="*/ 4125433 w 8126844"/>
                    <a:gd name="connsiteY40" fmla="*/ 3512924 h 5785477"/>
                    <a:gd name="connsiteX41" fmla="*/ 4757445 w 8126844"/>
                    <a:gd name="connsiteY41" fmla="*/ 3486030 h 5785477"/>
                    <a:gd name="connsiteX42" fmla="*/ 4918810 w 8126844"/>
                    <a:gd name="connsiteY42" fmla="*/ 3526371 h 5785477"/>
                    <a:gd name="connsiteX43" fmla="*/ 4811233 w 8126844"/>
                    <a:gd name="connsiteY43" fmla="*/ 3687736 h 5785477"/>
                    <a:gd name="connsiteX44" fmla="*/ 4286798 w 8126844"/>
                    <a:gd name="connsiteY44" fmla="*/ 3754971 h 5785477"/>
                    <a:gd name="connsiteX45" fmla="*/ 4219563 w 8126844"/>
                    <a:gd name="connsiteY45" fmla="*/ 3889441 h 5785477"/>
                    <a:gd name="connsiteX46" fmla="*/ 4555739 w 8126844"/>
                    <a:gd name="connsiteY46" fmla="*/ 3943230 h 5785477"/>
                    <a:gd name="connsiteX47" fmla="*/ 5241539 w 8126844"/>
                    <a:gd name="connsiteY47" fmla="*/ 3754971 h 5785477"/>
                    <a:gd name="connsiteX48" fmla="*/ 5523927 w 8126844"/>
                    <a:gd name="connsiteY48" fmla="*/ 3620500 h 5785477"/>
                    <a:gd name="connsiteX49" fmla="*/ 5618057 w 8126844"/>
                    <a:gd name="connsiteY49" fmla="*/ 3512924 h 5785477"/>
                    <a:gd name="connsiteX50" fmla="*/ 5402904 w 8126844"/>
                    <a:gd name="connsiteY50" fmla="*/ 3499477 h 5785477"/>
                    <a:gd name="connsiteX51" fmla="*/ 5214645 w 8126844"/>
                    <a:gd name="connsiteY51" fmla="*/ 3391900 h 5785477"/>
                    <a:gd name="connsiteX52" fmla="*/ 5241539 w 8126844"/>
                    <a:gd name="connsiteY52" fmla="*/ 3270877 h 5785477"/>
                    <a:gd name="connsiteX53" fmla="*/ 5537374 w 8126844"/>
                    <a:gd name="connsiteY53" fmla="*/ 3230536 h 5785477"/>
                    <a:gd name="connsiteX54" fmla="*/ 6196280 w 8126844"/>
                    <a:gd name="connsiteY54" fmla="*/ 2975041 h 5785477"/>
                    <a:gd name="connsiteX55" fmla="*/ 6747610 w 8126844"/>
                    <a:gd name="connsiteY55" fmla="*/ 2638865 h 5785477"/>
                    <a:gd name="connsiteX56" fmla="*/ 7218257 w 8126844"/>
                    <a:gd name="connsiteY56" fmla="*/ 2195112 h 5785477"/>
                    <a:gd name="connsiteX57" fmla="*/ 7433410 w 8126844"/>
                    <a:gd name="connsiteY57" fmla="*/ 2020300 h 5785477"/>
                    <a:gd name="connsiteX58" fmla="*/ 7567880 w 8126844"/>
                    <a:gd name="connsiteY58" fmla="*/ 2047194 h 5785477"/>
                    <a:gd name="connsiteX59" fmla="*/ 7514092 w 8126844"/>
                    <a:gd name="connsiteY59" fmla="*/ 2248900 h 5785477"/>
                    <a:gd name="connsiteX60" fmla="*/ 7097233 w 8126844"/>
                    <a:gd name="connsiteY60" fmla="*/ 2679206 h 5785477"/>
                    <a:gd name="connsiteX61" fmla="*/ 6451774 w 8126844"/>
                    <a:gd name="connsiteY61" fmla="*/ 3096065 h 5785477"/>
                    <a:gd name="connsiteX62" fmla="*/ 6088704 w 8126844"/>
                    <a:gd name="connsiteY62" fmla="*/ 3284324 h 5785477"/>
                    <a:gd name="connsiteX63" fmla="*/ 5981127 w 8126844"/>
                    <a:gd name="connsiteY63" fmla="*/ 3418794 h 5785477"/>
                    <a:gd name="connsiteX64" fmla="*/ 6021468 w 8126844"/>
                    <a:gd name="connsiteY64" fmla="*/ 3620500 h 5785477"/>
                    <a:gd name="connsiteX65" fmla="*/ 6115598 w 8126844"/>
                    <a:gd name="connsiteY65" fmla="*/ 3768418 h 5785477"/>
                    <a:gd name="connsiteX66" fmla="*/ 6734163 w 8126844"/>
                    <a:gd name="connsiteY66" fmla="*/ 3593606 h 5785477"/>
                    <a:gd name="connsiteX67" fmla="*/ 7419963 w 8126844"/>
                    <a:gd name="connsiteY67" fmla="*/ 3163300 h 5785477"/>
                    <a:gd name="connsiteX68" fmla="*/ 7850268 w 8126844"/>
                    <a:gd name="connsiteY68" fmla="*/ 2840571 h 5785477"/>
                    <a:gd name="connsiteX69" fmla="*/ 8065421 w 8126844"/>
                    <a:gd name="connsiteY69" fmla="*/ 2732994 h 5785477"/>
                    <a:gd name="connsiteX70" fmla="*/ 8105763 w 8126844"/>
                    <a:gd name="connsiteY70" fmla="*/ 2894359 h 5785477"/>
                    <a:gd name="connsiteX71" fmla="*/ 7769586 w 8126844"/>
                    <a:gd name="connsiteY71" fmla="*/ 3230536 h 5785477"/>
                    <a:gd name="connsiteX72" fmla="*/ 6707268 w 8126844"/>
                    <a:gd name="connsiteY72" fmla="*/ 3808759 h 5785477"/>
                    <a:gd name="connsiteX73" fmla="*/ 6129045 w 8126844"/>
                    <a:gd name="connsiteY73" fmla="*/ 4077700 h 5785477"/>
                    <a:gd name="connsiteX74" fmla="*/ 5833210 w 8126844"/>
                    <a:gd name="connsiteY74" fmla="*/ 4118041 h 5785477"/>
                    <a:gd name="connsiteX75" fmla="*/ 5712186 w 8126844"/>
                    <a:gd name="connsiteY75" fmla="*/ 4158383 h 5785477"/>
                    <a:gd name="connsiteX76" fmla="*/ 5658398 w 8126844"/>
                    <a:gd name="connsiteY76" fmla="*/ 4010465 h 5785477"/>
                    <a:gd name="connsiteX77" fmla="*/ 5779421 w 8126844"/>
                    <a:gd name="connsiteY77" fmla="*/ 3902889 h 5785477"/>
                    <a:gd name="connsiteX78" fmla="*/ 5779421 w 8126844"/>
                    <a:gd name="connsiteY78" fmla="*/ 3808759 h 5785477"/>
                    <a:gd name="connsiteX79" fmla="*/ 5497033 w 8126844"/>
                    <a:gd name="connsiteY79" fmla="*/ 3929783 h 5785477"/>
                    <a:gd name="connsiteX80" fmla="*/ 5039833 w 8126844"/>
                    <a:gd name="connsiteY80" fmla="*/ 4064253 h 5785477"/>
                    <a:gd name="connsiteX81" fmla="*/ 4865021 w 8126844"/>
                    <a:gd name="connsiteY81" fmla="*/ 4144936 h 5785477"/>
                    <a:gd name="connsiteX82" fmla="*/ 4905363 w 8126844"/>
                    <a:gd name="connsiteY82" fmla="*/ 4239065 h 5785477"/>
                    <a:gd name="connsiteX83" fmla="*/ 5160857 w 8126844"/>
                    <a:gd name="connsiteY83" fmla="*/ 4212171 h 5785477"/>
                    <a:gd name="connsiteX84" fmla="*/ 5187751 w 8126844"/>
                    <a:gd name="connsiteY84" fmla="*/ 4346641 h 5785477"/>
                    <a:gd name="connsiteX85" fmla="*/ 4878468 w 8126844"/>
                    <a:gd name="connsiteY85" fmla="*/ 4440771 h 5785477"/>
                    <a:gd name="connsiteX86" fmla="*/ 4891916 w 8126844"/>
                    <a:gd name="connsiteY86" fmla="*/ 4588689 h 5785477"/>
                    <a:gd name="connsiteX87" fmla="*/ 5376010 w 8126844"/>
                    <a:gd name="connsiteY87" fmla="*/ 4481112 h 5785477"/>
                    <a:gd name="connsiteX88" fmla="*/ 5967680 w 8126844"/>
                    <a:gd name="connsiteY88" fmla="*/ 4333194 h 5785477"/>
                    <a:gd name="connsiteX89" fmla="*/ 6344198 w 8126844"/>
                    <a:gd name="connsiteY89" fmla="*/ 4131489 h 5785477"/>
                    <a:gd name="connsiteX90" fmla="*/ 6478668 w 8126844"/>
                    <a:gd name="connsiteY90" fmla="*/ 4131489 h 5785477"/>
                    <a:gd name="connsiteX91" fmla="*/ 6478668 w 8126844"/>
                    <a:gd name="connsiteY91" fmla="*/ 4319747 h 5785477"/>
                    <a:gd name="connsiteX92" fmla="*/ 5900445 w 8126844"/>
                    <a:gd name="connsiteY92" fmla="*/ 4508006 h 5785477"/>
                    <a:gd name="connsiteX93" fmla="*/ 5053280 w 8126844"/>
                    <a:gd name="connsiteY93" fmla="*/ 4750053 h 5785477"/>
                    <a:gd name="connsiteX94" fmla="*/ 4703657 w 8126844"/>
                    <a:gd name="connsiteY94" fmla="*/ 4844183 h 5785477"/>
                    <a:gd name="connsiteX95" fmla="*/ 4313692 w 8126844"/>
                    <a:gd name="connsiteY95" fmla="*/ 4911418 h 5785477"/>
                    <a:gd name="connsiteX96" fmla="*/ 4004410 w 8126844"/>
                    <a:gd name="connsiteY96" fmla="*/ 4951759 h 5785477"/>
                    <a:gd name="connsiteX97" fmla="*/ 3869939 w 8126844"/>
                    <a:gd name="connsiteY97" fmla="*/ 4830736 h 5785477"/>
                    <a:gd name="connsiteX98" fmla="*/ 3950621 w 8126844"/>
                    <a:gd name="connsiteY98" fmla="*/ 4723159 h 5785477"/>
                    <a:gd name="connsiteX99" fmla="*/ 4367480 w 8126844"/>
                    <a:gd name="connsiteY99" fmla="*/ 4642477 h 5785477"/>
                    <a:gd name="connsiteX100" fmla="*/ 4542292 w 8126844"/>
                    <a:gd name="connsiteY100" fmla="*/ 4575241 h 5785477"/>
                    <a:gd name="connsiteX101" fmla="*/ 4542292 w 8126844"/>
                    <a:gd name="connsiteY101" fmla="*/ 4440771 h 5785477"/>
                    <a:gd name="connsiteX102" fmla="*/ 4206116 w 8126844"/>
                    <a:gd name="connsiteY102" fmla="*/ 4440771 h 5785477"/>
                    <a:gd name="connsiteX103" fmla="*/ 3520316 w 8126844"/>
                    <a:gd name="connsiteY103" fmla="*/ 4521453 h 5785477"/>
                    <a:gd name="connsiteX104" fmla="*/ 3157245 w 8126844"/>
                    <a:gd name="connsiteY104" fmla="*/ 4548347 h 5785477"/>
                    <a:gd name="connsiteX105" fmla="*/ 3076563 w 8126844"/>
                    <a:gd name="connsiteY105" fmla="*/ 4669371 h 5785477"/>
                    <a:gd name="connsiteX106" fmla="*/ 3224480 w 8126844"/>
                    <a:gd name="connsiteY106" fmla="*/ 4736606 h 5785477"/>
                    <a:gd name="connsiteX107" fmla="*/ 3453080 w 8126844"/>
                    <a:gd name="connsiteY107" fmla="*/ 4763500 h 5785477"/>
                    <a:gd name="connsiteX108" fmla="*/ 3412739 w 8126844"/>
                    <a:gd name="connsiteY108" fmla="*/ 4871077 h 5785477"/>
                    <a:gd name="connsiteX109" fmla="*/ 2968986 w 8126844"/>
                    <a:gd name="connsiteY109" fmla="*/ 4924865 h 5785477"/>
                    <a:gd name="connsiteX110" fmla="*/ 2767280 w 8126844"/>
                    <a:gd name="connsiteY110" fmla="*/ 4938312 h 5785477"/>
                    <a:gd name="connsiteX111" fmla="*/ 2673151 w 8126844"/>
                    <a:gd name="connsiteY111" fmla="*/ 5140018 h 5785477"/>
                    <a:gd name="connsiteX112" fmla="*/ 2767280 w 8126844"/>
                    <a:gd name="connsiteY112" fmla="*/ 5503089 h 5785477"/>
                    <a:gd name="connsiteX113" fmla="*/ 2700045 w 8126844"/>
                    <a:gd name="connsiteY113" fmla="*/ 5704794 h 5785477"/>
                    <a:gd name="connsiteX114" fmla="*/ 2498339 w 8126844"/>
                    <a:gd name="connsiteY114" fmla="*/ 5785477 h 5785477"/>
                    <a:gd name="connsiteX115" fmla="*/ 2256292 w 8126844"/>
                    <a:gd name="connsiteY115" fmla="*/ 5704794 h 5785477"/>
                    <a:gd name="connsiteX116" fmla="*/ 2175610 w 8126844"/>
                    <a:gd name="connsiteY116" fmla="*/ 5449300 h 5785477"/>
                    <a:gd name="connsiteX117" fmla="*/ 2269739 w 8126844"/>
                    <a:gd name="connsiteY117" fmla="*/ 5220700 h 5785477"/>
                    <a:gd name="connsiteX118" fmla="*/ 2404210 w 8126844"/>
                    <a:gd name="connsiteY118" fmla="*/ 5059336 h 5785477"/>
                    <a:gd name="connsiteX119" fmla="*/ 2390763 w 8126844"/>
                    <a:gd name="connsiteY119" fmla="*/ 4911418 h 5785477"/>
                    <a:gd name="connsiteX120" fmla="*/ 2014245 w 8126844"/>
                    <a:gd name="connsiteY120" fmla="*/ 4776947 h 5785477"/>
                    <a:gd name="connsiteX121" fmla="*/ 2068033 w 8126844"/>
                    <a:gd name="connsiteY121" fmla="*/ 4669371 h 5785477"/>
                    <a:gd name="connsiteX122" fmla="*/ 2390763 w 8126844"/>
                    <a:gd name="connsiteY122" fmla="*/ 4669371 h 5785477"/>
                    <a:gd name="connsiteX123" fmla="*/ 2807621 w 8126844"/>
                    <a:gd name="connsiteY123" fmla="*/ 4669371 h 5785477"/>
                    <a:gd name="connsiteX124" fmla="*/ 2834516 w 8126844"/>
                    <a:gd name="connsiteY124" fmla="*/ 4534900 h 5785477"/>
                    <a:gd name="connsiteX125" fmla="*/ 2686598 w 8126844"/>
                    <a:gd name="connsiteY125" fmla="*/ 4481112 h 5785477"/>
                    <a:gd name="connsiteX126" fmla="*/ 2780727 w 8126844"/>
                    <a:gd name="connsiteY126" fmla="*/ 4333194 h 5785477"/>
                    <a:gd name="connsiteX127" fmla="*/ 3211033 w 8126844"/>
                    <a:gd name="connsiteY127" fmla="*/ 4373536 h 5785477"/>
                    <a:gd name="connsiteX128" fmla="*/ 3775810 w 8126844"/>
                    <a:gd name="connsiteY128" fmla="*/ 4346641 h 5785477"/>
                    <a:gd name="connsiteX129" fmla="*/ 4380927 w 8126844"/>
                    <a:gd name="connsiteY129" fmla="*/ 4252512 h 5785477"/>
                    <a:gd name="connsiteX130" fmla="*/ 4622974 w 8126844"/>
                    <a:gd name="connsiteY130" fmla="*/ 4198724 h 5785477"/>
                    <a:gd name="connsiteX131" fmla="*/ 4555739 w 8126844"/>
                    <a:gd name="connsiteY131" fmla="*/ 4104594 h 5785477"/>
                    <a:gd name="connsiteX132" fmla="*/ 4031304 w 8126844"/>
                    <a:gd name="connsiteY132" fmla="*/ 4144936 h 5785477"/>
                    <a:gd name="connsiteX133" fmla="*/ 3600998 w 8126844"/>
                    <a:gd name="connsiteY133" fmla="*/ 4158383 h 5785477"/>
                    <a:gd name="connsiteX134" fmla="*/ 3278268 w 8126844"/>
                    <a:gd name="connsiteY134" fmla="*/ 4118041 h 5785477"/>
                    <a:gd name="connsiteX135" fmla="*/ 3237927 w 8126844"/>
                    <a:gd name="connsiteY135" fmla="*/ 4050806 h 5785477"/>
                    <a:gd name="connsiteX136" fmla="*/ 3291716 w 8126844"/>
                    <a:gd name="connsiteY136" fmla="*/ 3916336 h 5785477"/>
                    <a:gd name="connsiteX137" fmla="*/ 3587551 w 8126844"/>
                    <a:gd name="connsiteY137" fmla="*/ 3943230 h 5785477"/>
                    <a:gd name="connsiteX138" fmla="*/ 3883386 w 8126844"/>
                    <a:gd name="connsiteY138" fmla="*/ 3943230 h 5785477"/>
                    <a:gd name="connsiteX139" fmla="*/ 3964068 w 8126844"/>
                    <a:gd name="connsiteY139" fmla="*/ 3875994 h 5785477"/>
                    <a:gd name="connsiteX140" fmla="*/ 3883386 w 8126844"/>
                    <a:gd name="connsiteY140" fmla="*/ 3754971 h 5785477"/>
                    <a:gd name="connsiteX141" fmla="*/ 3412739 w 8126844"/>
                    <a:gd name="connsiteY141" fmla="*/ 3728077 h 5785477"/>
                    <a:gd name="connsiteX142" fmla="*/ 3049668 w 8126844"/>
                    <a:gd name="connsiteY142" fmla="*/ 3674289 h 5785477"/>
                    <a:gd name="connsiteX143" fmla="*/ 2740386 w 8126844"/>
                    <a:gd name="connsiteY143" fmla="*/ 3607053 h 5785477"/>
                    <a:gd name="connsiteX144" fmla="*/ 2457998 w 8126844"/>
                    <a:gd name="connsiteY144" fmla="*/ 3526371 h 5785477"/>
                    <a:gd name="connsiteX145" fmla="*/ 2242845 w 8126844"/>
                    <a:gd name="connsiteY145" fmla="*/ 3472583 h 5785477"/>
                    <a:gd name="connsiteX146" fmla="*/ 2162163 w 8126844"/>
                    <a:gd name="connsiteY146" fmla="*/ 3633947 h 5785477"/>
                    <a:gd name="connsiteX147" fmla="*/ 2336974 w 8126844"/>
                    <a:gd name="connsiteY147" fmla="*/ 3808759 h 5785477"/>
                    <a:gd name="connsiteX148" fmla="*/ 2713492 w 8126844"/>
                    <a:gd name="connsiteY148" fmla="*/ 3862547 h 5785477"/>
                    <a:gd name="connsiteX149" fmla="*/ 2874857 w 8126844"/>
                    <a:gd name="connsiteY149" fmla="*/ 3916336 h 5785477"/>
                    <a:gd name="connsiteX150" fmla="*/ 2874857 w 8126844"/>
                    <a:gd name="connsiteY150" fmla="*/ 4064253 h 5785477"/>
                    <a:gd name="connsiteX151" fmla="*/ 2605916 w 8126844"/>
                    <a:gd name="connsiteY151" fmla="*/ 4037359 h 5785477"/>
                    <a:gd name="connsiteX152" fmla="*/ 2000798 w 8126844"/>
                    <a:gd name="connsiteY152" fmla="*/ 3916336 h 5785477"/>
                    <a:gd name="connsiteX153" fmla="*/ 1583939 w 8126844"/>
                    <a:gd name="connsiteY153" fmla="*/ 3768418 h 5785477"/>
                    <a:gd name="connsiteX154" fmla="*/ 1409127 w 8126844"/>
                    <a:gd name="connsiteY154" fmla="*/ 3781865 h 5785477"/>
                    <a:gd name="connsiteX155" fmla="*/ 1368786 w 8126844"/>
                    <a:gd name="connsiteY155" fmla="*/ 3956677 h 5785477"/>
                    <a:gd name="connsiteX156" fmla="*/ 1799092 w 8126844"/>
                    <a:gd name="connsiteY156" fmla="*/ 4091147 h 5785477"/>
                    <a:gd name="connsiteX157" fmla="*/ 2256292 w 8126844"/>
                    <a:gd name="connsiteY157" fmla="*/ 4252512 h 5785477"/>
                    <a:gd name="connsiteX158" fmla="*/ 2390763 w 8126844"/>
                    <a:gd name="connsiteY158" fmla="*/ 4360089 h 5785477"/>
                    <a:gd name="connsiteX159" fmla="*/ 2094927 w 8126844"/>
                    <a:gd name="connsiteY159" fmla="*/ 4427324 h 5785477"/>
                    <a:gd name="connsiteX160" fmla="*/ 1557045 w 8126844"/>
                    <a:gd name="connsiteY160" fmla="*/ 4252512 h 5785477"/>
                    <a:gd name="connsiteX161" fmla="*/ 965374 w 8126844"/>
                    <a:gd name="connsiteY161" fmla="*/ 4023912 h 5785477"/>
                    <a:gd name="connsiteX162" fmla="*/ 481280 w 8126844"/>
                    <a:gd name="connsiteY162" fmla="*/ 3808759 h 5785477"/>
                    <a:gd name="connsiteX163" fmla="*/ 198892 w 8126844"/>
                    <a:gd name="connsiteY163" fmla="*/ 3701183 h 5785477"/>
                    <a:gd name="connsiteX164" fmla="*/ 131657 w 8126844"/>
                    <a:gd name="connsiteY164" fmla="*/ 3607053 h 5785477"/>
                    <a:gd name="connsiteX165" fmla="*/ 279574 w 8126844"/>
                    <a:gd name="connsiteY165" fmla="*/ 3512924 h 5785477"/>
                    <a:gd name="connsiteX166" fmla="*/ 642645 w 8126844"/>
                    <a:gd name="connsiteY166" fmla="*/ 3687736 h 5785477"/>
                    <a:gd name="connsiteX167" fmla="*/ 1113292 w 8126844"/>
                    <a:gd name="connsiteY167" fmla="*/ 3835653 h 5785477"/>
                    <a:gd name="connsiteX168" fmla="*/ 1153633 w 8126844"/>
                    <a:gd name="connsiteY168" fmla="*/ 3660841 h 5785477"/>
                    <a:gd name="connsiteX169" fmla="*/ 1032610 w 8126844"/>
                    <a:gd name="connsiteY169" fmla="*/ 3499477 h 5785477"/>
                    <a:gd name="connsiteX170" fmla="*/ 535068 w 8126844"/>
                    <a:gd name="connsiteY170" fmla="*/ 3351559 h 5785477"/>
                    <a:gd name="connsiteX171" fmla="*/ 198892 w 8126844"/>
                    <a:gd name="connsiteY171" fmla="*/ 3109512 h 5785477"/>
                    <a:gd name="connsiteX172" fmla="*/ 10633 w 8126844"/>
                    <a:gd name="connsiteY172" fmla="*/ 2948147 h 5785477"/>
                    <a:gd name="connsiteX173" fmla="*/ 50974 w 8126844"/>
                    <a:gd name="connsiteY173" fmla="*/ 2813677 h 5785477"/>
                    <a:gd name="connsiteX174" fmla="*/ 279574 w 8126844"/>
                    <a:gd name="connsiteY174" fmla="*/ 2894359 h 5785477"/>
                    <a:gd name="connsiteX175" fmla="*/ 1019163 w 8126844"/>
                    <a:gd name="connsiteY175" fmla="*/ 3297771 h 5785477"/>
                    <a:gd name="connsiteX176" fmla="*/ 1462916 w 8126844"/>
                    <a:gd name="connsiteY176" fmla="*/ 3539818 h 5785477"/>
                    <a:gd name="connsiteX177" fmla="*/ 1799092 w 8126844"/>
                    <a:gd name="connsiteY177" fmla="*/ 3633947 h 5785477"/>
                    <a:gd name="connsiteX178" fmla="*/ 1973904 w 8126844"/>
                    <a:gd name="connsiteY178" fmla="*/ 3566712 h 5785477"/>
                    <a:gd name="connsiteX179" fmla="*/ 1960457 w 8126844"/>
                    <a:gd name="connsiteY179" fmla="*/ 3324665 h 5785477"/>
                    <a:gd name="connsiteX180" fmla="*/ 1624280 w 8126844"/>
                    <a:gd name="connsiteY180" fmla="*/ 3217089 h 5785477"/>
                    <a:gd name="connsiteX181" fmla="*/ 1288104 w 8126844"/>
                    <a:gd name="connsiteY181" fmla="*/ 3069171 h 5785477"/>
                    <a:gd name="connsiteX182" fmla="*/ 1261210 w 8126844"/>
                    <a:gd name="connsiteY182" fmla="*/ 2934700 h 5785477"/>
                    <a:gd name="connsiteX183" fmla="*/ 1462916 w 8126844"/>
                    <a:gd name="connsiteY183" fmla="*/ 2934700 h 5785477"/>
                    <a:gd name="connsiteX184" fmla="*/ 1691516 w 8126844"/>
                    <a:gd name="connsiteY184" fmla="*/ 3015383 h 5785477"/>
                    <a:gd name="connsiteX185" fmla="*/ 1758751 w 8126844"/>
                    <a:gd name="connsiteY185" fmla="*/ 2800230 h 5785477"/>
                    <a:gd name="connsiteX186" fmla="*/ 1597386 w 8126844"/>
                    <a:gd name="connsiteY186" fmla="*/ 2625418 h 5785477"/>
                    <a:gd name="connsiteX187" fmla="*/ 1153633 w 8126844"/>
                    <a:gd name="connsiteY187" fmla="*/ 2437159 h 5785477"/>
                    <a:gd name="connsiteX188" fmla="*/ 871245 w 8126844"/>
                    <a:gd name="connsiteY188" fmla="*/ 2248900 h 5785477"/>
                    <a:gd name="connsiteX189" fmla="*/ 750221 w 8126844"/>
                    <a:gd name="connsiteY189" fmla="*/ 2114430 h 5785477"/>
                    <a:gd name="connsiteX190" fmla="*/ 844351 w 8126844"/>
                    <a:gd name="connsiteY190" fmla="*/ 1993406 h 5785477"/>
                    <a:gd name="connsiteX191" fmla="*/ 1328445 w 8126844"/>
                    <a:gd name="connsiteY191" fmla="*/ 2208559 h 5785477"/>
                    <a:gd name="connsiteX192" fmla="*/ 1606671 w 8126844"/>
                    <a:gd name="connsiteY192" fmla="*/ 2354978 h 5785477"/>
                    <a:gd name="connsiteX193" fmla="*/ 1720260 w 8126844"/>
                    <a:gd name="connsiteY193" fmla="*/ 2076139 h 5785477"/>
                    <a:gd name="connsiteX194" fmla="*/ 1772079 w 8126844"/>
                    <a:gd name="connsiteY194" fmla="*/ 1892714 h 5785477"/>
                    <a:gd name="connsiteX195" fmla="*/ 1693720 w 8126844"/>
                    <a:gd name="connsiteY195" fmla="*/ 1720685 h 5785477"/>
                    <a:gd name="connsiteX196" fmla="*/ 2176456 w 8126844"/>
                    <a:gd name="connsiteY196" fmla="*/ 2033533 h 5785477"/>
                    <a:gd name="connsiteX197" fmla="*/ 1984049 w 8126844"/>
                    <a:gd name="connsiteY197" fmla="*/ 2011125 h 5785477"/>
                    <a:gd name="connsiteX198" fmla="*/ 1894130 w 8126844"/>
                    <a:gd name="connsiteY198" fmla="*/ 2148843 h 5785477"/>
                    <a:gd name="connsiteX199" fmla="*/ 1879774 w 8126844"/>
                    <a:gd name="connsiteY199" fmla="*/ 2490947 h 5785477"/>
                    <a:gd name="connsiteX200" fmla="*/ 2390763 w 8126844"/>
                    <a:gd name="connsiteY200" fmla="*/ 2719547 h 5785477"/>
                    <a:gd name="connsiteX201" fmla="*/ 3157245 w 8126844"/>
                    <a:gd name="connsiteY201" fmla="*/ 2934700 h 5785477"/>
                    <a:gd name="connsiteX202" fmla="*/ 3708574 w 8126844"/>
                    <a:gd name="connsiteY202" fmla="*/ 3069171 h 5785477"/>
                    <a:gd name="connsiteX203" fmla="*/ 4165774 w 8126844"/>
                    <a:gd name="connsiteY203" fmla="*/ 3042277 h 5785477"/>
                    <a:gd name="connsiteX204" fmla="*/ 4394374 w 8126844"/>
                    <a:gd name="connsiteY204" fmla="*/ 3015383 h 5785477"/>
                    <a:gd name="connsiteX205" fmla="*/ 4407821 w 8126844"/>
                    <a:gd name="connsiteY205" fmla="*/ 2827124 h 5785477"/>
                    <a:gd name="connsiteX206" fmla="*/ 4192668 w 8126844"/>
                    <a:gd name="connsiteY206" fmla="*/ 2786783 h 5785477"/>
                    <a:gd name="connsiteX207" fmla="*/ 4031304 w 8126844"/>
                    <a:gd name="connsiteY207" fmla="*/ 2827124 h 5785477"/>
                    <a:gd name="connsiteX208" fmla="*/ 4031304 w 8126844"/>
                    <a:gd name="connsiteY208" fmla="*/ 2652312 h 5785477"/>
                    <a:gd name="connsiteX209" fmla="*/ 4448163 w 8126844"/>
                    <a:gd name="connsiteY209" fmla="*/ 2531289 h 5785477"/>
                    <a:gd name="connsiteX210" fmla="*/ 4703657 w 8126844"/>
                    <a:gd name="connsiteY210" fmla="*/ 2423712 h 5785477"/>
                    <a:gd name="connsiteX211" fmla="*/ 4719129 w 8126844"/>
                    <a:gd name="connsiteY211" fmla="*/ 2207048 h 5785477"/>
                    <a:gd name="connsiteX212" fmla="*/ 4519556 w 8126844"/>
                    <a:gd name="connsiteY212" fmla="*/ 2212000 h 5785477"/>
                    <a:gd name="connsiteX0" fmla="*/ 5076343 w 8126844"/>
                    <a:gd name="connsiteY0" fmla="*/ 2000085 h 5783418"/>
                    <a:gd name="connsiteX1" fmla="*/ 4866197 w 8126844"/>
                    <a:gd name="connsiteY1" fmla="*/ 2118925 h 5783418"/>
                    <a:gd name="connsiteX2" fmla="*/ 4959151 w 8126844"/>
                    <a:gd name="connsiteY2" fmla="*/ 2327524 h 5783418"/>
                    <a:gd name="connsiteX3" fmla="*/ 5402904 w 8126844"/>
                    <a:gd name="connsiteY3" fmla="*/ 2166159 h 5783418"/>
                    <a:gd name="connsiteX4" fmla="*/ 6478668 w 8126844"/>
                    <a:gd name="connsiteY4" fmla="*/ 1453465 h 5783418"/>
                    <a:gd name="connsiteX5" fmla="*/ 6941073 w 8126844"/>
                    <a:gd name="connsiteY5" fmla="*/ 842132 h 5783418"/>
                    <a:gd name="connsiteX6" fmla="*/ 6636336 w 8126844"/>
                    <a:gd name="connsiteY6" fmla="*/ 355952 h 5783418"/>
                    <a:gd name="connsiteX7" fmla="*/ 6742471 w 8126844"/>
                    <a:gd name="connsiteY7" fmla="*/ 7900 h 5783418"/>
                    <a:gd name="connsiteX8" fmla="*/ 7177916 w 8126844"/>
                    <a:gd name="connsiteY8" fmla="*/ 606300 h 5783418"/>
                    <a:gd name="connsiteX9" fmla="*/ 7352727 w 8126844"/>
                    <a:gd name="connsiteY9" fmla="*/ 485277 h 5783418"/>
                    <a:gd name="connsiteX10" fmla="*/ 7460304 w 8126844"/>
                    <a:gd name="connsiteY10" fmla="*/ 794559 h 5783418"/>
                    <a:gd name="connsiteX11" fmla="*/ 7137574 w 8126844"/>
                    <a:gd name="connsiteY11" fmla="*/ 1224865 h 5783418"/>
                    <a:gd name="connsiteX12" fmla="*/ 7056892 w 8126844"/>
                    <a:gd name="connsiteY12" fmla="*/ 1399677 h 5783418"/>
                    <a:gd name="connsiteX13" fmla="*/ 7177916 w 8126844"/>
                    <a:gd name="connsiteY13" fmla="*/ 1507253 h 5783418"/>
                    <a:gd name="connsiteX14" fmla="*/ 7406516 w 8126844"/>
                    <a:gd name="connsiteY14" fmla="*/ 1278653 h 5783418"/>
                    <a:gd name="connsiteX15" fmla="*/ 7540986 w 8126844"/>
                    <a:gd name="connsiteY15" fmla="*/ 1278653 h 5783418"/>
                    <a:gd name="connsiteX16" fmla="*/ 7554433 w 8126844"/>
                    <a:gd name="connsiteY16" fmla="*/ 1507253 h 5783418"/>
                    <a:gd name="connsiteX17" fmla="*/ 6976210 w 8126844"/>
                    <a:gd name="connsiteY17" fmla="*/ 2098924 h 5783418"/>
                    <a:gd name="connsiteX18" fmla="*/ 6276963 w 8126844"/>
                    <a:gd name="connsiteY18" fmla="*/ 2650253 h 5783418"/>
                    <a:gd name="connsiteX19" fmla="*/ 5860104 w 8126844"/>
                    <a:gd name="connsiteY19" fmla="*/ 2851959 h 5783418"/>
                    <a:gd name="connsiteX20" fmla="*/ 5658398 w 8126844"/>
                    <a:gd name="connsiteY20" fmla="*/ 2919194 h 5783418"/>
                    <a:gd name="connsiteX21" fmla="*/ 5550821 w 8126844"/>
                    <a:gd name="connsiteY21" fmla="*/ 2838512 h 5783418"/>
                    <a:gd name="connsiteX22" fmla="*/ 5644951 w 8126844"/>
                    <a:gd name="connsiteY22" fmla="*/ 2636806 h 5783418"/>
                    <a:gd name="connsiteX23" fmla="*/ 5913892 w 8126844"/>
                    <a:gd name="connsiteY23" fmla="*/ 2583018 h 5783418"/>
                    <a:gd name="connsiteX24" fmla="*/ 5752527 w 8126844"/>
                    <a:gd name="connsiteY24" fmla="*/ 2273735 h 5783418"/>
                    <a:gd name="connsiteX25" fmla="*/ 5362563 w 8126844"/>
                    <a:gd name="connsiteY25" fmla="*/ 2421653 h 5783418"/>
                    <a:gd name="connsiteX26" fmla="*/ 4663316 w 8126844"/>
                    <a:gd name="connsiteY26" fmla="*/ 2704041 h 5783418"/>
                    <a:gd name="connsiteX27" fmla="*/ 4649868 w 8126844"/>
                    <a:gd name="connsiteY27" fmla="*/ 2878853 h 5783418"/>
                    <a:gd name="connsiteX28" fmla="*/ 4703657 w 8126844"/>
                    <a:gd name="connsiteY28" fmla="*/ 2986430 h 5783418"/>
                    <a:gd name="connsiteX29" fmla="*/ 5066727 w 8126844"/>
                    <a:gd name="connsiteY29" fmla="*/ 2851959 h 5783418"/>
                    <a:gd name="connsiteX30" fmla="*/ 5322221 w 8126844"/>
                    <a:gd name="connsiteY30" fmla="*/ 2798171 h 5783418"/>
                    <a:gd name="connsiteX31" fmla="*/ 5349116 w 8126844"/>
                    <a:gd name="connsiteY31" fmla="*/ 2932641 h 5783418"/>
                    <a:gd name="connsiteX32" fmla="*/ 4784339 w 8126844"/>
                    <a:gd name="connsiteY32" fmla="*/ 3147794 h 5783418"/>
                    <a:gd name="connsiteX33" fmla="*/ 4098539 w 8126844"/>
                    <a:gd name="connsiteY33" fmla="*/ 3282265 h 5783418"/>
                    <a:gd name="connsiteX34" fmla="*/ 2740386 w 8126844"/>
                    <a:gd name="connsiteY34" fmla="*/ 3147794 h 5783418"/>
                    <a:gd name="connsiteX35" fmla="*/ 2202504 w 8126844"/>
                    <a:gd name="connsiteY35" fmla="*/ 2946088 h 5783418"/>
                    <a:gd name="connsiteX36" fmla="*/ 2027692 w 8126844"/>
                    <a:gd name="connsiteY36" fmla="*/ 2892300 h 5783418"/>
                    <a:gd name="connsiteX37" fmla="*/ 1960457 w 8126844"/>
                    <a:gd name="connsiteY37" fmla="*/ 3040218 h 5783418"/>
                    <a:gd name="connsiteX38" fmla="*/ 2390763 w 8126844"/>
                    <a:gd name="connsiteY38" fmla="*/ 3268818 h 5783418"/>
                    <a:gd name="connsiteX39" fmla="*/ 3372398 w 8126844"/>
                    <a:gd name="connsiteY39" fmla="*/ 3510865 h 5783418"/>
                    <a:gd name="connsiteX40" fmla="*/ 4125433 w 8126844"/>
                    <a:gd name="connsiteY40" fmla="*/ 3510865 h 5783418"/>
                    <a:gd name="connsiteX41" fmla="*/ 4757445 w 8126844"/>
                    <a:gd name="connsiteY41" fmla="*/ 3483971 h 5783418"/>
                    <a:gd name="connsiteX42" fmla="*/ 4918810 w 8126844"/>
                    <a:gd name="connsiteY42" fmla="*/ 3524312 h 5783418"/>
                    <a:gd name="connsiteX43" fmla="*/ 4811233 w 8126844"/>
                    <a:gd name="connsiteY43" fmla="*/ 3685677 h 5783418"/>
                    <a:gd name="connsiteX44" fmla="*/ 4286798 w 8126844"/>
                    <a:gd name="connsiteY44" fmla="*/ 3752912 h 5783418"/>
                    <a:gd name="connsiteX45" fmla="*/ 4219563 w 8126844"/>
                    <a:gd name="connsiteY45" fmla="*/ 3887382 h 5783418"/>
                    <a:gd name="connsiteX46" fmla="*/ 4555739 w 8126844"/>
                    <a:gd name="connsiteY46" fmla="*/ 3941171 h 5783418"/>
                    <a:gd name="connsiteX47" fmla="*/ 5241539 w 8126844"/>
                    <a:gd name="connsiteY47" fmla="*/ 3752912 h 5783418"/>
                    <a:gd name="connsiteX48" fmla="*/ 5523927 w 8126844"/>
                    <a:gd name="connsiteY48" fmla="*/ 3618441 h 5783418"/>
                    <a:gd name="connsiteX49" fmla="*/ 5618057 w 8126844"/>
                    <a:gd name="connsiteY49" fmla="*/ 3510865 h 5783418"/>
                    <a:gd name="connsiteX50" fmla="*/ 5402904 w 8126844"/>
                    <a:gd name="connsiteY50" fmla="*/ 3497418 h 5783418"/>
                    <a:gd name="connsiteX51" fmla="*/ 5214645 w 8126844"/>
                    <a:gd name="connsiteY51" fmla="*/ 3389841 h 5783418"/>
                    <a:gd name="connsiteX52" fmla="*/ 5241539 w 8126844"/>
                    <a:gd name="connsiteY52" fmla="*/ 3268818 h 5783418"/>
                    <a:gd name="connsiteX53" fmla="*/ 5537374 w 8126844"/>
                    <a:gd name="connsiteY53" fmla="*/ 3228477 h 5783418"/>
                    <a:gd name="connsiteX54" fmla="*/ 6196280 w 8126844"/>
                    <a:gd name="connsiteY54" fmla="*/ 2972982 h 5783418"/>
                    <a:gd name="connsiteX55" fmla="*/ 6747610 w 8126844"/>
                    <a:gd name="connsiteY55" fmla="*/ 2636806 h 5783418"/>
                    <a:gd name="connsiteX56" fmla="*/ 7218257 w 8126844"/>
                    <a:gd name="connsiteY56" fmla="*/ 2193053 h 5783418"/>
                    <a:gd name="connsiteX57" fmla="*/ 7433410 w 8126844"/>
                    <a:gd name="connsiteY57" fmla="*/ 2018241 h 5783418"/>
                    <a:gd name="connsiteX58" fmla="*/ 7567880 w 8126844"/>
                    <a:gd name="connsiteY58" fmla="*/ 2045135 h 5783418"/>
                    <a:gd name="connsiteX59" fmla="*/ 7514092 w 8126844"/>
                    <a:gd name="connsiteY59" fmla="*/ 2246841 h 5783418"/>
                    <a:gd name="connsiteX60" fmla="*/ 7097233 w 8126844"/>
                    <a:gd name="connsiteY60" fmla="*/ 2677147 h 5783418"/>
                    <a:gd name="connsiteX61" fmla="*/ 6451774 w 8126844"/>
                    <a:gd name="connsiteY61" fmla="*/ 3094006 h 5783418"/>
                    <a:gd name="connsiteX62" fmla="*/ 6088704 w 8126844"/>
                    <a:gd name="connsiteY62" fmla="*/ 3282265 h 5783418"/>
                    <a:gd name="connsiteX63" fmla="*/ 5981127 w 8126844"/>
                    <a:gd name="connsiteY63" fmla="*/ 3416735 h 5783418"/>
                    <a:gd name="connsiteX64" fmla="*/ 6021468 w 8126844"/>
                    <a:gd name="connsiteY64" fmla="*/ 3618441 h 5783418"/>
                    <a:gd name="connsiteX65" fmla="*/ 6115598 w 8126844"/>
                    <a:gd name="connsiteY65" fmla="*/ 3766359 h 5783418"/>
                    <a:gd name="connsiteX66" fmla="*/ 6734163 w 8126844"/>
                    <a:gd name="connsiteY66" fmla="*/ 3591547 h 5783418"/>
                    <a:gd name="connsiteX67" fmla="*/ 7419963 w 8126844"/>
                    <a:gd name="connsiteY67" fmla="*/ 3161241 h 5783418"/>
                    <a:gd name="connsiteX68" fmla="*/ 7850268 w 8126844"/>
                    <a:gd name="connsiteY68" fmla="*/ 2838512 h 5783418"/>
                    <a:gd name="connsiteX69" fmla="*/ 8065421 w 8126844"/>
                    <a:gd name="connsiteY69" fmla="*/ 2730935 h 5783418"/>
                    <a:gd name="connsiteX70" fmla="*/ 8105763 w 8126844"/>
                    <a:gd name="connsiteY70" fmla="*/ 2892300 h 5783418"/>
                    <a:gd name="connsiteX71" fmla="*/ 7769586 w 8126844"/>
                    <a:gd name="connsiteY71" fmla="*/ 3228477 h 5783418"/>
                    <a:gd name="connsiteX72" fmla="*/ 6707268 w 8126844"/>
                    <a:gd name="connsiteY72" fmla="*/ 3806700 h 5783418"/>
                    <a:gd name="connsiteX73" fmla="*/ 6129045 w 8126844"/>
                    <a:gd name="connsiteY73" fmla="*/ 4075641 h 5783418"/>
                    <a:gd name="connsiteX74" fmla="*/ 5833210 w 8126844"/>
                    <a:gd name="connsiteY74" fmla="*/ 4115982 h 5783418"/>
                    <a:gd name="connsiteX75" fmla="*/ 5712186 w 8126844"/>
                    <a:gd name="connsiteY75" fmla="*/ 4156324 h 5783418"/>
                    <a:gd name="connsiteX76" fmla="*/ 5658398 w 8126844"/>
                    <a:gd name="connsiteY76" fmla="*/ 4008406 h 5783418"/>
                    <a:gd name="connsiteX77" fmla="*/ 5779421 w 8126844"/>
                    <a:gd name="connsiteY77" fmla="*/ 3900830 h 5783418"/>
                    <a:gd name="connsiteX78" fmla="*/ 5779421 w 8126844"/>
                    <a:gd name="connsiteY78" fmla="*/ 3806700 h 5783418"/>
                    <a:gd name="connsiteX79" fmla="*/ 5497033 w 8126844"/>
                    <a:gd name="connsiteY79" fmla="*/ 3927724 h 5783418"/>
                    <a:gd name="connsiteX80" fmla="*/ 5039833 w 8126844"/>
                    <a:gd name="connsiteY80" fmla="*/ 4062194 h 5783418"/>
                    <a:gd name="connsiteX81" fmla="*/ 4865021 w 8126844"/>
                    <a:gd name="connsiteY81" fmla="*/ 4142877 h 5783418"/>
                    <a:gd name="connsiteX82" fmla="*/ 4905363 w 8126844"/>
                    <a:gd name="connsiteY82" fmla="*/ 4237006 h 5783418"/>
                    <a:gd name="connsiteX83" fmla="*/ 5160857 w 8126844"/>
                    <a:gd name="connsiteY83" fmla="*/ 4210112 h 5783418"/>
                    <a:gd name="connsiteX84" fmla="*/ 5187751 w 8126844"/>
                    <a:gd name="connsiteY84" fmla="*/ 4344582 h 5783418"/>
                    <a:gd name="connsiteX85" fmla="*/ 4878468 w 8126844"/>
                    <a:gd name="connsiteY85" fmla="*/ 4438712 h 5783418"/>
                    <a:gd name="connsiteX86" fmla="*/ 4891916 w 8126844"/>
                    <a:gd name="connsiteY86" fmla="*/ 4586630 h 5783418"/>
                    <a:gd name="connsiteX87" fmla="*/ 5376010 w 8126844"/>
                    <a:gd name="connsiteY87" fmla="*/ 4479053 h 5783418"/>
                    <a:gd name="connsiteX88" fmla="*/ 5967680 w 8126844"/>
                    <a:gd name="connsiteY88" fmla="*/ 4331135 h 5783418"/>
                    <a:gd name="connsiteX89" fmla="*/ 6344198 w 8126844"/>
                    <a:gd name="connsiteY89" fmla="*/ 4129430 h 5783418"/>
                    <a:gd name="connsiteX90" fmla="*/ 6478668 w 8126844"/>
                    <a:gd name="connsiteY90" fmla="*/ 4129430 h 5783418"/>
                    <a:gd name="connsiteX91" fmla="*/ 6478668 w 8126844"/>
                    <a:gd name="connsiteY91" fmla="*/ 4317688 h 5783418"/>
                    <a:gd name="connsiteX92" fmla="*/ 5900445 w 8126844"/>
                    <a:gd name="connsiteY92" fmla="*/ 4505947 h 5783418"/>
                    <a:gd name="connsiteX93" fmla="*/ 5053280 w 8126844"/>
                    <a:gd name="connsiteY93" fmla="*/ 4747994 h 5783418"/>
                    <a:gd name="connsiteX94" fmla="*/ 4703657 w 8126844"/>
                    <a:gd name="connsiteY94" fmla="*/ 4842124 h 5783418"/>
                    <a:gd name="connsiteX95" fmla="*/ 4313692 w 8126844"/>
                    <a:gd name="connsiteY95" fmla="*/ 4909359 h 5783418"/>
                    <a:gd name="connsiteX96" fmla="*/ 4004410 w 8126844"/>
                    <a:gd name="connsiteY96" fmla="*/ 4949700 h 5783418"/>
                    <a:gd name="connsiteX97" fmla="*/ 3869939 w 8126844"/>
                    <a:gd name="connsiteY97" fmla="*/ 4828677 h 5783418"/>
                    <a:gd name="connsiteX98" fmla="*/ 3950621 w 8126844"/>
                    <a:gd name="connsiteY98" fmla="*/ 4721100 h 5783418"/>
                    <a:gd name="connsiteX99" fmla="*/ 4367480 w 8126844"/>
                    <a:gd name="connsiteY99" fmla="*/ 4640418 h 5783418"/>
                    <a:gd name="connsiteX100" fmla="*/ 4542292 w 8126844"/>
                    <a:gd name="connsiteY100" fmla="*/ 4573182 h 5783418"/>
                    <a:gd name="connsiteX101" fmla="*/ 4542292 w 8126844"/>
                    <a:gd name="connsiteY101" fmla="*/ 4438712 h 5783418"/>
                    <a:gd name="connsiteX102" fmla="*/ 4206116 w 8126844"/>
                    <a:gd name="connsiteY102" fmla="*/ 4438712 h 5783418"/>
                    <a:gd name="connsiteX103" fmla="*/ 3520316 w 8126844"/>
                    <a:gd name="connsiteY103" fmla="*/ 4519394 h 5783418"/>
                    <a:gd name="connsiteX104" fmla="*/ 3157245 w 8126844"/>
                    <a:gd name="connsiteY104" fmla="*/ 4546288 h 5783418"/>
                    <a:gd name="connsiteX105" fmla="*/ 3076563 w 8126844"/>
                    <a:gd name="connsiteY105" fmla="*/ 4667312 h 5783418"/>
                    <a:gd name="connsiteX106" fmla="*/ 3224480 w 8126844"/>
                    <a:gd name="connsiteY106" fmla="*/ 4734547 h 5783418"/>
                    <a:gd name="connsiteX107" fmla="*/ 3453080 w 8126844"/>
                    <a:gd name="connsiteY107" fmla="*/ 4761441 h 5783418"/>
                    <a:gd name="connsiteX108" fmla="*/ 3412739 w 8126844"/>
                    <a:gd name="connsiteY108" fmla="*/ 4869018 h 5783418"/>
                    <a:gd name="connsiteX109" fmla="*/ 2968986 w 8126844"/>
                    <a:gd name="connsiteY109" fmla="*/ 4922806 h 5783418"/>
                    <a:gd name="connsiteX110" fmla="*/ 2767280 w 8126844"/>
                    <a:gd name="connsiteY110" fmla="*/ 4936253 h 5783418"/>
                    <a:gd name="connsiteX111" fmla="*/ 2673151 w 8126844"/>
                    <a:gd name="connsiteY111" fmla="*/ 5137959 h 5783418"/>
                    <a:gd name="connsiteX112" fmla="*/ 2767280 w 8126844"/>
                    <a:gd name="connsiteY112" fmla="*/ 5501030 h 5783418"/>
                    <a:gd name="connsiteX113" fmla="*/ 2700045 w 8126844"/>
                    <a:gd name="connsiteY113" fmla="*/ 5702735 h 5783418"/>
                    <a:gd name="connsiteX114" fmla="*/ 2498339 w 8126844"/>
                    <a:gd name="connsiteY114" fmla="*/ 5783418 h 5783418"/>
                    <a:gd name="connsiteX115" fmla="*/ 2256292 w 8126844"/>
                    <a:gd name="connsiteY115" fmla="*/ 5702735 h 5783418"/>
                    <a:gd name="connsiteX116" fmla="*/ 2175610 w 8126844"/>
                    <a:gd name="connsiteY116" fmla="*/ 5447241 h 5783418"/>
                    <a:gd name="connsiteX117" fmla="*/ 2269739 w 8126844"/>
                    <a:gd name="connsiteY117" fmla="*/ 5218641 h 5783418"/>
                    <a:gd name="connsiteX118" fmla="*/ 2404210 w 8126844"/>
                    <a:gd name="connsiteY118" fmla="*/ 5057277 h 5783418"/>
                    <a:gd name="connsiteX119" fmla="*/ 2390763 w 8126844"/>
                    <a:gd name="connsiteY119" fmla="*/ 4909359 h 5783418"/>
                    <a:gd name="connsiteX120" fmla="*/ 2014245 w 8126844"/>
                    <a:gd name="connsiteY120" fmla="*/ 4774888 h 5783418"/>
                    <a:gd name="connsiteX121" fmla="*/ 2068033 w 8126844"/>
                    <a:gd name="connsiteY121" fmla="*/ 4667312 h 5783418"/>
                    <a:gd name="connsiteX122" fmla="*/ 2390763 w 8126844"/>
                    <a:gd name="connsiteY122" fmla="*/ 4667312 h 5783418"/>
                    <a:gd name="connsiteX123" fmla="*/ 2807621 w 8126844"/>
                    <a:gd name="connsiteY123" fmla="*/ 4667312 h 5783418"/>
                    <a:gd name="connsiteX124" fmla="*/ 2834516 w 8126844"/>
                    <a:gd name="connsiteY124" fmla="*/ 4532841 h 5783418"/>
                    <a:gd name="connsiteX125" fmla="*/ 2686598 w 8126844"/>
                    <a:gd name="connsiteY125" fmla="*/ 4479053 h 5783418"/>
                    <a:gd name="connsiteX126" fmla="*/ 2780727 w 8126844"/>
                    <a:gd name="connsiteY126" fmla="*/ 4331135 h 5783418"/>
                    <a:gd name="connsiteX127" fmla="*/ 3211033 w 8126844"/>
                    <a:gd name="connsiteY127" fmla="*/ 4371477 h 5783418"/>
                    <a:gd name="connsiteX128" fmla="*/ 3775810 w 8126844"/>
                    <a:gd name="connsiteY128" fmla="*/ 4344582 h 5783418"/>
                    <a:gd name="connsiteX129" fmla="*/ 4380927 w 8126844"/>
                    <a:gd name="connsiteY129" fmla="*/ 4250453 h 5783418"/>
                    <a:gd name="connsiteX130" fmla="*/ 4622974 w 8126844"/>
                    <a:gd name="connsiteY130" fmla="*/ 4196665 h 5783418"/>
                    <a:gd name="connsiteX131" fmla="*/ 4555739 w 8126844"/>
                    <a:gd name="connsiteY131" fmla="*/ 4102535 h 5783418"/>
                    <a:gd name="connsiteX132" fmla="*/ 4031304 w 8126844"/>
                    <a:gd name="connsiteY132" fmla="*/ 4142877 h 5783418"/>
                    <a:gd name="connsiteX133" fmla="*/ 3600998 w 8126844"/>
                    <a:gd name="connsiteY133" fmla="*/ 4156324 h 5783418"/>
                    <a:gd name="connsiteX134" fmla="*/ 3278268 w 8126844"/>
                    <a:gd name="connsiteY134" fmla="*/ 4115982 h 5783418"/>
                    <a:gd name="connsiteX135" fmla="*/ 3237927 w 8126844"/>
                    <a:gd name="connsiteY135" fmla="*/ 4048747 h 5783418"/>
                    <a:gd name="connsiteX136" fmla="*/ 3291716 w 8126844"/>
                    <a:gd name="connsiteY136" fmla="*/ 3914277 h 5783418"/>
                    <a:gd name="connsiteX137" fmla="*/ 3587551 w 8126844"/>
                    <a:gd name="connsiteY137" fmla="*/ 3941171 h 5783418"/>
                    <a:gd name="connsiteX138" fmla="*/ 3883386 w 8126844"/>
                    <a:gd name="connsiteY138" fmla="*/ 3941171 h 5783418"/>
                    <a:gd name="connsiteX139" fmla="*/ 3964068 w 8126844"/>
                    <a:gd name="connsiteY139" fmla="*/ 3873935 h 5783418"/>
                    <a:gd name="connsiteX140" fmla="*/ 3883386 w 8126844"/>
                    <a:gd name="connsiteY140" fmla="*/ 3752912 h 5783418"/>
                    <a:gd name="connsiteX141" fmla="*/ 3412739 w 8126844"/>
                    <a:gd name="connsiteY141" fmla="*/ 3726018 h 5783418"/>
                    <a:gd name="connsiteX142" fmla="*/ 3049668 w 8126844"/>
                    <a:gd name="connsiteY142" fmla="*/ 3672230 h 5783418"/>
                    <a:gd name="connsiteX143" fmla="*/ 2740386 w 8126844"/>
                    <a:gd name="connsiteY143" fmla="*/ 3604994 h 5783418"/>
                    <a:gd name="connsiteX144" fmla="*/ 2457998 w 8126844"/>
                    <a:gd name="connsiteY144" fmla="*/ 3524312 h 5783418"/>
                    <a:gd name="connsiteX145" fmla="*/ 2242845 w 8126844"/>
                    <a:gd name="connsiteY145" fmla="*/ 3470524 h 5783418"/>
                    <a:gd name="connsiteX146" fmla="*/ 2162163 w 8126844"/>
                    <a:gd name="connsiteY146" fmla="*/ 3631888 h 5783418"/>
                    <a:gd name="connsiteX147" fmla="*/ 2336974 w 8126844"/>
                    <a:gd name="connsiteY147" fmla="*/ 3806700 h 5783418"/>
                    <a:gd name="connsiteX148" fmla="*/ 2713492 w 8126844"/>
                    <a:gd name="connsiteY148" fmla="*/ 3860488 h 5783418"/>
                    <a:gd name="connsiteX149" fmla="*/ 2874857 w 8126844"/>
                    <a:gd name="connsiteY149" fmla="*/ 3914277 h 5783418"/>
                    <a:gd name="connsiteX150" fmla="*/ 2874857 w 8126844"/>
                    <a:gd name="connsiteY150" fmla="*/ 4062194 h 5783418"/>
                    <a:gd name="connsiteX151" fmla="*/ 2605916 w 8126844"/>
                    <a:gd name="connsiteY151" fmla="*/ 4035300 h 5783418"/>
                    <a:gd name="connsiteX152" fmla="*/ 2000798 w 8126844"/>
                    <a:gd name="connsiteY152" fmla="*/ 3914277 h 5783418"/>
                    <a:gd name="connsiteX153" fmla="*/ 1583939 w 8126844"/>
                    <a:gd name="connsiteY153" fmla="*/ 3766359 h 5783418"/>
                    <a:gd name="connsiteX154" fmla="*/ 1409127 w 8126844"/>
                    <a:gd name="connsiteY154" fmla="*/ 3779806 h 5783418"/>
                    <a:gd name="connsiteX155" fmla="*/ 1368786 w 8126844"/>
                    <a:gd name="connsiteY155" fmla="*/ 3954618 h 5783418"/>
                    <a:gd name="connsiteX156" fmla="*/ 1799092 w 8126844"/>
                    <a:gd name="connsiteY156" fmla="*/ 4089088 h 5783418"/>
                    <a:gd name="connsiteX157" fmla="*/ 2256292 w 8126844"/>
                    <a:gd name="connsiteY157" fmla="*/ 4250453 h 5783418"/>
                    <a:gd name="connsiteX158" fmla="*/ 2390763 w 8126844"/>
                    <a:gd name="connsiteY158" fmla="*/ 4358030 h 5783418"/>
                    <a:gd name="connsiteX159" fmla="*/ 2094927 w 8126844"/>
                    <a:gd name="connsiteY159" fmla="*/ 4425265 h 5783418"/>
                    <a:gd name="connsiteX160" fmla="*/ 1557045 w 8126844"/>
                    <a:gd name="connsiteY160" fmla="*/ 4250453 h 5783418"/>
                    <a:gd name="connsiteX161" fmla="*/ 965374 w 8126844"/>
                    <a:gd name="connsiteY161" fmla="*/ 4021853 h 5783418"/>
                    <a:gd name="connsiteX162" fmla="*/ 481280 w 8126844"/>
                    <a:gd name="connsiteY162" fmla="*/ 3806700 h 5783418"/>
                    <a:gd name="connsiteX163" fmla="*/ 198892 w 8126844"/>
                    <a:gd name="connsiteY163" fmla="*/ 3699124 h 5783418"/>
                    <a:gd name="connsiteX164" fmla="*/ 131657 w 8126844"/>
                    <a:gd name="connsiteY164" fmla="*/ 3604994 h 5783418"/>
                    <a:gd name="connsiteX165" fmla="*/ 279574 w 8126844"/>
                    <a:gd name="connsiteY165" fmla="*/ 3510865 h 5783418"/>
                    <a:gd name="connsiteX166" fmla="*/ 642645 w 8126844"/>
                    <a:gd name="connsiteY166" fmla="*/ 3685677 h 5783418"/>
                    <a:gd name="connsiteX167" fmla="*/ 1113292 w 8126844"/>
                    <a:gd name="connsiteY167" fmla="*/ 3833594 h 5783418"/>
                    <a:gd name="connsiteX168" fmla="*/ 1153633 w 8126844"/>
                    <a:gd name="connsiteY168" fmla="*/ 3658782 h 5783418"/>
                    <a:gd name="connsiteX169" fmla="*/ 1032610 w 8126844"/>
                    <a:gd name="connsiteY169" fmla="*/ 3497418 h 5783418"/>
                    <a:gd name="connsiteX170" fmla="*/ 535068 w 8126844"/>
                    <a:gd name="connsiteY170" fmla="*/ 3349500 h 5783418"/>
                    <a:gd name="connsiteX171" fmla="*/ 198892 w 8126844"/>
                    <a:gd name="connsiteY171" fmla="*/ 3107453 h 5783418"/>
                    <a:gd name="connsiteX172" fmla="*/ 10633 w 8126844"/>
                    <a:gd name="connsiteY172" fmla="*/ 2946088 h 5783418"/>
                    <a:gd name="connsiteX173" fmla="*/ 50974 w 8126844"/>
                    <a:gd name="connsiteY173" fmla="*/ 2811618 h 5783418"/>
                    <a:gd name="connsiteX174" fmla="*/ 279574 w 8126844"/>
                    <a:gd name="connsiteY174" fmla="*/ 2892300 h 5783418"/>
                    <a:gd name="connsiteX175" fmla="*/ 1019163 w 8126844"/>
                    <a:gd name="connsiteY175" fmla="*/ 3295712 h 5783418"/>
                    <a:gd name="connsiteX176" fmla="*/ 1462916 w 8126844"/>
                    <a:gd name="connsiteY176" fmla="*/ 3537759 h 5783418"/>
                    <a:gd name="connsiteX177" fmla="*/ 1799092 w 8126844"/>
                    <a:gd name="connsiteY177" fmla="*/ 3631888 h 5783418"/>
                    <a:gd name="connsiteX178" fmla="*/ 1973904 w 8126844"/>
                    <a:gd name="connsiteY178" fmla="*/ 3564653 h 5783418"/>
                    <a:gd name="connsiteX179" fmla="*/ 1960457 w 8126844"/>
                    <a:gd name="connsiteY179" fmla="*/ 3322606 h 5783418"/>
                    <a:gd name="connsiteX180" fmla="*/ 1624280 w 8126844"/>
                    <a:gd name="connsiteY180" fmla="*/ 3215030 h 5783418"/>
                    <a:gd name="connsiteX181" fmla="*/ 1288104 w 8126844"/>
                    <a:gd name="connsiteY181" fmla="*/ 3067112 h 5783418"/>
                    <a:gd name="connsiteX182" fmla="*/ 1261210 w 8126844"/>
                    <a:gd name="connsiteY182" fmla="*/ 2932641 h 5783418"/>
                    <a:gd name="connsiteX183" fmla="*/ 1462916 w 8126844"/>
                    <a:gd name="connsiteY183" fmla="*/ 2932641 h 5783418"/>
                    <a:gd name="connsiteX184" fmla="*/ 1691516 w 8126844"/>
                    <a:gd name="connsiteY184" fmla="*/ 3013324 h 5783418"/>
                    <a:gd name="connsiteX185" fmla="*/ 1758751 w 8126844"/>
                    <a:gd name="connsiteY185" fmla="*/ 2798171 h 5783418"/>
                    <a:gd name="connsiteX186" fmla="*/ 1597386 w 8126844"/>
                    <a:gd name="connsiteY186" fmla="*/ 2623359 h 5783418"/>
                    <a:gd name="connsiteX187" fmla="*/ 1153633 w 8126844"/>
                    <a:gd name="connsiteY187" fmla="*/ 2435100 h 5783418"/>
                    <a:gd name="connsiteX188" fmla="*/ 871245 w 8126844"/>
                    <a:gd name="connsiteY188" fmla="*/ 2246841 h 5783418"/>
                    <a:gd name="connsiteX189" fmla="*/ 750221 w 8126844"/>
                    <a:gd name="connsiteY189" fmla="*/ 2112371 h 5783418"/>
                    <a:gd name="connsiteX190" fmla="*/ 844351 w 8126844"/>
                    <a:gd name="connsiteY190" fmla="*/ 1991347 h 5783418"/>
                    <a:gd name="connsiteX191" fmla="*/ 1328445 w 8126844"/>
                    <a:gd name="connsiteY191" fmla="*/ 2206500 h 5783418"/>
                    <a:gd name="connsiteX192" fmla="*/ 1606671 w 8126844"/>
                    <a:gd name="connsiteY192" fmla="*/ 2352919 h 5783418"/>
                    <a:gd name="connsiteX193" fmla="*/ 1720260 w 8126844"/>
                    <a:gd name="connsiteY193" fmla="*/ 2074080 h 5783418"/>
                    <a:gd name="connsiteX194" fmla="*/ 1772079 w 8126844"/>
                    <a:gd name="connsiteY194" fmla="*/ 1890655 h 5783418"/>
                    <a:gd name="connsiteX195" fmla="*/ 1693720 w 8126844"/>
                    <a:gd name="connsiteY195" fmla="*/ 1718626 h 5783418"/>
                    <a:gd name="connsiteX196" fmla="*/ 2176456 w 8126844"/>
                    <a:gd name="connsiteY196" fmla="*/ 2031474 h 5783418"/>
                    <a:gd name="connsiteX197" fmla="*/ 1984049 w 8126844"/>
                    <a:gd name="connsiteY197" fmla="*/ 2009066 h 5783418"/>
                    <a:gd name="connsiteX198" fmla="*/ 1894130 w 8126844"/>
                    <a:gd name="connsiteY198" fmla="*/ 2146784 h 5783418"/>
                    <a:gd name="connsiteX199" fmla="*/ 1879774 w 8126844"/>
                    <a:gd name="connsiteY199" fmla="*/ 2488888 h 5783418"/>
                    <a:gd name="connsiteX200" fmla="*/ 2390763 w 8126844"/>
                    <a:gd name="connsiteY200" fmla="*/ 2717488 h 5783418"/>
                    <a:gd name="connsiteX201" fmla="*/ 3157245 w 8126844"/>
                    <a:gd name="connsiteY201" fmla="*/ 2932641 h 5783418"/>
                    <a:gd name="connsiteX202" fmla="*/ 3708574 w 8126844"/>
                    <a:gd name="connsiteY202" fmla="*/ 3067112 h 5783418"/>
                    <a:gd name="connsiteX203" fmla="*/ 4165774 w 8126844"/>
                    <a:gd name="connsiteY203" fmla="*/ 3040218 h 5783418"/>
                    <a:gd name="connsiteX204" fmla="*/ 4394374 w 8126844"/>
                    <a:gd name="connsiteY204" fmla="*/ 3013324 h 5783418"/>
                    <a:gd name="connsiteX205" fmla="*/ 4407821 w 8126844"/>
                    <a:gd name="connsiteY205" fmla="*/ 2825065 h 5783418"/>
                    <a:gd name="connsiteX206" fmla="*/ 4192668 w 8126844"/>
                    <a:gd name="connsiteY206" fmla="*/ 2784724 h 5783418"/>
                    <a:gd name="connsiteX207" fmla="*/ 4031304 w 8126844"/>
                    <a:gd name="connsiteY207" fmla="*/ 2825065 h 5783418"/>
                    <a:gd name="connsiteX208" fmla="*/ 4031304 w 8126844"/>
                    <a:gd name="connsiteY208" fmla="*/ 2650253 h 5783418"/>
                    <a:gd name="connsiteX209" fmla="*/ 4448163 w 8126844"/>
                    <a:gd name="connsiteY209" fmla="*/ 2529230 h 5783418"/>
                    <a:gd name="connsiteX210" fmla="*/ 4703657 w 8126844"/>
                    <a:gd name="connsiteY210" fmla="*/ 2421653 h 5783418"/>
                    <a:gd name="connsiteX211" fmla="*/ 4719129 w 8126844"/>
                    <a:gd name="connsiteY211" fmla="*/ 2204989 h 5783418"/>
                    <a:gd name="connsiteX212" fmla="*/ 4519556 w 8126844"/>
                    <a:gd name="connsiteY212" fmla="*/ 2209941 h 5783418"/>
                    <a:gd name="connsiteX0" fmla="*/ 5076343 w 8126844"/>
                    <a:gd name="connsiteY0" fmla="*/ 1999176 h 5782509"/>
                    <a:gd name="connsiteX1" fmla="*/ 4866197 w 8126844"/>
                    <a:gd name="connsiteY1" fmla="*/ 2118016 h 5782509"/>
                    <a:gd name="connsiteX2" fmla="*/ 4959151 w 8126844"/>
                    <a:gd name="connsiteY2" fmla="*/ 2326615 h 5782509"/>
                    <a:gd name="connsiteX3" fmla="*/ 5402904 w 8126844"/>
                    <a:gd name="connsiteY3" fmla="*/ 2165250 h 5782509"/>
                    <a:gd name="connsiteX4" fmla="*/ 6478668 w 8126844"/>
                    <a:gd name="connsiteY4" fmla="*/ 1452556 h 5782509"/>
                    <a:gd name="connsiteX5" fmla="*/ 6941073 w 8126844"/>
                    <a:gd name="connsiteY5" fmla="*/ 841223 h 5782509"/>
                    <a:gd name="connsiteX6" fmla="*/ 6764360 w 8126844"/>
                    <a:gd name="connsiteY6" fmla="*/ 263038 h 5782509"/>
                    <a:gd name="connsiteX7" fmla="*/ 6636336 w 8126844"/>
                    <a:gd name="connsiteY7" fmla="*/ 355043 h 5782509"/>
                    <a:gd name="connsiteX8" fmla="*/ 6742471 w 8126844"/>
                    <a:gd name="connsiteY8" fmla="*/ 6991 h 5782509"/>
                    <a:gd name="connsiteX9" fmla="*/ 7177916 w 8126844"/>
                    <a:gd name="connsiteY9" fmla="*/ 605391 h 5782509"/>
                    <a:gd name="connsiteX10" fmla="*/ 7352727 w 8126844"/>
                    <a:gd name="connsiteY10" fmla="*/ 484368 h 5782509"/>
                    <a:gd name="connsiteX11" fmla="*/ 7460304 w 8126844"/>
                    <a:gd name="connsiteY11" fmla="*/ 793650 h 5782509"/>
                    <a:gd name="connsiteX12" fmla="*/ 7137574 w 8126844"/>
                    <a:gd name="connsiteY12" fmla="*/ 1223956 h 5782509"/>
                    <a:gd name="connsiteX13" fmla="*/ 7056892 w 8126844"/>
                    <a:gd name="connsiteY13" fmla="*/ 1398768 h 5782509"/>
                    <a:gd name="connsiteX14" fmla="*/ 7177916 w 8126844"/>
                    <a:gd name="connsiteY14" fmla="*/ 1506344 h 5782509"/>
                    <a:gd name="connsiteX15" fmla="*/ 7406516 w 8126844"/>
                    <a:gd name="connsiteY15" fmla="*/ 1277744 h 5782509"/>
                    <a:gd name="connsiteX16" fmla="*/ 7540986 w 8126844"/>
                    <a:gd name="connsiteY16" fmla="*/ 1277744 h 5782509"/>
                    <a:gd name="connsiteX17" fmla="*/ 7554433 w 8126844"/>
                    <a:gd name="connsiteY17" fmla="*/ 1506344 h 5782509"/>
                    <a:gd name="connsiteX18" fmla="*/ 6976210 w 8126844"/>
                    <a:gd name="connsiteY18" fmla="*/ 2098015 h 5782509"/>
                    <a:gd name="connsiteX19" fmla="*/ 6276963 w 8126844"/>
                    <a:gd name="connsiteY19" fmla="*/ 2649344 h 5782509"/>
                    <a:gd name="connsiteX20" fmla="*/ 5860104 w 8126844"/>
                    <a:gd name="connsiteY20" fmla="*/ 2851050 h 5782509"/>
                    <a:gd name="connsiteX21" fmla="*/ 5658398 w 8126844"/>
                    <a:gd name="connsiteY21" fmla="*/ 2918285 h 5782509"/>
                    <a:gd name="connsiteX22" fmla="*/ 5550821 w 8126844"/>
                    <a:gd name="connsiteY22" fmla="*/ 2837603 h 5782509"/>
                    <a:gd name="connsiteX23" fmla="*/ 5644951 w 8126844"/>
                    <a:gd name="connsiteY23" fmla="*/ 2635897 h 5782509"/>
                    <a:gd name="connsiteX24" fmla="*/ 5913892 w 8126844"/>
                    <a:gd name="connsiteY24" fmla="*/ 2582109 h 5782509"/>
                    <a:gd name="connsiteX25" fmla="*/ 5752527 w 8126844"/>
                    <a:gd name="connsiteY25" fmla="*/ 2272826 h 5782509"/>
                    <a:gd name="connsiteX26" fmla="*/ 5362563 w 8126844"/>
                    <a:gd name="connsiteY26" fmla="*/ 2420744 h 5782509"/>
                    <a:gd name="connsiteX27" fmla="*/ 4663316 w 8126844"/>
                    <a:gd name="connsiteY27" fmla="*/ 2703132 h 5782509"/>
                    <a:gd name="connsiteX28" fmla="*/ 4649868 w 8126844"/>
                    <a:gd name="connsiteY28" fmla="*/ 2877944 h 5782509"/>
                    <a:gd name="connsiteX29" fmla="*/ 4703657 w 8126844"/>
                    <a:gd name="connsiteY29" fmla="*/ 2985521 h 5782509"/>
                    <a:gd name="connsiteX30" fmla="*/ 5066727 w 8126844"/>
                    <a:gd name="connsiteY30" fmla="*/ 2851050 h 5782509"/>
                    <a:gd name="connsiteX31" fmla="*/ 5322221 w 8126844"/>
                    <a:gd name="connsiteY31" fmla="*/ 2797262 h 5782509"/>
                    <a:gd name="connsiteX32" fmla="*/ 5349116 w 8126844"/>
                    <a:gd name="connsiteY32" fmla="*/ 2931732 h 5782509"/>
                    <a:gd name="connsiteX33" fmla="*/ 4784339 w 8126844"/>
                    <a:gd name="connsiteY33" fmla="*/ 3146885 h 5782509"/>
                    <a:gd name="connsiteX34" fmla="*/ 4098539 w 8126844"/>
                    <a:gd name="connsiteY34" fmla="*/ 3281356 h 5782509"/>
                    <a:gd name="connsiteX35" fmla="*/ 2740386 w 8126844"/>
                    <a:gd name="connsiteY35" fmla="*/ 3146885 h 5782509"/>
                    <a:gd name="connsiteX36" fmla="*/ 2202504 w 8126844"/>
                    <a:gd name="connsiteY36" fmla="*/ 2945179 h 5782509"/>
                    <a:gd name="connsiteX37" fmla="*/ 2027692 w 8126844"/>
                    <a:gd name="connsiteY37" fmla="*/ 2891391 h 5782509"/>
                    <a:gd name="connsiteX38" fmla="*/ 1960457 w 8126844"/>
                    <a:gd name="connsiteY38" fmla="*/ 3039309 h 5782509"/>
                    <a:gd name="connsiteX39" fmla="*/ 2390763 w 8126844"/>
                    <a:gd name="connsiteY39" fmla="*/ 3267909 h 5782509"/>
                    <a:gd name="connsiteX40" fmla="*/ 3372398 w 8126844"/>
                    <a:gd name="connsiteY40" fmla="*/ 3509956 h 5782509"/>
                    <a:gd name="connsiteX41" fmla="*/ 4125433 w 8126844"/>
                    <a:gd name="connsiteY41" fmla="*/ 3509956 h 5782509"/>
                    <a:gd name="connsiteX42" fmla="*/ 4757445 w 8126844"/>
                    <a:gd name="connsiteY42" fmla="*/ 3483062 h 5782509"/>
                    <a:gd name="connsiteX43" fmla="*/ 4918810 w 8126844"/>
                    <a:gd name="connsiteY43" fmla="*/ 3523403 h 5782509"/>
                    <a:gd name="connsiteX44" fmla="*/ 4811233 w 8126844"/>
                    <a:gd name="connsiteY44" fmla="*/ 3684768 h 5782509"/>
                    <a:gd name="connsiteX45" fmla="*/ 4286798 w 8126844"/>
                    <a:gd name="connsiteY45" fmla="*/ 3752003 h 5782509"/>
                    <a:gd name="connsiteX46" fmla="*/ 4219563 w 8126844"/>
                    <a:gd name="connsiteY46" fmla="*/ 3886473 h 5782509"/>
                    <a:gd name="connsiteX47" fmla="*/ 4555739 w 8126844"/>
                    <a:gd name="connsiteY47" fmla="*/ 3940262 h 5782509"/>
                    <a:gd name="connsiteX48" fmla="*/ 5241539 w 8126844"/>
                    <a:gd name="connsiteY48" fmla="*/ 3752003 h 5782509"/>
                    <a:gd name="connsiteX49" fmla="*/ 5523927 w 8126844"/>
                    <a:gd name="connsiteY49" fmla="*/ 3617532 h 5782509"/>
                    <a:gd name="connsiteX50" fmla="*/ 5618057 w 8126844"/>
                    <a:gd name="connsiteY50" fmla="*/ 3509956 h 5782509"/>
                    <a:gd name="connsiteX51" fmla="*/ 5402904 w 8126844"/>
                    <a:gd name="connsiteY51" fmla="*/ 3496509 h 5782509"/>
                    <a:gd name="connsiteX52" fmla="*/ 5214645 w 8126844"/>
                    <a:gd name="connsiteY52" fmla="*/ 3388932 h 5782509"/>
                    <a:gd name="connsiteX53" fmla="*/ 5241539 w 8126844"/>
                    <a:gd name="connsiteY53" fmla="*/ 3267909 h 5782509"/>
                    <a:gd name="connsiteX54" fmla="*/ 5537374 w 8126844"/>
                    <a:gd name="connsiteY54" fmla="*/ 3227568 h 5782509"/>
                    <a:gd name="connsiteX55" fmla="*/ 6196280 w 8126844"/>
                    <a:gd name="connsiteY55" fmla="*/ 2972073 h 5782509"/>
                    <a:gd name="connsiteX56" fmla="*/ 6747610 w 8126844"/>
                    <a:gd name="connsiteY56" fmla="*/ 2635897 h 5782509"/>
                    <a:gd name="connsiteX57" fmla="*/ 7218257 w 8126844"/>
                    <a:gd name="connsiteY57" fmla="*/ 2192144 h 5782509"/>
                    <a:gd name="connsiteX58" fmla="*/ 7433410 w 8126844"/>
                    <a:gd name="connsiteY58" fmla="*/ 2017332 h 5782509"/>
                    <a:gd name="connsiteX59" fmla="*/ 7567880 w 8126844"/>
                    <a:gd name="connsiteY59" fmla="*/ 2044226 h 5782509"/>
                    <a:gd name="connsiteX60" fmla="*/ 7514092 w 8126844"/>
                    <a:gd name="connsiteY60" fmla="*/ 2245932 h 5782509"/>
                    <a:gd name="connsiteX61" fmla="*/ 7097233 w 8126844"/>
                    <a:gd name="connsiteY61" fmla="*/ 2676238 h 5782509"/>
                    <a:gd name="connsiteX62" fmla="*/ 6451774 w 8126844"/>
                    <a:gd name="connsiteY62" fmla="*/ 3093097 h 5782509"/>
                    <a:gd name="connsiteX63" fmla="*/ 6088704 w 8126844"/>
                    <a:gd name="connsiteY63" fmla="*/ 3281356 h 5782509"/>
                    <a:gd name="connsiteX64" fmla="*/ 5981127 w 8126844"/>
                    <a:gd name="connsiteY64" fmla="*/ 3415826 h 5782509"/>
                    <a:gd name="connsiteX65" fmla="*/ 6021468 w 8126844"/>
                    <a:gd name="connsiteY65" fmla="*/ 3617532 h 5782509"/>
                    <a:gd name="connsiteX66" fmla="*/ 6115598 w 8126844"/>
                    <a:gd name="connsiteY66" fmla="*/ 3765450 h 5782509"/>
                    <a:gd name="connsiteX67" fmla="*/ 6734163 w 8126844"/>
                    <a:gd name="connsiteY67" fmla="*/ 3590638 h 5782509"/>
                    <a:gd name="connsiteX68" fmla="*/ 7419963 w 8126844"/>
                    <a:gd name="connsiteY68" fmla="*/ 3160332 h 5782509"/>
                    <a:gd name="connsiteX69" fmla="*/ 7850268 w 8126844"/>
                    <a:gd name="connsiteY69" fmla="*/ 2837603 h 5782509"/>
                    <a:gd name="connsiteX70" fmla="*/ 8065421 w 8126844"/>
                    <a:gd name="connsiteY70" fmla="*/ 2730026 h 5782509"/>
                    <a:gd name="connsiteX71" fmla="*/ 8105763 w 8126844"/>
                    <a:gd name="connsiteY71" fmla="*/ 2891391 h 5782509"/>
                    <a:gd name="connsiteX72" fmla="*/ 7769586 w 8126844"/>
                    <a:gd name="connsiteY72" fmla="*/ 3227568 h 5782509"/>
                    <a:gd name="connsiteX73" fmla="*/ 6707268 w 8126844"/>
                    <a:gd name="connsiteY73" fmla="*/ 3805791 h 5782509"/>
                    <a:gd name="connsiteX74" fmla="*/ 6129045 w 8126844"/>
                    <a:gd name="connsiteY74" fmla="*/ 4074732 h 5782509"/>
                    <a:gd name="connsiteX75" fmla="*/ 5833210 w 8126844"/>
                    <a:gd name="connsiteY75" fmla="*/ 4115073 h 5782509"/>
                    <a:gd name="connsiteX76" fmla="*/ 5712186 w 8126844"/>
                    <a:gd name="connsiteY76" fmla="*/ 4155415 h 5782509"/>
                    <a:gd name="connsiteX77" fmla="*/ 5658398 w 8126844"/>
                    <a:gd name="connsiteY77" fmla="*/ 4007497 h 5782509"/>
                    <a:gd name="connsiteX78" fmla="*/ 5779421 w 8126844"/>
                    <a:gd name="connsiteY78" fmla="*/ 3899921 h 5782509"/>
                    <a:gd name="connsiteX79" fmla="*/ 5779421 w 8126844"/>
                    <a:gd name="connsiteY79" fmla="*/ 3805791 h 5782509"/>
                    <a:gd name="connsiteX80" fmla="*/ 5497033 w 8126844"/>
                    <a:gd name="connsiteY80" fmla="*/ 3926815 h 5782509"/>
                    <a:gd name="connsiteX81" fmla="*/ 5039833 w 8126844"/>
                    <a:gd name="connsiteY81" fmla="*/ 4061285 h 5782509"/>
                    <a:gd name="connsiteX82" fmla="*/ 4865021 w 8126844"/>
                    <a:gd name="connsiteY82" fmla="*/ 4141968 h 5782509"/>
                    <a:gd name="connsiteX83" fmla="*/ 4905363 w 8126844"/>
                    <a:gd name="connsiteY83" fmla="*/ 4236097 h 5782509"/>
                    <a:gd name="connsiteX84" fmla="*/ 5160857 w 8126844"/>
                    <a:gd name="connsiteY84" fmla="*/ 4209203 h 5782509"/>
                    <a:gd name="connsiteX85" fmla="*/ 5187751 w 8126844"/>
                    <a:gd name="connsiteY85" fmla="*/ 4343673 h 5782509"/>
                    <a:gd name="connsiteX86" fmla="*/ 4878468 w 8126844"/>
                    <a:gd name="connsiteY86" fmla="*/ 4437803 h 5782509"/>
                    <a:gd name="connsiteX87" fmla="*/ 4891916 w 8126844"/>
                    <a:gd name="connsiteY87" fmla="*/ 4585721 h 5782509"/>
                    <a:gd name="connsiteX88" fmla="*/ 5376010 w 8126844"/>
                    <a:gd name="connsiteY88" fmla="*/ 4478144 h 5782509"/>
                    <a:gd name="connsiteX89" fmla="*/ 5967680 w 8126844"/>
                    <a:gd name="connsiteY89" fmla="*/ 4330226 h 5782509"/>
                    <a:gd name="connsiteX90" fmla="*/ 6344198 w 8126844"/>
                    <a:gd name="connsiteY90" fmla="*/ 4128521 h 5782509"/>
                    <a:gd name="connsiteX91" fmla="*/ 6478668 w 8126844"/>
                    <a:gd name="connsiteY91" fmla="*/ 4128521 h 5782509"/>
                    <a:gd name="connsiteX92" fmla="*/ 6478668 w 8126844"/>
                    <a:gd name="connsiteY92" fmla="*/ 4316779 h 5782509"/>
                    <a:gd name="connsiteX93" fmla="*/ 5900445 w 8126844"/>
                    <a:gd name="connsiteY93" fmla="*/ 4505038 h 5782509"/>
                    <a:gd name="connsiteX94" fmla="*/ 5053280 w 8126844"/>
                    <a:gd name="connsiteY94" fmla="*/ 4747085 h 5782509"/>
                    <a:gd name="connsiteX95" fmla="*/ 4703657 w 8126844"/>
                    <a:gd name="connsiteY95" fmla="*/ 4841215 h 5782509"/>
                    <a:gd name="connsiteX96" fmla="*/ 4313692 w 8126844"/>
                    <a:gd name="connsiteY96" fmla="*/ 4908450 h 5782509"/>
                    <a:gd name="connsiteX97" fmla="*/ 4004410 w 8126844"/>
                    <a:gd name="connsiteY97" fmla="*/ 4948791 h 5782509"/>
                    <a:gd name="connsiteX98" fmla="*/ 3869939 w 8126844"/>
                    <a:gd name="connsiteY98" fmla="*/ 4827768 h 5782509"/>
                    <a:gd name="connsiteX99" fmla="*/ 3950621 w 8126844"/>
                    <a:gd name="connsiteY99" fmla="*/ 4720191 h 5782509"/>
                    <a:gd name="connsiteX100" fmla="*/ 4367480 w 8126844"/>
                    <a:gd name="connsiteY100" fmla="*/ 4639509 h 5782509"/>
                    <a:gd name="connsiteX101" fmla="*/ 4542292 w 8126844"/>
                    <a:gd name="connsiteY101" fmla="*/ 4572273 h 5782509"/>
                    <a:gd name="connsiteX102" fmla="*/ 4542292 w 8126844"/>
                    <a:gd name="connsiteY102" fmla="*/ 4437803 h 5782509"/>
                    <a:gd name="connsiteX103" fmla="*/ 4206116 w 8126844"/>
                    <a:gd name="connsiteY103" fmla="*/ 4437803 h 5782509"/>
                    <a:gd name="connsiteX104" fmla="*/ 3520316 w 8126844"/>
                    <a:gd name="connsiteY104" fmla="*/ 4518485 h 5782509"/>
                    <a:gd name="connsiteX105" fmla="*/ 3157245 w 8126844"/>
                    <a:gd name="connsiteY105" fmla="*/ 4545379 h 5782509"/>
                    <a:gd name="connsiteX106" fmla="*/ 3076563 w 8126844"/>
                    <a:gd name="connsiteY106" fmla="*/ 4666403 h 5782509"/>
                    <a:gd name="connsiteX107" fmla="*/ 3224480 w 8126844"/>
                    <a:gd name="connsiteY107" fmla="*/ 4733638 h 5782509"/>
                    <a:gd name="connsiteX108" fmla="*/ 3453080 w 8126844"/>
                    <a:gd name="connsiteY108" fmla="*/ 4760532 h 5782509"/>
                    <a:gd name="connsiteX109" fmla="*/ 3412739 w 8126844"/>
                    <a:gd name="connsiteY109" fmla="*/ 4868109 h 5782509"/>
                    <a:gd name="connsiteX110" fmla="*/ 2968986 w 8126844"/>
                    <a:gd name="connsiteY110" fmla="*/ 4921897 h 5782509"/>
                    <a:gd name="connsiteX111" fmla="*/ 2767280 w 8126844"/>
                    <a:gd name="connsiteY111" fmla="*/ 4935344 h 5782509"/>
                    <a:gd name="connsiteX112" fmla="*/ 2673151 w 8126844"/>
                    <a:gd name="connsiteY112" fmla="*/ 5137050 h 5782509"/>
                    <a:gd name="connsiteX113" fmla="*/ 2767280 w 8126844"/>
                    <a:gd name="connsiteY113" fmla="*/ 5500121 h 5782509"/>
                    <a:gd name="connsiteX114" fmla="*/ 2700045 w 8126844"/>
                    <a:gd name="connsiteY114" fmla="*/ 5701826 h 5782509"/>
                    <a:gd name="connsiteX115" fmla="*/ 2498339 w 8126844"/>
                    <a:gd name="connsiteY115" fmla="*/ 5782509 h 5782509"/>
                    <a:gd name="connsiteX116" fmla="*/ 2256292 w 8126844"/>
                    <a:gd name="connsiteY116" fmla="*/ 5701826 h 5782509"/>
                    <a:gd name="connsiteX117" fmla="*/ 2175610 w 8126844"/>
                    <a:gd name="connsiteY117" fmla="*/ 5446332 h 5782509"/>
                    <a:gd name="connsiteX118" fmla="*/ 2269739 w 8126844"/>
                    <a:gd name="connsiteY118" fmla="*/ 5217732 h 5782509"/>
                    <a:gd name="connsiteX119" fmla="*/ 2404210 w 8126844"/>
                    <a:gd name="connsiteY119" fmla="*/ 5056368 h 5782509"/>
                    <a:gd name="connsiteX120" fmla="*/ 2390763 w 8126844"/>
                    <a:gd name="connsiteY120" fmla="*/ 4908450 h 5782509"/>
                    <a:gd name="connsiteX121" fmla="*/ 2014245 w 8126844"/>
                    <a:gd name="connsiteY121" fmla="*/ 4773979 h 5782509"/>
                    <a:gd name="connsiteX122" fmla="*/ 2068033 w 8126844"/>
                    <a:gd name="connsiteY122" fmla="*/ 4666403 h 5782509"/>
                    <a:gd name="connsiteX123" fmla="*/ 2390763 w 8126844"/>
                    <a:gd name="connsiteY123" fmla="*/ 4666403 h 5782509"/>
                    <a:gd name="connsiteX124" fmla="*/ 2807621 w 8126844"/>
                    <a:gd name="connsiteY124" fmla="*/ 4666403 h 5782509"/>
                    <a:gd name="connsiteX125" fmla="*/ 2834516 w 8126844"/>
                    <a:gd name="connsiteY125" fmla="*/ 4531932 h 5782509"/>
                    <a:gd name="connsiteX126" fmla="*/ 2686598 w 8126844"/>
                    <a:gd name="connsiteY126" fmla="*/ 4478144 h 5782509"/>
                    <a:gd name="connsiteX127" fmla="*/ 2780727 w 8126844"/>
                    <a:gd name="connsiteY127" fmla="*/ 4330226 h 5782509"/>
                    <a:gd name="connsiteX128" fmla="*/ 3211033 w 8126844"/>
                    <a:gd name="connsiteY128" fmla="*/ 4370568 h 5782509"/>
                    <a:gd name="connsiteX129" fmla="*/ 3775810 w 8126844"/>
                    <a:gd name="connsiteY129" fmla="*/ 4343673 h 5782509"/>
                    <a:gd name="connsiteX130" fmla="*/ 4380927 w 8126844"/>
                    <a:gd name="connsiteY130" fmla="*/ 4249544 h 5782509"/>
                    <a:gd name="connsiteX131" fmla="*/ 4622974 w 8126844"/>
                    <a:gd name="connsiteY131" fmla="*/ 4195756 h 5782509"/>
                    <a:gd name="connsiteX132" fmla="*/ 4555739 w 8126844"/>
                    <a:gd name="connsiteY132" fmla="*/ 4101626 h 5782509"/>
                    <a:gd name="connsiteX133" fmla="*/ 4031304 w 8126844"/>
                    <a:gd name="connsiteY133" fmla="*/ 4141968 h 5782509"/>
                    <a:gd name="connsiteX134" fmla="*/ 3600998 w 8126844"/>
                    <a:gd name="connsiteY134" fmla="*/ 4155415 h 5782509"/>
                    <a:gd name="connsiteX135" fmla="*/ 3278268 w 8126844"/>
                    <a:gd name="connsiteY135" fmla="*/ 4115073 h 5782509"/>
                    <a:gd name="connsiteX136" fmla="*/ 3237927 w 8126844"/>
                    <a:gd name="connsiteY136" fmla="*/ 4047838 h 5782509"/>
                    <a:gd name="connsiteX137" fmla="*/ 3291716 w 8126844"/>
                    <a:gd name="connsiteY137" fmla="*/ 3913368 h 5782509"/>
                    <a:gd name="connsiteX138" fmla="*/ 3587551 w 8126844"/>
                    <a:gd name="connsiteY138" fmla="*/ 3940262 h 5782509"/>
                    <a:gd name="connsiteX139" fmla="*/ 3883386 w 8126844"/>
                    <a:gd name="connsiteY139" fmla="*/ 3940262 h 5782509"/>
                    <a:gd name="connsiteX140" fmla="*/ 3964068 w 8126844"/>
                    <a:gd name="connsiteY140" fmla="*/ 3873026 h 5782509"/>
                    <a:gd name="connsiteX141" fmla="*/ 3883386 w 8126844"/>
                    <a:gd name="connsiteY141" fmla="*/ 3752003 h 5782509"/>
                    <a:gd name="connsiteX142" fmla="*/ 3412739 w 8126844"/>
                    <a:gd name="connsiteY142" fmla="*/ 3725109 h 5782509"/>
                    <a:gd name="connsiteX143" fmla="*/ 3049668 w 8126844"/>
                    <a:gd name="connsiteY143" fmla="*/ 3671321 h 5782509"/>
                    <a:gd name="connsiteX144" fmla="*/ 2740386 w 8126844"/>
                    <a:gd name="connsiteY144" fmla="*/ 3604085 h 5782509"/>
                    <a:gd name="connsiteX145" fmla="*/ 2457998 w 8126844"/>
                    <a:gd name="connsiteY145" fmla="*/ 3523403 h 5782509"/>
                    <a:gd name="connsiteX146" fmla="*/ 2242845 w 8126844"/>
                    <a:gd name="connsiteY146" fmla="*/ 3469615 h 5782509"/>
                    <a:gd name="connsiteX147" fmla="*/ 2162163 w 8126844"/>
                    <a:gd name="connsiteY147" fmla="*/ 3630979 h 5782509"/>
                    <a:gd name="connsiteX148" fmla="*/ 2336974 w 8126844"/>
                    <a:gd name="connsiteY148" fmla="*/ 3805791 h 5782509"/>
                    <a:gd name="connsiteX149" fmla="*/ 2713492 w 8126844"/>
                    <a:gd name="connsiteY149" fmla="*/ 3859579 h 5782509"/>
                    <a:gd name="connsiteX150" fmla="*/ 2874857 w 8126844"/>
                    <a:gd name="connsiteY150" fmla="*/ 3913368 h 5782509"/>
                    <a:gd name="connsiteX151" fmla="*/ 2874857 w 8126844"/>
                    <a:gd name="connsiteY151" fmla="*/ 4061285 h 5782509"/>
                    <a:gd name="connsiteX152" fmla="*/ 2605916 w 8126844"/>
                    <a:gd name="connsiteY152" fmla="*/ 4034391 h 5782509"/>
                    <a:gd name="connsiteX153" fmla="*/ 2000798 w 8126844"/>
                    <a:gd name="connsiteY153" fmla="*/ 3913368 h 5782509"/>
                    <a:gd name="connsiteX154" fmla="*/ 1583939 w 8126844"/>
                    <a:gd name="connsiteY154" fmla="*/ 3765450 h 5782509"/>
                    <a:gd name="connsiteX155" fmla="*/ 1409127 w 8126844"/>
                    <a:gd name="connsiteY155" fmla="*/ 3778897 h 5782509"/>
                    <a:gd name="connsiteX156" fmla="*/ 1368786 w 8126844"/>
                    <a:gd name="connsiteY156" fmla="*/ 3953709 h 5782509"/>
                    <a:gd name="connsiteX157" fmla="*/ 1799092 w 8126844"/>
                    <a:gd name="connsiteY157" fmla="*/ 4088179 h 5782509"/>
                    <a:gd name="connsiteX158" fmla="*/ 2256292 w 8126844"/>
                    <a:gd name="connsiteY158" fmla="*/ 4249544 h 5782509"/>
                    <a:gd name="connsiteX159" fmla="*/ 2390763 w 8126844"/>
                    <a:gd name="connsiteY159" fmla="*/ 4357121 h 5782509"/>
                    <a:gd name="connsiteX160" fmla="*/ 2094927 w 8126844"/>
                    <a:gd name="connsiteY160" fmla="*/ 4424356 h 5782509"/>
                    <a:gd name="connsiteX161" fmla="*/ 1557045 w 8126844"/>
                    <a:gd name="connsiteY161" fmla="*/ 4249544 h 5782509"/>
                    <a:gd name="connsiteX162" fmla="*/ 965374 w 8126844"/>
                    <a:gd name="connsiteY162" fmla="*/ 4020944 h 5782509"/>
                    <a:gd name="connsiteX163" fmla="*/ 481280 w 8126844"/>
                    <a:gd name="connsiteY163" fmla="*/ 3805791 h 5782509"/>
                    <a:gd name="connsiteX164" fmla="*/ 198892 w 8126844"/>
                    <a:gd name="connsiteY164" fmla="*/ 3698215 h 5782509"/>
                    <a:gd name="connsiteX165" fmla="*/ 131657 w 8126844"/>
                    <a:gd name="connsiteY165" fmla="*/ 3604085 h 5782509"/>
                    <a:gd name="connsiteX166" fmla="*/ 279574 w 8126844"/>
                    <a:gd name="connsiteY166" fmla="*/ 3509956 h 5782509"/>
                    <a:gd name="connsiteX167" fmla="*/ 642645 w 8126844"/>
                    <a:gd name="connsiteY167" fmla="*/ 3684768 h 5782509"/>
                    <a:gd name="connsiteX168" fmla="*/ 1113292 w 8126844"/>
                    <a:gd name="connsiteY168" fmla="*/ 3832685 h 5782509"/>
                    <a:gd name="connsiteX169" fmla="*/ 1153633 w 8126844"/>
                    <a:gd name="connsiteY169" fmla="*/ 3657873 h 5782509"/>
                    <a:gd name="connsiteX170" fmla="*/ 1032610 w 8126844"/>
                    <a:gd name="connsiteY170" fmla="*/ 3496509 h 5782509"/>
                    <a:gd name="connsiteX171" fmla="*/ 535068 w 8126844"/>
                    <a:gd name="connsiteY171" fmla="*/ 3348591 h 5782509"/>
                    <a:gd name="connsiteX172" fmla="*/ 198892 w 8126844"/>
                    <a:gd name="connsiteY172" fmla="*/ 3106544 h 5782509"/>
                    <a:gd name="connsiteX173" fmla="*/ 10633 w 8126844"/>
                    <a:gd name="connsiteY173" fmla="*/ 2945179 h 5782509"/>
                    <a:gd name="connsiteX174" fmla="*/ 50974 w 8126844"/>
                    <a:gd name="connsiteY174" fmla="*/ 2810709 h 5782509"/>
                    <a:gd name="connsiteX175" fmla="*/ 279574 w 8126844"/>
                    <a:gd name="connsiteY175" fmla="*/ 2891391 h 5782509"/>
                    <a:gd name="connsiteX176" fmla="*/ 1019163 w 8126844"/>
                    <a:gd name="connsiteY176" fmla="*/ 3294803 h 5782509"/>
                    <a:gd name="connsiteX177" fmla="*/ 1462916 w 8126844"/>
                    <a:gd name="connsiteY177" fmla="*/ 3536850 h 5782509"/>
                    <a:gd name="connsiteX178" fmla="*/ 1799092 w 8126844"/>
                    <a:gd name="connsiteY178" fmla="*/ 3630979 h 5782509"/>
                    <a:gd name="connsiteX179" fmla="*/ 1973904 w 8126844"/>
                    <a:gd name="connsiteY179" fmla="*/ 3563744 h 5782509"/>
                    <a:gd name="connsiteX180" fmla="*/ 1960457 w 8126844"/>
                    <a:gd name="connsiteY180" fmla="*/ 3321697 h 5782509"/>
                    <a:gd name="connsiteX181" fmla="*/ 1624280 w 8126844"/>
                    <a:gd name="connsiteY181" fmla="*/ 3214121 h 5782509"/>
                    <a:gd name="connsiteX182" fmla="*/ 1288104 w 8126844"/>
                    <a:gd name="connsiteY182" fmla="*/ 3066203 h 5782509"/>
                    <a:gd name="connsiteX183" fmla="*/ 1261210 w 8126844"/>
                    <a:gd name="connsiteY183" fmla="*/ 2931732 h 5782509"/>
                    <a:gd name="connsiteX184" fmla="*/ 1462916 w 8126844"/>
                    <a:gd name="connsiteY184" fmla="*/ 2931732 h 5782509"/>
                    <a:gd name="connsiteX185" fmla="*/ 1691516 w 8126844"/>
                    <a:gd name="connsiteY185" fmla="*/ 3012415 h 5782509"/>
                    <a:gd name="connsiteX186" fmla="*/ 1758751 w 8126844"/>
                    <a:gd name="connsiteY186" fmla="*/ 2797262 h 5782509"/>
                    <a:gd name="connsiteX187" fmla="*/ 1597386 w 8126844"/>
                    <a:gd name="connsiteY187" fmla="*/ 2622450 h 5782509"/>
                    <a:gd name="connsiteX188" fmla="*/ 1153633 w 8126844"/>
                    <a:gd name="connsiteY188" fmla="*/ 2434191 h 5782509"/>
                    <a:gd name="connsiteX189" fmla="*/ 871245 w 8126844"/>
                    <a:gd name="connsiteY189" fmla="*/ 2245932 h 5782509"/>
                    <a:gd name="connsiteX190" fmla="*/ 750221 w 8126844"/>
                    <a:gd name="connsiteY190" fmla="*/ 2111462 h 5782509"/>
                    <a:gd name="connsiteX191" fmla="*/ 844351 w 8126844"/>
                    <a:gd name="connsiteY191" fmla="*/ 1990438 h 5782509"/>
                    <a:gd name="connsiteX192" fmla="*/ 1328445 w 8126844"/>
                    <a:gd name="connsiteY192" fmla="*/ 2205591 h 5782509"/>
                    <a:gd name="connsiteX193" fmla="*/ 1606671 w 8126844"/>
                    <a:gd name="connsiteY193" fmla="*/ 2352010 h 5782509"/>
                    <a:gd name="connsiteX194" fmla="*/ 1720260 w 8126844"/>
                    <a:gd name="connsiteY194" fmla="*/ 2073171 h 5782509"/>
                    <a:gd name="connsiteX195" fmla="*/ 1772079 w 8126844"/>
                    <a:gd name="connsiteY195" fmla="*/ 1889746 h 5782509"/>
                    <a:gd name="connsiteX196" fmla="*/ 1693720 w 8126844"/>
                    <a:gd name="connsiteY196" fmla="*/ 1717717 h 5782509"/>
                    <a:gd name="connsiteX197" fmla="*/ 2176456 w 8126844"/>
                    <a:gd name="connsiteY197" fmla="*/ 2030565 h 5782509"/>
                    <a:gd name="connsiteX198" fmla="*/ 1984049 w 8126844"/>
                    <a:gd name="connsiteY198" fmla="*/ 2008157 h 5782509"/>
                    <a:gd name="connsiteX199" fmla="*/ 1894130 w 8126844"/>
                    <a:gd name="connsiteY199" fmla="*/ 2145875 h 5782509"/>
                    <a:gd name="connsiteX200" fmla="*/ 1879774 w 8126844"/>
                    <a:gd name="connsiteY200" fmla="*/ 2487979 h 5782509"/>
                    <a:gd name="connsiteX201" fmla="*/ 2390763 w 8126844"/>
                    <a:gd name="connsiteY201" fmla="*/ 2716579 h 5782509"/>
                    <a:gd name="connsiteX202" fmla="*/ 3157245 w 8126844"/>
                    <a:gd name="connsiteY202" fmla="*/ 2931732 h 5782509"/>
                    <a:gd name="connsiteX203" fmla="*/ 3708574 w 8126844"/>
                    <a:gd name="connsiteY203" fmla="*/ 3066203 h 5782509"/>
                    <a:gd name="connsiteX204" fmla="*/ 4165774 w 8126844"/>
                    <a:gd name="connsiteY204" fmla="*/ 3039309 h 5782509"/>
                    <a:gd name="connsiteX205" fmla="*/ 4394374 w 8126844"/>
                    <a:gd name="connsiteY205" fmla="*/ 3012415 h 5782509"/>
                    <a:gd name="connsiteX206" fmla="*/ 4407821 w 8126844"/>
                    <a:gd name="connsiteY206" fmla="*/ 2824156 h 5782509"/>
                    <a:gd name="connsiteX207" fmla="*/ 4192668 w 8126844"/>
                    <a:gd name="connsiteY207" fmla="*/ 2783815 h 5782509"/>
                    <a:gd name="connsiteX208" fmla="*/ 4031304 w 8126844"/>
                    <a:gd name="connsiteY208" fmla="*/ 2824156 h 5782509"/>
                    <a:gd name="connsiteX209" fmla="*/ 4031304 w 8126844"/>
                    <a:gd name="connsiteY209" fmla="*/ 2649344 h 5782509"/>
                    <a:gd name="connsiteX210" fmla="*/ 4448163 w 8126844"/>
                    <a:gd name="connsiteY210" fmla="*/ 2528321 h 5782509"/>
                    <a:gd name="connsiteX211" fmla="*/ 4703657 w 8126844"/>
                    <a:gd name="connsiteY211" fmla="*/ 2420744 h 5782509"/>
                    <a:gd name="connsiteX212" fmla="*/ 4719129 w 8126844"/>
                    <a:gd name="connsiteY212" fmla="*/ 2204080 h 5782509"/>
                    <a:gd name="connsiteX213" fmla="*/ 4519556 w 8126844"/>
                    <a:gd name="connsiteY213" fmla="*/ 2209032 h 5782509"/>
                    <a:gd name="connsiteX0" fmla="*/ 5076343 w 8126844"/>
                    <a:gd name="connsiteY0" fmla="*/ 1998580 h 5781913"/>
                    <a:gd name="connsiteX1" fmla="*/ 4866197 w 8126844"/>
                    <a:gd name="connsiteY1" fmla="*/ 2117420 h 5781913"/>
                    <a:gd name="connsiteX2" fmla="*/ 4959151 w 8126844"/>
                    <a:gd name="connsiteY2" fmla="*/ 2326019 h 5781913"/>
                    <a:gd name="connsiteX3" fmla="*/ 5402904 w 8126844"/>
                    <a:gd name="connsiteY3" fmla="*/ 2164654 h 5781913"/>
                    <a:gd name="connsiteX4" fmla="*/ 6478668 w 8126844"/>
                    <a:gd name="connsiteY4" fmla="*/ 1451960 h 5781913"/>
                    <a:gd name="connsiteX5" fmla="*/ 6941073 w 8126844"/>
                    <a:gd name="connsiteY5" fmla="*/ 840627 h 5781913"/>
                    <a:gd name="connsiteX6" fmla="*/ 6764360 w 8126844"/>
                    <a:gd name="connsiteY6" fmla="*/ 262442 h 5781913"/>
                    <a:gd name="connsiteX7" fmla="*/ 6656943 w 8126844"/>
                    <a:gd name="connsiteY7" fmla="*/ 389052 h 5781913"/>
                    <a:gd name="connsiteX8" fmla="*/ 6742471 w 8126844"/>
                    <a:gd name="connsiteY8" fmla="*/ 6395 h 5781913"/>
                    <a:gd name="connsiteX9" fmla="*/ 7177916 w 8126844"/>
                    <a:gd name="connsiteY9" fmla="*/ 604795 h 5781913"/>
                    <a:gd name="connsiteX10" fmla="*/ 7352727 w 8126844"/>
                    <a:gd name="connsiteY10" fmla="*/ 483772 h 5781913"/>
                    <a:gd name="connsiteX11" fmla="*/ 7460304 w 8126844"/>
                    <a:gd name="connsiteY11" fmla="*/ 793054 h 5781913"/>
                    <a:gd name="connsiteX12" fmla="*/ 7137574 w 8126844"/>
                    <a:gd name="connsiteY12" fmla="*/ 1223360 h 5781913"/>
                    <a:gd name="connsiteX13" fmla="*/ 7056892 w 8126844"/>
                    <a:gd name="connsiteY13" fmla="*/ 1398172 h 5781913"/>
                    <a:gd name="connsiteX14" fmla="*/ 7177916 w 8126844"/>
                    <a:gd name="connsiteY14" fmla="*/ 1505748 h 5781913"/>
                    <a:gd name="connsiteX15" fmla="*/ 7406516 w 8126844"/>
                    <a:gd name="connsiteY15" fmla="*/ 1277148 h 5781913"/>
                    <a:gd name="connsiteX16" fmla="*/ 7540986 w 8126844"/>
                    <a:gd name="connsiteY16" fmla="*/ 1277148 h 5781913"/>
                    <a:gd name="connsiteX17" fmla="*/ 7554433 w 8126844"/>
                    <a:gd name="connsiteY17" fmla="*/ 1505748 h 5781913"/>
                    <a:gd name="connsiteX18" fmla="*/ 6976210 w 8126844"/>
                    <a:gd name="connsiteY18" fmla="*/ 2097419 h 5781913"/>
                    <a:gd name="connsiteX19" fmla="*/ 6276963 w 8126844"/>
                    <a:gd name="connsiteY19" fmla="*/ 2648748 h 5781913"/>
                    <a:gd name="connsiteX20" fmla="*/ 5860104 w 8126844"/>
                    <a:gd name="connsiteY20" fmla="*/ 2850454 h 5781913"/>
                    <a:gd name="connsiteX21" fmla="*/ 5658398 w 8126844"/>
                    <a:gd name="connsiteY21" fmla="*/ 2917689 h 5781913"/>
                    <a:gd name="connsiteX22" fmla="*/ 5550821 w 8126844"/>
                    <a:gd name="connsiteY22" fmla="*/ 2837007 h 5781913"/>
                    <a:gd name="connsiteX23" fmla="*/ 5644951 w 8126844"/>
                    <a:gd name="connsiteY23" fmla="*/ 2635301 h 5781913"/>
                    <a:gd name="connsiteX24" fmla="*/ 5913892 w 8126844"/>
                    <a:gd name="connsiteY24" fmla="*/ 2581513 h 5781913"/>
                    <a:gd name="connsiteX25" fmla="*/ 5752527 w 8126844"/>
                    <a:gd name="connsiteY25" fmla="*/ 2272230 h 5781913"/>
                    <a:gd name="connsiteX26" fmla="*/ 5362563 w 8126844"/>
                    <a:gd name="connsiteY26" fmla="*/ 2420148 h 5781913"/>
                    <a:gd name="connsiteX27" fmla="*/ 4663316 w 8126844"/>
                    <a:gd name="connsiteY27" fmla="*/ 2702536 h 5781913"/>
                    <a:gd name="connsiteX28" fmla="*/ 4649868 w 8126844"/>
                    <a:gd name="connsiteY28" fmla="*/ 2877348 h 5781913"/>
                    <a:gd name="connsiteX29" fmla="*/ 4703657 w 8126844"/>
                    <a:gd name="connsiteY29" fmla="*/ 2984925 h 5781913"/>
                    <a:gd name="connsiteX30" fmla="*/ 5066727 w 8126844"/>
                    <a:gd name="connsiteY30" fmla="*/ 2850454 h 5781913"/>
                    <a:gd name="connsiteX31" fmla="*/ 5322221 w 8126844"/>
                    <a:gd name="connsiteY31" fmla="*/ 2796666 h 5781913"/>
                    <a:gd name="connsiteX32" fmla="*/ 5349116 w 8126844"/>
                    <a:gd name="connsiteY32" fmla="*/ 2931136 h 5781913"/>
                    <a:gd name="connsiteX33" fmla="*/ 4784339 w 8126844"/>
                    <a:gd name="connsiteY33" fmla="*/ 3146289 h 5781913"/>
                    <a:gd name="connsiteX34" fmla="*/ 4098539 w 8126844"/>
                    <a:gd name="connsiteY34" fmla="*/ 3280760 h 5781913"/>
                    <a:gd name="connsiteX35" fmla="*/ 2740386 w 8126844"/>
                    <a:gd name="connsiteY35" fmla="*/ 3146289 h 5781913"/>
                    <a:gd name="connsiteX36" fmla="*/ 2202504 w 8126844"/>
                    <a:gd name="connsiteY36" fmla="*/ 2944583 h 5781913"/>
                    <a:gd name="connsiteX37" fmla="*/ 2027692 w 8126844"/>
                    <a:gd name="connsiteY37" fmla="*/ 2890795 h 5781913"/>
                    <a:gd name="connsiteX38" fmla="*/ 1960457 w 8126844"/>
                    <a:gd name="connsiteY38" fmla="*/ 3038713 h 5781913"/>
                    <a:gd name="connsiteX39" fmla="*/ 2390763 w 8126844"/>
                    <a:gd name="connsiteY39" fmla="*/ 3267313 h 5781913"/>
                    <a:gd name="connsiteX40" fmla="*/ 3372398 w 8126844"/>
                    <a:gd name="connsiteY40" fmla="*/ 3509360 h 5781913"/>
                    <a:gd name="connsiteX41" fmla="*/ 4125433 w 8126844"/>
                    <a:gd name="connsiteY41" fmla="*/ 3509360 h 5781913"/>
                    <a:gd name="connsiteX42" fmla="*/ 4757445 w 8126844"/>
                    <a:gd name="connsiteY42" fmla="*/ 3482466 h 5781913"/>
                    <a:gd name="connsiteX43" fmla="*/ 4918810 w 8126844"/>
                    <a:gd name="connsiteY43" fmla="*/ 3522807 h 5781913"/>
                    <a:gd name="connsiteX44" fmla="*/ 4811233 w 8126844"/>
                    <a:gd name="connsiteY44" fmla="*/ 3684172 h 5781913"/>
                    <a:gd name="connsiteX45" fmla="*/ 4286798 w 8126844"/>
                    <a:gd name="connsiteY45" fmla="*/ 3751407 h 5781913"/>
                    <a:gd name="connsiteX46" fmla="*/ 4219563 w 8126844"/>
                    <a:gd name="connsiteY46" fmla="*/ 3885877 h 5781913"/>
                    <a:gd name="connsiteX47" fmla="*/ 4555739 w 8126844"/>
                    <a:gd name="connsiteY47" fmla="*/ 3939666 h 5781913"/>
                    <a:gd name="connsiteX48" fmla="*/ 5241539 w 8126844"/>
                    <a:gd name="connsiteY48" fmla="*/ 3751407 h 5781913"/>
                    <a:gd name="connsiteX49" fmla="*/ 5523927 w 8126844"/>
                    <a:gd name="connsiteY49" fmla="*/ 3616936 h 5781913"/>
                    <a:gd name="connsiteX50" fmla="*/ 5618057 w 8126844"/>
                    <a:gd name="connsiteY50" fmla="*/ 3509360 h 5781913"/>
                    <a:gd name="connsiteX51" fmla="*/ 5402904 w 8126844"/>
                    <a:gd name="connsiteY51" fmla="*/ 3495913 h 5781913"/>
                    <a:gd name="connsiteX52" fmla="*/ 5214645 w 8126844"/>
                    <a:gd name="connsiteY52" fmla="*/ 3388336 h 5781913"/>
                    <a:gd name="connsiteX53" fmla="*/ 5241539 w 8126844"/>
                    <a:gd name="connsiteY53" fmla="*/ 3267313 h 5781913"/>
                    <a:gd name="connsiteX54" fmla="*/ 5537374 w 8126844"/>
                    <a:gd name="connsiteY54" fmla="*/ 3226972 h 5781913"/>
                    <a:gd name="connsiteX55" fmla="*/ 6196280 w 8126844"/>
                    <a:gd name="connsiteY55" fmla="*/ 2971477 h 5781913"/>
                    <a:gd name="connsiteX56" fmla="*/ 6747610 w 8126844"/>
                    <a:gd name="connsiteY56" fmla="*/ 2635301 h 5781913"/>
                    <a:gd name="connsiteX57" fmla="*/ 7218257 w 8126844"/>
                    <a:gd name="connsiteY57" fmla="*/ 2191548 h 5781913"/>
                    <a:gd name="connsiteX58" fmla="*/ 7433410 w 8126844"/>
                    <a:gd name="connsiteY58" fmla="*/ 2016736 h 5781913"/>
                    <a:gd name="connsiteX59" fmla="*/ 7567880 w 8126844"/>
                    <a:gd name="connsiteY59" fmla="*/ 2043630 h 5781913"/>
                    <a:gd name="connsiteX60" fmla="*/ 7514092 w 8126844"/>
                    <a:gd name="connsiteY60" fmla="*/ 2245336 h 5781913"/>
                    <a:gd name="connsiteX61" fmla="*/ 7097233 w 8126844"/>
                    <a:gd name="connsiteY61" fmla="*/ 2675642 h 5781913"/>
                    <a:gd name="connsiteX62" fmla="*/ 6451774 w 8126844"/>
                    <a:gd name="connsiteY62" fmla="*/ 3092501 h 5781913"/>
                    <a:gd name="connsiteX63" fmla="*/ 6088704 w 8126844"/>
                    <a:gd name="connsiteY63" fmla="*/ 3280760 h 5781913"/>
                    <a:gd name="connsiteX64" fmla="*/ 5981127 w 8126844"/>
                    <a:gd name="connsiteY64" fmla="*/ 3415230 h 5781913"/>
                    <a:gd name="connsiteX65" fmla="*/ 6021468 w 8126844"/>
                    <a:gd name="connsiteY65" fmla="*/ 3616936 h 5781913"/>
                    <a:gd name="connsiteX66" fmla="*/ 6115598 w 8126844"/>
                    <a:gd name="connsiteY66" fmla="*/ 3764854 h 5781913"/>
                    <a:gd name="connsiteX67" fmla="*/ 6734163 w 8126844"/>
                    <a:gd name="connsiteY67" fmla="*/ 3590042 h 5781913"/>
                    <a:gd name="connsiteX68" fmla="*/ 7419963 w 8126844"/>
                    <a:gd name="connsiteY68" fmla="*/ 3159736 h 5781913"/>
                    <a:gd name="connsiteX69" fmla="*/ 7850268 w 8126844"/>
                    <a:gd name="connsiteY69" fmla="*/ 2837007 h 5781913"/>
                    <a:gd name="connsiteX70" fmla="*/ 8065421 w 8126844"/>
                    <a:gd name="connsiteY70" fmla="*/ 2729430 h 5781913"/>
                    <a:gd name="connsiteX71" fmla="*/ 8105763 w 8126844"/>
                    <a:gd name="connsiteY71" fmla="*/ 2890795 h 5781913"/>
                    <a:gd name="connsiteX72" fmla="*/ 7769586 w 8126844"/>
                    <a:gd name="connsiteY72" fmla="*/ 3226972 h 5781913"/>
                    <a:gd name="connsiteX73" fmla="*/ 6707268 w 8126844"/>
                    <a:gd name="connsiteY73" fmla="*/ 3805195 h 5781913"/>
                    <a:gd name="connsiteX74" fmla="*/ 6129045 w 8126844"/>
                    <a:gd name="connsiteY74" fmla="*/ 4074136 h 5781913"/>
                    <a:gd name="connsiteX75" fmla="*/ 5833210 w 8126844"/>
                    <a:gd name="connsiteY75" fmla="*/ 4114477 h 5781913"/>
                    <a:gd name="connsiteX76" fmla="*/ 5712186 w 8126844"/>
                    <a:gd name="connsiteY76" fmla="*/ 4154819 h 5781913"/>
                    <a:gd name="connsiteX77" fmla="*/ 5658398 w 8126844"/>
                    <a:gd name="connsiteY77" fmla="*/ 4006901 h 5781913"/>
                    <a:gd name="connsiteX78" fmla="*/ 5779421 w 8126844"/>
                    <a:gd name="connsiteY78" fmla="*/ 3899325 h 5781913"/>
                    <a:gd name="connsiteX79" fmla="*/ 5779421 w 8126844"/>
                    <a:gd name="connsiteY79" fmla="*/ 3805195 h 5781913"/>
                    <a:gd name="connsiteX80" fmla="*/ 5497033 w 8126844"/>
                    <a:gd name="connsiteY80" fmla="*/ 3926219 h 5781913"/>
                    <a:gd name="connsiteX81" fmla="*/ 5039833 w 8126844"/>
                    <a:gd name="connsiteY81" fmla="*/ 4060689 h 5781913"/>
                    <a:gd name="connsiteX82" fmla="*/ 4865021 w 8126844"/>
                    <a:gd name="connsiteY82" fmla="*/ 4141372 h 5781913"/>
                    <a:gd name="connsiteX83" fmla="*/ 4905363 w 8126844"/>
                    <a:gd name="connsiteY83" fmla="*/ 4235501 h 5781913"/>
                    <a:gd name="connsiteX84" fmla="*/ 5160857 w 8126844"/>
                    <a:gd name="connsiteY84" fmla="*/ 4208607 h 5781913"/>
                    <a:gd name="connsiteX85" fmla="*/ 5187751 w 8126844"/>
                    <a:gd name="connsiteY85" fmla="*/ 4343077 h 5781913"/>
                    <a:gd name="connsiteX86" fmla="*/ 4878468 w 8126844"/>
                    <a:gd name="connsiteY86" fmla="*/ 4437207 h 5781913"/>
                    <a:gd name="connsiteX87" fmla="*/ 4891916 w 8126844"/>
                    <a:gd name="connsiteY87" fmla="*/ 4585125 h 5781913"/>
                    <a:gd name="connsiteX88" fmla="*/ 5376010 w 8126844"/>
                    <a:gd name="connsiteY88" fmla="*/ 4477548 h 5781913"/>
                    <a:gd name="connsiteX89" fmla="*/ 5967680 w 8126844"/>
                    <a:gd name="connsiteY89" fmla="*/ 4329630 h 5781913"/>
                    <a:gd name="connsiteX90" fmla="*/ 6344198 w 8126844"/>
                    <a:gd name="connsiteY90" fmla="*/ 4127925 h 5781913"/>
                    <a:gd name="connsiteX91" fmla="*/ 6478668 w 8126844"/>
                    <a:gd name="connsiteY91" fmla="*/ 4127925 h 5781913"/>
                    <a:gd name="connsiteX92" fmla="*/ 6478668 w 8126844"/>
                    <a:gd name="connsiteY92" fmla="*/ 4316183 h 5781913"/>
                    <a:gd name="connsiteX93" fmla="*/ 5900445 w 8126844"/>
                    <a:gd name="connsiteY93" fmla="*/ 4504442 h 5781913"/>
                    <a:gd name="connsiteX94" fmla="*/ 5053280 w 8126844"/>
                    <a:gd name="connsiteY94" fmla="*/ 4746489 h 5781913"/>
                    <a:gd name="connsiteX95" fmla="*/ 4703657 w 8126844"/>
                    <a:gd name="connsiteY95" fmla="*/ 4840619 h 5781913"/>
                    <a:gd name="connsiteX96" fmla="*/ 4313692 w 8126844"/>
                    <a:gd name="connsiteY96" fmla="*/ 4907854 h 5781913"/>
                    <a:gd name="connsiteX97" fmla="*/ 4004410 w 8126844"/>
                    <a:gd name="connsiteY97" fmla="*/ 4948195 h 5781913"/>
                    <a:gd name="connsiteX98" fmla="*/ 3869939 w 8126844"/>
                    <a:gd name="connsiteY98" fmla="*/ 4827172 h 5781913"/>
                    <a:gd name="connsiteX99" fmla="*/ 3950621 w 8126844"/>
                    <a:gd name="connsiteY99" fmla="*/ 4719595 h 5781913"/>
                    <a:gd name="connsiteX100" fmla="*/ 4367480 w 8126844"/>
                    <a:gd name="connsiteY100" fmla="*/ 4638913 h 5781913"/>
                    <a:gd name="connsiteX101" fmla="*/ 4542292 w 8126844"/>
                    <a:gd name="connsiteY101" fmla="*/ 4571677 h 5781913"/>
                    <a:gd name="connsiteX102" fmla="*/ 4542292 w 8126844"/>
                    <a:gd name="connsiteY102" fmla="*/ 4437207 h 5781913"/>
                    <a:gd name="connsiteX103" fmla="*/ 4206116 w 8126844"/>
                    <a:gd name="connsiteY103" fmla="*/ 4437207 h 5781913"/>
                    <a:gd name="connsiteX104" fmla="*/ 3520316 w 8126844"/>
                    <a:gd name="connsiteY104" fmla="*/ 4517889 h 5781913"/>
                    <a:gd name="connsiteX105" fmla="*/ 3157245 w 8126844"/>
                    <a:gd name="connsiteY105" fmla="*/ 4544783 h 5781913"/>
                    <a:gd name="connsiteX106" fmla="*/ 3076563 w 8126844"/>
                    <a:gd name="connsiteY106" fmla="*/ 4665807 h 5781913"/>
                    <a:gd name="connsiteX107" fmla="*/ 3224480 w 8126844"/>
                    <a:gd name="connsiteY107" fmla="*/ 4733042 h 5781913"/>
                    <a:gd name="connsiteX108" fmla="*/ 3453080 w 8126844"/>
                    <a:gd name="connsiteY108" fmla="*/ 4759936 h 5781913"/>
                    <a:gd name="connsiteX109" fmla="*/ 3412739 w 8126844"/>
                    <a:gd name="connsiteY109" fmla="*/ 4867513 h 5781913"/>
                    <a:gd name="connsiteX110" fmla="*/ 2968986 w 8126844"/>
                    <a:gd name="connsiteY110" fmla="*/ 4921301 h 5781913"/>
                    <a:gd name="connsiteX111" fmla="*/ 2767280 w 8126844"/>
                    <a:gd name="connsiteY111" fmla="*/ 4934748 h 5781913"/>
                    <a:gd name="connsiteX112" fmla="*/ 2673151 w 8126844"/>
                    <a:gd name="connsiteY112" fmla="*/ 5136454 h 5781913"/>
                    <a:gd name="connsiteX113" fmla="*/ 2767280 w 8126844"/>
                    <a:gd name="connsiteY113" fmla="*/ 5499525 h 5781913"/>
                    <a:gd name="connsiteX114" fmla="*/ 2700045 w 8126844"/>
                    <a:gd name="connsiteY114" fmla="*/ 5701230 h 5781913"/>
                    <a:gd name="connsiteX115" fmla="*/ 2498339 w 8126844"/>
                    <a:gd name="connsiteY115" fmla="*/ 5781913 h 5781913"/>
                    <a:gd name="connsiteX116" fmla="*/ 2256292 w 8126844"/>
                    <a:gd name="connsiteY116" fmla="*/ 5701230 h 5781913"/>
                    <a:gd name="connsiteX117" fmla="*/ 2175610 w 8126844"/>
                    <a:gd name="connsiteY117" fmla="*/ 5445736 h 5781913"/>
                    <a:gd name="connsiteX118" fmla="*/ 2269739 w 8126844"/>
                    <a:gd name="connsiteY118" fmla="*/ 5217136 h 5781913"/>
                    <a:gd name="connsiteX119" fmla="*/ 2404210 w 8126844"/>
                    <a:gd name="connsiteY119" fmla="*/ 5055772 h 5781913"/>
                    <a:gd name="connsiteX120" fmla="*/ 2390763 w 8126844"/>
                    <a:gd name="connsiteY120" fmla="*/ 4907854 h 5781913"/>
                    <a:gd name="connsiteX121" fmla="*/ 2014245 w 8126844"/>
                    <a:gd name="connsiteY121" fmla="*/ 4773383 h 5781913"/>
                    <a:gd name="connsiteX122" fmla="*/ 2068033 w 8126844"/>
                    <a:gd name="connsiteY122" fmla="*/ 4665807 h 5781913"/>
                    <a:gd name="connsiteX123" fmla="*/ 2390763 w 8126844"/>
                    <a:gd name="connsiteY123" fmla="*/ 4665807 h 5781913"/>
                    <a:gd name="connsiteX124" fmla="*/ 2807621 w 8126844"/>
                    <a:gd name="connsiteY124" fmla="*/ 4665807 h 5781913"/>
                    <a:gd name="connsiteX125" fmla="*/ 2834516 w 8126844"/>
                    <a:gd name="connsiteY125" fmla="*/ 4531336 h 5781913"/>
                    <a:gd name="connsiteX126" fmla="*/ 2686598 w 8126844"/>
                    <a:gd name="connsiteY126" fmla="*/ 4477548 h 5781913"/>
                    <a:gd name="connsiteX127" fmla="*/ 2780727 w 8126844"/>
                    <a:gd name="connsiteY127" fmla="*/ 4329630 h 5781913"/>
                    <a:gd name="connsiteX128" fmla="*/ 3211033 w 8126844"/>
                    <a:gd name="connsiteY128" fmla="*/ 4369972 h 5781913"/>
                    <a:gd name="connsiteX129" fmla="*/ 3775810 w 8126844"/>
                    <a:gd name="connsiteY129" fmla="*/ 4343077 h 5781913"/>
                    <a:gd name="connsiteX130" fmla="*/ 4380927 w 8126844"/>
                    <a:gd name="connsiteY130" fmla="*/ 4248948 h 5781913"/>
                    <a:gd name="connsiteX131" fmla="*/ 4622974 w 8126844"/>
                    <a:gd name="connsiteY131" fmla="*/ 4195160 h 5781913"/>
                    <a:gd name="connsiteX132" fmla="*/ 4555739 w 8126844"/>
                    <a:gd name="connsiteY132" fmla="*/ 4101030 h 5781913"/>
                    <a:gd name="connsiteX133" fmla="*/ 4031304 w 8126844"/>
                    <a:gd name="connsiteY133" fmla="*/ 4141372 h 5781913"/>
                    <a:gd name="connsiteX134" fmla="*/ 3600998 w 8126844"/>
                    <a:gd name="connsiteY134" fmla="*/ 4154819 h 5781913"/>
                    <a:gd name="connsiteX135" fmla="*/ 3278268 w 8126844"/>
                    <a:gd name="connsiteY135" fmla="*/ 4114477 h 5781913"/>
                    <a:gd name="connsiteX136" fmla="*/ 3237927 w 8126844"/>
                    <a:gd name="connsiteY136" fmla="*/ 4047242 h 5781913"/>
                    <a:gd name="connsiteX137" fmla="*/ 3291716 w 8126844"/>
                    <a:gd name="connsiteY137" fmla="*/ 3912772 h 5781913"/>
                    <a:gd name="connsiteX138" fmla="*/ 3587551 w 8126844"/>
                    <a:gd name="connsiteY138" fmla="*/ 3939666 h 5781913"/>
                    <a:gd name="connsiteX139" fmla="*/ 3883386 w 8126844"/>
                    <a:gd name="connsiteY139" fmla="*/ 3939666 h 5781913"/>
                    <a:gd name="connsiteX140" fmla="*/ 3964068 w 8126844"/>
                    <a:gd name="connsiteY140" fmla="*/ 3872430 h 5781913"/>
                    <a:gd name="connsiteX141" fmla="*/ 3883386 w 8126844"/>
                    <a:gd name="connsiteY141" fmla="*/ 3751407 h 5781913"/>
                    <a:gd name="connsiteX142" fmla="*/ 3412739 w 8126844"/>
                    <a:gd name="connsiteY142" fmla="*/ 3724513 h 5781913"/>
                    <a:gd name="connsiteX143" fmla="*/ 3049668 w 8126844"/>
                    <a:gd name="connsiteY143" fmla="*/ 3670725 h 5781913"/>
                    <a:gd name="connsiteX144" fmla="*/ 2740386 w 8126844"/>
                    <a:gd name="connsiteY144" fmla="*/ 3603489 h 5781913"/>
                    <a:gd name="connsiteX145" fmla="*/ 2457998 w 8126844"/>
                    <a:gd name="connsiteY145" fmla="*/ 3522807 h 5781913"/>
                    <a:gd name="connsiteX146" fmla="*/ 2242845 w 8126844"/>
                    <a:gd name="connsiteY146" fmla="*/ 3469019 h 5781913"/>
                    <a:gd name="connsiteX147" fmla="*/ 2162163 w 8126844"/>
                    <a:gd name="connsiteY147" fmla="*/ 3630383 h 5781913"/>
                    <a:gd name="connsiteX148" fmla="*/ 2336974 w 8126844"/>
                    <a:gd name="connsiteY148" fmla="*/ 3805195 h 5781913"/>
                    <a:gd name="connsiteX149" fmla="*/ 2713492 w 8126844"/>
                    <a:gd name="connsiteY149" fmla="*/ 3858983 h 5781913"/>
                    <a:gd name="connsiteX150" fmla="*/ 2874857 w 8126844"/>
                    <a:gd name="connsiteY150" fmla="*/ 3912772 h 5781913"/>
                    <a:gd name="connsiteX151" fmla="*/ 2874857 w 8126844"/>
                    <a:gd name="connsiteY151" fmla="*/ 4060689 h 5781913"/>
                    <a:gd name="connsiteX152" fmla="*/ 2605916 w 8126844"/>
                    <a:gd name="connsiteY152" fmla="*/ 4033795 h 5781913"/>
                    <a:gd name="connsiteX153" fmla="*/ 2000798 w 8126844"/>
                    <a:gd name="connsiteY153" fmla="*/ 3912772 h 5781913"/>
                    <a:gd name="connsiteX154" fmla="*/ 1583939 w 8126844"/>
                    <a:gd name="connsiteY154" fmla="*/ 3764854 h 5781913"/>
                    <a:gd name="connsiteX155" fmla="*/ 1409127 w 8126844"/>
                    <a:gd name="connsiteY155" fmla="*/ 3778301 h 5781913"/>
                    <a:gd name="connsiteX156" fmla="*/ 1368786 w 8126844"/>
                    <a:gd name="connsiteY156" fmla="*/ 3953113 h 5781913"/>
                    <a:gd name="connsiteX157" fmla="*/ 1799092 w 8126844"/>
                    <a:gd name="connsiteY157" fmla="*/ 4087583 h 5781913"/>
                    <a:gd name="connsiteX158" fmla="*/ 2256292 w 8126844"/>
                    <a:gd name="connsiteY158" fmla="*/ 4248948 h 5781913"/>
                    <a:gd name="connsiteX159" fmla="*/ 2390763 w 8126844"/>
                    <a:gd name="connsiteY159" fmla="*/ 4356525 h 5781913"/>
                    <a:gd name="connsiteX160" fmla="*/ 2094927 w 8126844"/>
                    <a:gd name="connsiteY160" fmla="*/ 4423760 h 5781913"/>
                    <a:gd name="connsiteX161" fmla="*/ 1557045 w 8126844"/>
                    <a:gd name="connsiteY161" fmla="*/ 4248948 h 5781913"/>
                    <a:gd name="connsiteX162" fmla="*/ 965374 w 8126844"/>
                    <a:gd name="connsiteY162" fmla="*/ 4020348 h 5781913"/>
                    <a:gd name="connsiteX163" fmla="*/ 481280 w 8126844"/>
                    <a:gd name="connsiteY163" fmla="*/ 3805195 h 5781913"/>
                    <a:gd name="connsiteX164" fmla="*/ 198892 w 8126844"/>
                    <a:gd name="connsiteY164" fmla="*/ 3697619 h 5781913"/>
                    <a:gd name="connsiteX165" fmla="*/ 131657 w 8126844"/>
                    <a:gd name="connsiteY165" fmla="*/ 3603489 h 5781913"/>
                    <a:gd name="connsiteX166" fmla="*/ 279574 w 8126844"/>
                    <a:gd name="connsiteY166" fmla="*/ 3509360 h 5781913"/>
                    <a:gd name="connsiteX167" fmla="*/ 642645 w 8126844"/>
                    <a:gd name="connsiteY167" fmla="*/ 3684172 h 5781913"/>
                    <a:gd name="connsiteX168" fmla="*/ 1113292 w 8126844"/>
                    <a:gd name="connsiteY168" fmla="*/ 3832089 h 5781913"/>
                    <a:gd name="connsiteX169" fmla="*/ 1153633 w 8126844"/>
                    <a:gd name="connsiteY169" fmla="*/ 3657277 h 5781913"/>
                    <a:gd name="connsiteX170" fmla="*/ 1032610 w 8126844"/>
                    <a:gd name="connsiteY170" fmla="*/ 3495913 h 5781913"/>
                    <a:gd name="connsiteX171" fmla="*/ 535068 w 8126844"/>
                    <a:gd name="connsiteY171" fmla="*/ 3347995 h 5781913"/>
                    <a:gd name="connsiteX172" fmla="*/ 198892 w 8126844"/>
                    <a:gd name="connsiteY172" fmla="*/ 3105948 h 5781913"/>
                    <a:gd name="connsiteX173" fmla="*/ 10633 w 8126844"/>
                    <a:gd name="connsiteY173" fmla="*/ 2944583 h 5781913"/>
                    <a:gd name="connsiteX174" fmla="*/ 50974 w 8126844"/>
                    <a:gd name="connsiteY174" fmla="*/ 2810113 h 5781913"/>
                    <a:gd name="connsiteX175" fmla="*/ 279574 w 8126844"/>
                    <a:gd name="connsiteY175" fmla="*/ 2890795 h 5781913"/>
                    <a:gd name="connsiteX176" fmla="*/ 1019163 w 8126844"/>
                    <a:gd name="connsiteY176" fmla="*/ 3294207 h 5781913"/>
                    <a:gd name="connsiteX177" fmla="*/ 1462916 w 8126844"/>
                    <a:gd name="connsiteY177" fmla="*/ 3536254 h 5781913"/>
                    <a:gd name="connsiteX178" fmla="*/ 1799092 w 8126844"/>
                    <a:gd name="connsiteY178" fmla="*/ 3630383 h 5781913"/>
                    <a:gd name="connsiteX179" fmla="*/ 1973904 w 8126844"/>
                    <a:gd name="connsiteY179" fmla="*/ 3563148 h 5781913"/>
                    <a:gd name="connsiteX180" fmla="*/ 1960457 w 8126844"/>
                    <a:gd name="connsiteY180" fmla="*/ 3321101 h 5781913"/>
                    <a:gd name="connsiteX181" fmla="*/ 1624280 w 8126844"/>
                    <a:gd name="connsiteY181" fmla="*/ 3213525 h 5781913"/>
                    <a:gd name="connsiteX182" fmla="*/ 1288104 w 8126844"/>
                    <a:gd name="connsiteY182" fmla="*/ 3065607 h 5781913"/>
                    <a:gd name="connsiteX183" fmla="*/ 1261210 w 8126844"/>
                    <a:gd name="connsiteY183" fmla="*/ 2931136 h 5781913"/>
                    <a:gd name="connsiteX184" fmla="*/ 1462916 w 8126844"/>
                    <a:gd name="connsiteY184" fmla="*/ 2931136 h 5781913"/>
                    <a:gd name="connsiteX185" fmla="*/ 1691516 w 8126844"/>
                    <a:gd name="connsiteY185" fmla="*/ 3011819 h 5781913"/>
                    <a:gd name="connsiteX186" fmla="*/ 1758751 w 8126844"/>
                    <a:gd name="connsiteY186" fmla="*/ 2796666 h 5781913"/>
                    <a:gd name="connsiteX187" fmla="*/ 1597386 w 8126844"/>
                    <a:gd name="connsiteY187" fmla="*/ 2621854 h 5781913"/>
                    <a:gd name="connsiteX188" fmla="*/ 1153633 w 8126844"/>
                    <a:gd name="connsiteY188" fmla="*/ 2433595 h 5781913"/>
                    <a:gd name="connsiteX189" fmla="*/ 871245 w 8126844"/>
                    <a:gd name="connsiteY189" fmla="*/ 2245336 h 5781913"/>
                    <a:gd name="connsiteX190" fmla="*/ 750221 w 8126844"/>
                    <a:gd name="connsiteY190" fmla="*/ 2110866 h 5781913"/>
                    <a:gd name="connsiteX191" fmla="*/ 844351 w 8126844"/>
                    <a:gd name="connsiteY191" fmla="*/ 1989842 h 5781913"/>
                    <a:gd name="connsiteX192" fmla="*/ 1328445 w 8126844"/>
                    <a:gd name="connsiteY192" fmla="*/ 2204995 h 5781913"/>
                    <a:gd name="connsiteX193" fmla="*/ 1606671 w 8126844"/>
                    <a:gd name="connsiteY193" fmla="*/ 2351414 h 5781913"/>
                    <a:gd name="connsiteX194" fmla="*/ 1720260 w 8126844"/>
                    <a:gd name="connsiteY194" fmla="*/ 2072575 h 5781913"/>
                    <a:gd name="connsiteX195" fmla="*/ 1772079 w 8126844"/>
                    <a:gd name="connsiteY195" fmla="*/ 1889150 h 5781913"/>
                    <a:gd name="connsiteX196" fmla="*/ 1693720 w 8126844"/>
                    <a:gd name="connsiteY196" fmla="*/ 1717121 h 5781913"/>
                    <a:gd name="connsiteX197" fmla="*/ 2176456 w 8126844"/>
                    <a:gd name="connsiteY197" fmla="*/ 2029969 h 5781913"/>
                    <a:gd name="connsiteX198" fmla="*/ 1984049 w 8126844"/>
                    <a:gd name="connsiteY198" fmla="*/ 2007561 h 5781913"/>
                    <a:gd name="connsiteX199" fmla="*/ 1894130 w 8126844"/>
                    <a:gd name="connsiteY199" fmla="*/ 2145279 h 5781913"/>
                    <a:gd name="connsiteX200" fmla="*/ 1879774 w 8126844"/>
                    <a:gd name="connsiteY200" fmla="*/ 2487383 h 5781913"/>
                    <a:gd name="connsiteX201" fmla="*/ 2390763 w 8126844"/>
                    <a:gd name="connsiteY201" fmla="*/ 2715983 h 5781913"/>
                    <a:gd name="connsiteX202" fmla="*/ 3157245 w 8126844"/>
                    <a:gd name="connsiteY202" fmla="*/ 2931136 h 5781913"/>
                    <a:gd name="connsiteX203" fmla="*/ 3708574 w 8126844"/>
                    <a:gd name="connsiteY203" fmla="*/ 3065607 h 5781913"/>
                    <a:gd name="connsiteX204" fmla="*/ 4165774 w 8126844"/>
                    <a:gd name="connsiteY204" fmla="*/ 3038713 h 5781913"/>
                    <a:gd name="connsiteX205" fmla="*/ 4394374 w 8126844"/>
                    <a:gd name="connsiteY205" fmla="*/ 3011819 h 5781913"/>
                    <a:gd name="connsiteX206" fmla="*/ 4407821 w 8126844"/>
                    <a:gd name="connsiteY206" fmla="*/ 2823560 h 5781913"/>
                    <a:gd name="connsiteX207" fmla="*/ 4192668 w 8126844"/>
                    <a:gd name="connsiteY207" fmla="*/ 2783219 h 5781913"/>
                    <a:gd name="connsiteX208" fmla="*/ 4031304 w 8126844"/>
                    <a:gd name="connsiteY208" fmla="*/ 2823560 h 5781913"/>
                    <a:gd name="connsiteX209" fmla="*/ 4031304 w 8126844"/>
                    <a:gd name="connsiteY209" fmla="*/ 2648748 h 5781913"/>
                    <a:gd name="connsiteX210" fmla="*/ 4448163 w 8126844"/>
                    <a:gd name="connsiteY210" fmla="*/ 2527725 h 5781913"/>
                    <a:gd name="connsiteX211" fmla="*/ 4703657 w 8126844"/>
                    <a:gd name="connsiteY211" fmla="*/ 2420148 h 5781913"/>
                    <a:gd name="connsiteX212" fmla="*/ 4719129 w 8126844"/>
                    <a:gd name="connsiteY212" fmla="*/ 2203484 h 5781913"/>
                    <a:gd name="connsiteX213" fmla="*/ 4519556 w 8126844"/>
                    <a:gd name="connsiteY213" fmla="*/ 2208436 h 5781913"/>
                    <a:gd name="connsiteX0" fmla="*/ 5076343 w 8126844"/>
                    <a:gd name="connsiteY0" fmla="*/ 2139953 h 5923286"/>
                    <a:gd name="connsiteX1" fmla="*/ 4866197 w 8126844"/>
                    <a:gd name="connsiteY1" fmla="*/ 2258793 h 5923286"/>
                    <a:gd name="connsiteX2" fmla="*/ 4959151 w 8126844"/>
                    <a:gd name="connsiteY2" fmla="*/ 2467392 h 5923286"/>
                    <a:gd name="connsiteX3" fmla="*/ 5402904 w 8126844"/>
                    <a:gd name="connsiteY3" fmla="*/ 2306027 h 5923286"/>
                    <a:gd name="connsiteX4" fmla="*/ 6478668 w 8126844"/>
                    <a:gd name="connsiteY4" fmla="*/ 1593333 h 5923286"/>
                    <a:gd name="connsiteX5" fmla="*/ 6941073 w 8126844"/>
                    <a:gd name="connsiteY5" fmla="*/ 982000 h 5923286"/>
                    <a:gd name="connsiteX6" fmla="*/ 6764360 w 8126844"/>
                    <a:gd name="connsiteY6" fmla="*/ 403815 h 5923286"/>
                    <a:gd name="connsiteX7" fmla="*/ 6656943 w 8126844"/>
                    <a:gd name="connsiteY7" fmla="*/ 530425 h 5923286"/>
                    <a:gd name="connsiteX8" fmla="*/ 6759584 w 8126844"/>
                    <a:gd name="connsiteY8" fmla="*/ 4729 h 5923286"/>
                    <a:gd name="connsiteX9" fmla="*/ 7177916 w 8126844"/>
                    <a:gd name="connsiteY9" fmla="*/ 746168 h 5923286"/>
                    <a:gd name="connsiteX10" fmla="*/ 7352727 w 8126844"/>
                    <a:gd name="connsiteY10" fmla="*/ 625145 h 5923286"/>
                    <a:gd name="connsiteX11" fmla="*/ 7460304 w 8126844"/>
                    <a:gd name="connsiteY11" fmla="*/ 934427 h 5923286"/>
                    <a:gd name="connsiteX12" fmla="*/ 7137574 w 8126844"/>
                    <a:gd name="connsiteY12" fmla="*/ 1364733 h 5923286"/>
                    <a:gd name="connsiteX13" fmla="*/ 7056892 w 8126844"/>
                    <a:gd name="connsiteY13" fmla="*/ 1539545 h 5923286"/>
                    <a:gd name="connsiteX14" fmla="*/ 7177916 w 8126844"/>
                    <a:gd name="connsiteY14" fmla="*/ 1647121 h 5923286"/>
                    <a:gd name="connsiteX15" fmla="*/ 7406516 w 8126844"/>
                    <a:gd name="connsiteY15" fmla="*/ 1418521 h 5923286"/>
                    <a:gd name="connsiteX16" fmla="*/ 7540986 w 8126844"/>
                    <a:gd name="connsiteY16" fmla="*/ 1418521 h 5923286"/>
                    <a:gd name="connsiteX17" fmla="*/ 7554433 w 8126844"/>
                    <a:gd name="connsiteY17" fmla="*/ 1647121 h 5923286"/>
                    <a:gd name="connsiteX18" fmla="*/ 6976210 w 8126844"/>
                    <a:gd name="connsiteY18" fmla="*/ 2238792 h 5923286"/>
                    <a:gd name="connsiteX19" fmla="*/ 6276963 w 8126844"/>
                    <a:gd name="connsiteY19" fmla="*/ 2790121 h 5923286"/>
                    <a:gd name="connsiteX20" fmla="*/ 5860104 w 8126844"/>
                    <a:gd name="connsiteY20" fmla="*/ 2991827 h 5923286"/>
                    <a:gd name="connsiteX21" fmla="*/ 5658398 w 8126844"/>
                    <a:gd name="connsiteY21" fmla="*/ 3059062 h 5923286"/>
                    <a:gd name="connsiteX22" fmla="*/ 5550821 w 8126844"/>
                    <a:gd name="connsiteY22" fmla="*/ 2978380 h 5923286"/>
                    <a:gd name="connsiteX23" fmla="*/ 5644951 w 8126844"/>
                    <a:gd name="connsiteY23" fmla="*/ 2776674 h 5923286"/>
                    <a:gd name="connsiteX24" fmla="*/ 5913892 w 8126844"/>
                    <a:gd name="connsiteY24" fmla="*/ 2722886 h 5923286"/>
                    <a:gd name="connsiteX25" fmla="*/ 5752527 w 8126844"/>
                    <a:gd name="connsiteY25" fmla="*/ 2413603 h 5923286"/>
                    <a:gd name="connsiteX26" fmla="*/ 5362563 w 8126844"/>
                    <a:gd name="connsiteY26" fmla="*/ 2561521 h 5923286"/>
                    <a:gd name="connsiteX27" fmla="*/ 4663316 w 8126844"/>
                    <a:gd name="connsiteY27" fmla="*/ 2843909 h 5923286"/>
                    <a:gd name="connsiteX28" fmla="*/ 4649868 w 8126844"/>
                    <a:gd name="connsiteY28" fmla="*/ 3018721 h 5923286"/>
                    <a:gd name="connsiteX29" fmla="*/ 4703657 w 8126844"/>
                    <a:gd name="connsiteY29" fmla="*/ 3126298 h 5923286"/>
                    <a:gd name="connsiteX30" fmla="*/ 5066727 w 8126844"/>
                    <a:gd name="connsiteY30" fmla="*/ 2991827 h 5923286"/>
                    <a:gd name="connsiteX31" fmla="*/ 5322221 w 8126844"/>
                    <a:gd name="connsiteY31" fmla="*/ 2938039 h 5923286"/>
                    <a:gd name="connsiteX32" fmla="*/ 5349116 w 8126844"/>
                    <a:gd name="connsiteY32" fmla="*/ 3072509 h 5923286"/>
                    <a:gd name="connsiteX33" fmla="*/ 4784339 w 8126844"/>
                    <a:gd name="connsiteY33" fmla="*/ 3287662 h 5923286"/>
                    <a:gd name="connsiteX34" fmla="*/ 4098539 w 8126844"/>
                    <a:gd name="connsiteY34" fmla="*/ 3422133 h 5923286"/>
                    <a:gd name="connsiteX35" fmla="*/ 2740386 w 8126844"/>
                    <a:gd name="connsiteY35" fmla="*/ 3287662 h 5923286"/>
                    <a:gd name="connsiteX36" fmla="*/ 2202504 w 8126844"/>
                    <a:gd name="connsiteY36" fmla="*/ 3085956 h 5923286"/>
                    <a:gd name="connsiteX37" fmla="*/ 2027692 w 8126844"/>
                    <a:gd name="connsiteY37" fmla="*/ 3032168 h 5923286"/>
                    <a:gd name="connsiteX38" fmla="*/ 1960457 w 8126844"/>
                    <a:gd name="connsiteY38" fmla="*/ 3180086 h 5923286"/>
                    <a:gd name="connsiteX39" fmla="*/ 2390763 w 8126844"/>
                    <a:gd name="connsiteY39" fmla="*/ 3408686 h 5923286"/>
                    <a:gd name="connsiteX40" fmla="*/ 3372398 w 8126844"/>
                    <a:gd name="connsiteY40" fmla="*/ 3650733 h 5923286"/>
                    <a:gd name="connsiteX41" fmla="*/ 4125433 w 8126844"/>
                    <a:gd name="connsiteY41" fmla="*/ 3650733 h 5923286"/>
                    <a:gd name="connsiteX42" fmla="*/ 4757445 w 8126844"/>
                    <a:gd name="connsiteY42" fmla="*/ 3623839 h 5923286"/>
                    <a:gd name="connsiteX43" fmla="*/ 4918810 w 8126844"/>
                    <a:gd name="connsiteY43" fmla="*/ 3664180 h 5923286"/>
                    <a:gd name="connsiteX44" fmla="*/ 4811233 w 8126844"/>
                    <a:gd name="connsiteY44" fmla="*/ 3825545 h 5923286"/>
                    <a:gd name="connsiteX45" fmla="*/ 4286798 w 8126844"/>
                    <a:gd name="connsiteY45" fmla="*/ 3892780 h 5923286"/>
                    <a:gd name="connsiteX46" fmla="*/ 4219563 w 8126844"/>
                    <a:gd name="connsiteY46" fmla="*/ 4027250 h 5923286"/>
                    <a:gd name="connsiteX47" fmla="*/ 4555739 w 8126844"/>
                    <a:gd name="connsiteY47" fmla="*/ 4081039 h 5923286"/>
                    <a:gd name="connsiteX48" fmla="*/ 5241539 w 8126844"/>
                    <a:gd name="connsiteY48" fmla="*/ 3892780 h 5923286"/>
                    <a:gd name="connsiteX49" fmla="*/ 5523927 w 8126844"/>
                    <a:gd name="connsiteY49" fmla="*/ 3758309 h 5923286"/>
                    <a:gd name="connsiteX50" fmla="*/ 5618057 w 8126844"/>
                    <a:gd name="connsiteY50" fmla="*/ 3650733 h 5923286"/>
                    <a:gd name="connsiteX51" fmla="*/ 5402904 w 8126844"/>
                    <a:gd name="connsiteY51" fmla="*/ 3637286 h 5923286"/>
                    <a:gd name="connsiteX52" fmla="*/ 5214645 w 8126844"/>
                    <a:gd name="connsiteY52" fmla="*/ 3529709 h 5923286"/>
                    <a:gd name="connsiteX53" fmla="*/ 5241539 w 8126844"/>
                    <a:gd name="connsiteY53" fmla="*/ 3408686 h 5923286"/>
                    <a:gd name="connsiteX54" fmla="*/ 5537374 w 8126844"/>
                    <a:gd name="connsiteY54" fmla="*/ 3368345 h 5923286"/>
                    <a:gd name="connsiteX55" fmla="*/ 6196280 w 8126844"/>
                    <a:gd name="connsiteY55" fmla="*/ 3112850 h 5923286"/>
                    <a:gd name="connsiteX56" fmla="*/ 6747610 w 8126844"/>
                    <a:gd name="connsiteY56" fmla="*/ 2776674 h 5923286"/>
                    <a:gd name="connsiteX57" fmla="*/ 7218257 w 8126844"/>
                    <a:gd name="connsiteY57" fmla="*/ 2332921 h 5923286"/>
                    <a:gd name="connsiteX58" fmla="*/ 7433410 w 8126844"/>
                    <a:gd name="connsiteY58" fmla="*/ 2158109 h 5923286"/>
                    <a:gd name="connsiteX59" fmla="*/ 7567880 w 8126844"/>
                    <a:gd name="connsiteY59" fmla="*/ 2185003 h 5923286"/>
                    <a:gd name="connsiteX60" fmla="*/ 7514092 w 8126844"/>
                    <a:gd name="connsiteY60" fmla="*/ 2386709 h 5923286"/>
                    <a:gd name="connsiteX61" fmla="*/ 7097233 w 8126844"/>
                    <a:gd name="connsiteY61" fmla="*/ 2817015 h 5923286"/>
                    <a:gd name="connsiteX62" fmla="*/ 6451774 w 8126844"/>
                    <a:gd name="connsiteY62" fmla="*/ 3233874 h 5923286"/>
                    <a:gd name="connsiteX63" fmla="*/ 6088704 w 8126844"/>
                    <a:gd name="connsiteY63" fmla="*/ 3422133 h 5923286"/>
                    <a:gd name="connsiteX64" fmla="*/ 5981127 w 8126844"/>
                    <a:gd name="connsiteY64" fmla="*/ 3556603 h 5923286"/>
                    <a:gd name="connsiteX65" fmla="*/ 6021468 w 8126844"/>
                    <a:gd name="connsiteY65" fmla="*/ 3758309 h 5923286"/>
                    <a:gd name="connsiteX66" fmla="*/ 6115598 w 8126844"/>
                    <a:gd name="connsiteY66" fmla="*/ 3906227 h 5923286"/>
                    <a:gd name="connsiteX67" fmla="*/ 6734163 w 8126844"/>
                    <a:gd name="connsiteY67" fmla="*/ 3731415 h 5923286"/>
                    <a:gd name="connsiteX68" fmla="*/ 7419963 w 8126844"/>
                    <a:gd name="connsiteY68" fmla="*/ 3301109 h 5923286"/>
                    <a:gd name="connsiteX69" fmla="*/ 7850268 w 8126844"/>
                    <a:gd name="connsiteY69" fmla="*/ 2978380 h 5923286"/>
                    <a:gd name="connsiteX70" fmla="*/ 8065421 w 8126844"/>
                    <a:gd name="connsiteY70" fmla="*/ 2870803 h 5923286"/>
                    <a:gd name="connsiteX71" fmla="*/ 8105763 w 8126844"/>
                    <a:gd name="connsiteY71" fmla="*/ 3032168 h 5923286"/>
                    <a:gd name="connsiteX72" fmla="*/ 7769586 w 8126844"/>
                    <a:gd name="connsiteY72" fmla="*/ 3368345 h 5923286"/>
                    <a:gd name="connsiteX73" fmla="*/ 6707268 w 8126844"/>
                    <a:gd name="connsiteY73" fmla="*/ 3946568 h 5923286"/>
                    <a:gd name="connsiteX74" fmla="*/ 6129045 w 8126844"/>
                    <a:gd name="connsiteY74" fmla="*/ 4215509 h 5923286"/>
                    <a:gd name="connsiteX75" fmla="*/ 5833210 w 8126844"/>
                    <a:gd name="connsiteY75" fmla="*/ 4255850 h 5923286"/>
                    <a:gd name="connsiteX76" fmla="*/ 5712186 w 8126844"/>
                    <a:gd name="connsiteY76" fmla="*/ 4296192 h 5923286"/>
                    <a:gd name="connsiteX77" fmla="*/ 5658398 w 8126844"/>
                    <a:gd name="connsiteY77" fmla="*/ 4148274 h 5923286"/>
                    <a:gd name="connsiteX78" fmla="*/ 5779421 w 8126844"/>
                    <a:gd name="connsiteY78" fmla="*/ 4040698 h 5923286"/>
                    <a:gd name="connsiteX79" fmla="*/ 5779421 w 8126844"/>
                    <a:gd name="connsiteY79" fmla="*/ 3946568 h 5923286"/>
                    <a:gd name="connsiteX80" fmla="*/ 5497033 w 8126844"/>
                    <a:gd name="connsiteY80" fmla="*/ 4067592 h 5923286"/>
                    <a:gd name="connsiteX81" fmla="*/ 5039833 w 8126844"/>
                    <a:gd name="connsiteY81" fmla="*/ 4202062 h 5923286"/>
                    <a:gd name="connsiteX82" fmla="*/ 4865021 w 8126844"/>
                    <a:gd name="connsiteY82" fmla="*/ 4282745 h 5923286"/>
                    <a:gd name="connsiteX83" fmla="*/ 4905363 w 8126844"/>
                    <a:gd name="connsiteY83" fmla="*/ 4376874 h 5923286"/>
                    <a:gd name="connsiteX84" fmla="*/ 5160857 w 8126844"/>
                    <a:gd name="connsiteY84" fmla="*/ 4349980 h 5923286"/>
                    <a:gd name="connsiteX85" fmla="*/ 5187751 w 8126844"/>
                    <a:gd name="connsiteY85" fmla="*/ 4484450 h 5923286"/>
                    <a:gd name="connsiteX86" fmla="*/ 4878468 w 8126844"/>
                    <a:gd name="connsiteY86" fmla="*/ 4578580 h 5923286"/>
                    <a:gd name="connsiteX87" fmla="*/ 4891916 w 8126844"/>
                    <a:gd name="connsiteY87" fmla="*/ 4726498 h 5923286"/>
                    <a:gd name="connsiteX88" fmla="*/ 5376010 w 8126844"/>
                    <a:gd name="connsiteY88" fmla="*/ 4618921 h 5923286"/>
                    <a:gd name="connsiteX89" fmla="*/ 5967680 w 8126844"/>
                    <a:gd name="connsiteY89" fmla="*/ 4471003 h 5923286"/>
                    <a:gd name="connsiteX90" fmla="*/ 6344198 w 8126844"/>
                    <a:gd name="connsiteY90" fmla="*/ 4269298 h 5923286"/>
                    <a:gd name="connsiteX91" fmla="*/ 6478668 w 8126844"/>
                    <a:gd name="connsiteY91" fmla="*/ 4269298 h 5923286"/>
                    <a:gd name="connsiteX92" fmla="*/ 6478668 w 8126844"/>
                    <a:gd name="connsiteY92" fmla="*/ 4457556 h 5923286"/>
                    <a:gd name="connsiteX93" fmla="*/ 5900445 w 8126844"/>
                    <a:gd name="connsiteY93" fmla="*/ 4645815 h 5923286"/>
                    <a:gd name="connsiteX94" fmla="*/ 5053280 w 8126844"/>
                    <a:gd name="connsiteY94" fmla="*/ 4887862 h 5923286"/>
                    <a:gd name="connsiteX95" fmla="*/ 4703657 w 8126844"/>
                    <a:gd name="connsiteY95" fmla="*/ 4981992 h 5923286"/>
                    <a:gd name="connsiteX96" fmla="*/ 4313692 w 8126844"/>
                    <a:gd name="connsiteY96" fmla="*/ 5049227 h 5923286"/>
                    <a:gd name="connsiteX97" fmla="*/ 4004410 w 8126844"/>
                    <a:gd name="connsiteY97" fmla="*/ 5089568 h 5923286"/>
                    <a:gd name="connsiteX98" fmla="*/ 3869939 w 8126844"/>
                    <a:gd name="connsiteY98" fmla="*/ 4968545 h 5923286"/>
                    <a:gd name="connsiteX99" fmla="*/ 3950621 w 8126844"/>
                    <a:gd name="connsiteY99" fmla="*/ 4860968 h 5923286"/>
                    <a:gd name="connsiteX100" fmla="*/ 4367480 w 8126844"/>
                    <a:gd name="connsiteY100" fmla="*/ 4780286 h 5923286"/>
                    <a:gd name="connsiteX101" fmla="*/ 4542292 w 8126844"/>
                    <a:gd name="connsiteY101" fmla="*/ 4713050 h 5923286"/>
                    <a:gd name="connsiteX102" fmla="*/ 4542292 w 8126844"/>
                    <a:gd name="connsiteY102" fmla="*/ 4578580 h 5923286"/>
                    <a:gd name="connsiteX103" fmla="*/ 4206116 w 8126844"/>
                    <a:gd name="connsiteY103" fmla="*/ 4578580 h 5923286"/>
                    <a:gd name="connsiteX104" fmla="*/ 3520316 w 8126844"/>
                    <a:gd name="connsiteY104" fmla="*/ 4659262 h 5923286"/>
                    <a:gd name="connsiteX105" fmla="*/ 3157245 w 8126844"/>
                    <a:gd name="connsiteY105" fmla="*/ 4686156 h 5923286"/>
                    <a:gd name="connsiteX106" fmla="*/ 3076563 w 8126844"/>
                    <a:gd name="connsiteY106" fmla="*/ 4807180 h 5923286"/>
                    <a:gd name="connsiteX107" fmla="*/ 3224480 w 8126844"/>
                    <a:gd name="connsiteY107" fmla="*/ 4874415 h 5923286"/>
                    <a:gd name="connsiteX108" fmla="*/ 3453080 w 8126844"/>
                    <a:gd name="connsiteY108" fmla="*/ 4901309 h 5923286"/>
                    <a:gd name="connsiteX109" fmla="*/ 3412739 w 8126844"/>
                    <a:gd name="connsiteY109" fmla="*/ 5008886 h 5923286"/>
                    <a:gd name="connsiteX110" fmla="*/ 2968986 w 8126844"/>
                    <a:gd name="connsiteY110" fmla="*/ 5062674 h 5923286"/>
                    <a:gd name="connsiteX111" fmla="*/ 2767280 w 8126844"/>
                    <a:gd name="connsiteY111" fmla="*/ 5076121 h 5923286"/>
                    <a:gd name="connsiteX112" fmla="*/ 2673151 w 8126844"/>
                    <a:gd name="connsiteY112" fmla="*/ 5277827 h 5923286"/>
                    <a:gd name="connsiteX113" fmla="*/ 2767280 w 8126844"/>
                    <a:gd name="connsiteY113" fmla="*/ 5640898 h 5923286"/>
                    <a:gd name="connsiteX114" fmla="*/ 2700045 w 8126844"/>
                    <a:gd name="connsiteY114" fmla="*/ 5842603 h 5923286"/>
                    <a:gd name="connsiteX115" fmla="*/ 2498339 w 8126844"/>
                    <a:gd name="connsiteY115" fmla="*/ 5923286 h 5923286"/>
                    <a:gd name="connsiteX116" fmla="*/ 2256292 w 8126844"/>
                    <a:gd name="connsiteY116" fmla="*/ 5842603 h 5923286"/>
                    <a:gd name="connsiteX117" fmla="*/ 2175610 w 8126844"/>
                    <a:gd name="connsiteY117" fmla="*/ 5587109 h 5923286"/>
                    <a:gd name="connsiteX118" fmla="*/ 2269739 w 8126844"/>
                    <a:gd name="connsiteY118" fmla="*/ 5358509 h 5923286"/>
                    <a:gd name="connsiteX119" fmla="*/ 2404210 w 8126844"/>
                    <a:gd name="connsiteY119" fmla="*/ 5197145 h 5923286"/>
                    <a:gd name="connsiteX120" fmla="*/ 2390763 w 8126844"/>
                    <a:gd name="connsiteY120" fmla="*/ 5049227 h 5923286"/>
                    <a:gd name="connsiteX121" fmla="*/ 2014245 w 8126844"/>
                    <a:gd name="connsiteY121" fmla="*/ 4914756 h 5923286"/>
                    <a:gd name="connsiteX122" fmla="*/ 2068033 w 8126844"/>
                    <a:gd name="connsiteY122" fmla="*/ 4807180 h 5923286"/>
                    <a:gd name="connsiteX123" fmla="*/ 2390763 w 8126844"/>
                    <a:gd name="connsiteY123" fmla="*/ 4807180 h 5923286"/>
                    <a:gd name="connsiteX124" fmla="*/ 2807621 w 8126844"/>
                    <a:gd name="connsiteY124" fmla="*/ 4807180 h 5923286"/>
                    <a:gd name="connsiteX125" fmla="*/ 2834516 w 8126844"/>
                    <a:gd name="connsiteY125" fmla="*/ 4672709 h 5923286"/>
                    <a:gd name="connsiteX126" fmla="*/ 2686598 w 8126844"/>
                    <a:gd name="connsiteY126" fmla="*/ 4618921 h 5923286"/>
                    <a:gd name="connsiteX127" fmla="*/ 2780727 w 8126844"/>
                    <a:gd name="connsiteY127" fmla="*/ 4471003 h 5923286"/>
                    <a:gd name="connsiteX128" fmla="*/ 3211033 w 8126844"/>
                    <a:gd name="connsiteY128" fmla="*/ 4511345 h 5923286"/>
                    <a:gd name="connsiteX129" fmla="*/ 3775810 w 8126844"/>
                    <a:gd name="connsiteY129" fmla="*/ 4484450 h 5923286"/>
                    <a:gd name="connsiteX130" fmla="*/ 4380927 w 8126844"/>
                    <a:gd name="connsiteY130" fmla="*/ 4390321 h 5923286"/>
                    <a:gd name="connsiteX131" fmla="*/ 4622974 w 8126844"/>
                    <a:gd name="connsiteY131" fmla="*/ 4336533 h 5923286"/>
                    <a:gd name="connsiteX132" fmla="*/ 4555739 w 8126844"/>
                    <a:gd name="connsiteY132" fmla="*/ 4242403 h 5923286"/>
                    <a:gd name="connsiteX133" fmla="*/ 4031304 w 8126844"/>
                    <a:gd name="connsiteY133" fmla="*/ 4282745 h 5923286"/>
                    <a:gd name="connsiteX134" fmla="*/ 3600998 w 8126844"/>
                    <a:gd name="connsiteY134" fmla="*/ 4296192 h 5923286"/>
                    <a:gd name="connsiteX135" fmla="*/ 3278268 w 8126844"/>
                    <a:gd name="connsiteY135" fmla="*/ 4255850 h 5923286"/>
                    <a:gd name="connsiteX136" fmla="*/ 3237927 w 8126844"/>
                    <a:gd name="connsiteY136" fmla="*/ 4188615 h 5923286"/>
                    <a:gd name="connsiteX137" fmla="*/ 3291716 w 8126844"/>
                    <a:gd name="connsiteY137" fmla="*/ 4054145 h 5923286"/>
                    <a:gd name="connsiteX138" fmla="*/ 3587551 w 8126844"/>
                    <a:gd name="connsiteY138" fmla="*/ 4081039 h 5923286"/>
                    <a:gd name="connsiteX139" fmla="*/ 3883386 w 8126844"/>
                    <a:gd name="connsiteY139" fmla="*/ 4081039 h 5923286"/>
                    <a:gd name="connsiteX140" fmla="*/ 3964068 w 8126844"/>
                    <a:gd name="connsiteY140" fmla="*/ 4013803 h 5923286"/>
                    <a:gd name="connsiteX141" fmla="*/ 3883386 w 8126844"/>
                    <a:gd name="connsiteY141" fmla="*/ 3892780 h 5923286"/>
                    <a:gd name="connsiteX142" fmla="*/ 3412739 w 8126844"/>
                    <a:gd name="connsiteY142" fmla="*/ 3865886 h 5923286"/>
                    <a:gd name="connsiteX143" fmla="*/ 3049668 w 8126844"/>
                    <a:gd name="connsiteY143" fmla="*/ 3812098 h 5923286"/>
                    <a:gd name="connsiteX144" fmla="*/ 2740386 w 8126844"/>
                    <a:gd name="connsiteY144" fmla="*/ 3744862 h 5923286"/>
                    <a:gd name="connsiteX145" fmla="*/ 2457998 w 8126844"/>
                    <a:gd name="connsiteY145" fmla="*/ 3664180 h 5923286"/>
                    <a:gd name="connsiteX146" fmla="*/ 2242845 w 8126844"/>
                    <a:gd name="connsiteY146" fmla="*/ 3610392 h 5923286"/>
                    <a:gd name="connsiteX147" fmla="*/ 2162163 w 8126844"/>
                    <a:gd name="connsiteY147" fmla="*/ 3771756 h 5923286"/>
                    <a:gd name="connsiteX148" fmla="*/ 2336974 w 8126844"/>
                    <a:gd name="connsiteY148" fmla="*/ 3946568 h 5923286"/>
                    <a:gd name="connsiteX149" fmla="*/ 2713492 w 8126844"/>
                    <a:gd name="connsiteY149" fmla="*/ 4000356 h 5923286"/>
                    <a:gd name="connsiteX150" fmla="*/ 2874857 w 8126844"/>
                    <a:gd name="connsiteY150" fmla="*/ 4054145 h 5923286"/>
                    <a:gd name="connsiteX151" fmla="*/ 2874857 w 8126844"/>
                    <a:gd name="connsiteY151" fmla="*/ 4202062 h 5923286"/>
                    <a:gd name="connsiteX152" fmla="*/ 2605916 w 8126844"/>
                    <a:gd name="connsiteY152" fmla="*/ 4175168 h 5923286"/>
                    <a:gd name="connsiteX153" fmla="*/ 2000798 w 8126844"/>
                    <a:gd name="connsiteY153" fmla="*/ 4054145 h 5923286"/>
                    <a:gd name="connsiteX154" fmla="*/ 1583939 w 8126844"/>
                    <a:gd name="connsiteY154" fmla="*/ 3906227 h 5923286"/>
                    <a:gd name="connsiteX155" fmla="*/ 1409127 w 8126844"/>
                    <a:gd name="connsiteY155" fmla="*/ 3919674 h 5923286"/>
                    <a:gd name="connsiteX156" fmla="*/ 1368786 w 8126844"/>
                    <a:gd name="connsiteY156" fmla="*/ 4094486 h 5923286"/>
                    <a:gd name="connsiteX157" fmla="*/ 1799092 w 8126844"/>
                    <a:gd name="connsiteY157" fmla="*/ 4228956 h 5923286"/>
                    <a:gd name="connsiteX158" fmla="*/ 2256292 w 8126844"/>
                    <a:gd name="connsiteY158" fmla="*/ 4390321 h 5923286"/>
                    <a:gd name="connsiteX159" fmla="*/ 2390763 w 8126844"/>
                    <a:gd name="connsiteY159" fmla="*/ 4497898 h 5923286"/>
                    <a:gd name="connsiteX160" fmla="*/ 2094927 w 8126844"/>
                    <a:gd name="connsiteY160" fmla="*/ 4565133 h 5923286"/>
                    <a:gd name="connsiteX161" fmla="*/ 1557045 w 8126844"/>
                    <a:gd name="connsiteY161" fmla="*/ 4390321 h 5923286"/>
                    <a:gd name="connsiteX162" fmla="*/ 965374 w 8126844"/>
                    <a:gd name="connsiteY162" fmla="*/ 4161721 h 5923286"/>
                    <a:gd name="connsiteX163" fmla="*/ 481280 w 8126844"/>
                    <a:gd name="connsiteY163" fmla="*/ 3946568 h 5923286"/>
                    <a:gd name="connsiteX164" fmla="*/ 198892 w 8126844"/>
                    <a:gd name="connsiteY164" fmla="*/ 3838992 h 5923286"/>
                    <a:gd name="connsiteX165" fmla="*/ 131657 w 8126844"/>
                    <a:gd name="connsiteY165" fmla="*/ 3744862 h 5923286"/>
                    <a:gd name="connsiteX166" fmla="*/ 279574 w 8126844"/>
                    <a:gd name="connsiteY166" fmla="*/ 3650733 h 5923286"/>
                    <a:gd name="connsiteX167" fmla="*/ 642645 w 8126844"/>
                    <a:gd name="connsiteY167" fmla="*/ 3825545 h 5923286"/>
                    <a:gd name="connsiteX168" fmla="*/ 1113292 w 8126844"/>
                    <a:gd name="connsiteY168" fmla="*/ 3973462 h 5923286"/>
                    <a:gd name="connsiteX169" fmla="*/ 1153633 w 8126844"/>
                    <a:gd name="connsiteY169" fmla="*/ 3798650 h 5923286"/>
                    <a:gd name="connsiteX170" fmla="*/ 1032610 w 8126844"/>
                    <a:gd name="connsiteY170" fmla="*/ 3637286 h 5923286"/>
                    <a:gd name="connsiteX171" fmla="*/ 535068 w 8126844"/>
                    <a:gd name="connsiteY171" fmla="*/ 3489368 h 5923286"/>
                    <a:gd name="connsiteX172" fmla="*/ 198892 w 8126844"/>
                    <a:gd name="connsiteY172" fmla="*/ 3247321 h 5923286"/>
                    <a:gd name="connsiteX173" fmla="*/ 10633 w 8126844"/>
                    <a:gd name="connsiteY173" fmla="*/ 3085956 h 5923286"/>
                    <a:gd name="connsiteX174" fmla="*/ 50974 w 8126844"/>
                    <a:gd name="connsiteY174" fmla="*/ 2951486 h 5923286"/>
                    <a:gd name="connsiteX175" fmla="*/ 279574 w 8126844"/>
                    <a:gd name="connsiteY175" fmla="*/ 3032168 h 5923286"/>
                    <a:gd name="connsiteX176" fmla="*/ 1019163 w 8126844"/>
                    <a:gd name="connsiteY176" fmla="*/ 3435580 h 5923286"/>
                    <a:gd name="connsiteX177" fmla="*/ 1462916 w 8126844"/>
                    <a:gd name="connsiteY177" fmla="*/ 3677627 h 5923286"/>
                    <a:gd name="connsiteX178" fmla="*/ 1799092 w 8126844"/>
                    <a:gd name="connsiteY178" fmla="*/ 3771756 h 5923286"/>
                    <a:gd name="connsiteX179" fmla="*/ 1973904 w 8126844"/>
                    <a:gd name="connsiteY179" fmla="*/ 3704521 h 5923286"/>
                    <a:gd name="connsiteX180" fmla="*/ 1960457 w 8126844"/>
                    <a:gd name="connsiteY180" fmla="*/ 3462474 h 5923286"/>
                    <a:gd name="connsiteX181" fmla="*/ 1624280 w 8126844"/>
                    <a:gd name="connsiteY181" fmla="*/ 3354898 h 5923286"/>
                    <a:gd name="connsiteX182" fmla="*/ 1288104 w 8126844"/>
                    <a:gd name="connsiteY182" fmla="*/ 3206980 h 5923286"/>
                    <a:gd name="connsiteX183" fmla="*/ 1261210 w 8126844"/>
                    <a:gd name="connsiteY183" fmla="*/ 3072509 h 5923286"/>
                    <a:gd name="connsiteX184" fmla="*/ 1462916 w 8126844"/>
                    <a:gd name="connsiteY184" fmla="*/ 3072509 h 5923286"/>
                    <a:gd name="connsiteX185" fmla="*/ 1691516 w 8126844"/>
                    <a:gd name="connsiteY185" fmla="*/ 3153192 h 5923286"/>
                    <a:gd name="connsiteX186" fmla="*/ 1758751 w 8126844"/>
                    <a:gd name="connsiteY186" fmla="*/ 2938039 h 5923286"/>
                    <a:gd name="connsiteX187" fmla="*/ 1597386 w 8126844"/>
                    <a:gd name="connsiteY187" fmla="*/ 2763227 h 5923286"/>
                    <a:gd name="connsiteX188" fmla="*/ 1153633 w 8126844"/>
                    <a:gd name="connsiteY188" fmla="*/ 2574968 h 5923286"/>
                    <a:gd name="connsiteX189" fmla="*/ 871245 w 8126844"/>
                    <a:gd name="connsiteY189" fmla="*/ 2386709 h 5923286"/>
                    <a:gd name="connsiteX190" fmla="*/ 750221 w 8126844"/>
                    <a:gd name="connsiteY190" fmla="*/ 2252239 h 5923286"/>
                    <a:gd name="connsiteX191" fmla="*/ 844351 w 8126844"/>
                    <a:gd name="connsiteY191" fmla="*/ 2131215 h 5923286"/>
                    <a:gd name="connsiteX192" fmla="*/ 1328445 w 8126844"/>
                    <a:gd name="connsiteY192" fmla="*/ 2346368 h 5923286"/>
                    <a:gd name="connsiteX193" fmla="*/ 1606671 w 8126844"/>
                    <a:gd name="connsiteY193" fmla="*/ 2492787 h 5923286"/>
                    <a:gd name="connsiteX194" fmla="*/ 1720260 w 8126844"/>
                    <a:gd name="connsiteY194" fmla="*/ 2213948 h 5923286"/>
                    <a:gd name="connsiteX195" fmla="*/ 1772079 w 8126844"/>
                    <a:gd name="connsiteY195" fmla="*/ 2030523 h 5923286"/>
                    <a:gd name="connsiteX196" fmla="*/ 1693720 w 8126844"/>
                    <a:gd name="connsiteY196" fmla="*/ 1858494 h 5923286"/>
                    <a:gd name="connsiteX197" fmla="*/ 2176456 w 8126844"/>
                    <a:gd name="connsiteY197" fmla="*/ 2171342 h 5923286"/>
                    <a:gd name="connsiteX198" fmla="*/ 1984049 w 8126844"/>
                    <a:gd name="connsiteY198" fmla="*/ 2148934 h 5923286"/>
                    <a:gd name="connsiteX199" fmla="*/ 1894130 w 8126844"/>
                    <a:gd name="connsiteY199" fmla="*/ 2286652 h 5923286"/>
                    <a:gd name="connsiteX200" fmla="*/ 1879774 w 8126844"/>
                    <a:gd name="connsiteY200" fmla="*/ 2628756 h 5923286"/>
                    <a:gd name="connsiteX201" fmla="*/ 2390763 w 8126844"/>
                    <a:gd name="connsiteY201" fmla="*/ 2857356 h 5923286"/>
                    <a:gd name="connsiteX202" fmla="*/ 3157245 w 8126844"/>
                    <a:gd name="connsiteY202" fmla="*/ 3072509 h 5923286"/>
                    <a:gd name="connsiteX203" fmla="*/ 3708574 w 8126844"/>
                    <a:gd name="connsiteY203" fmla="*/ 3206980 h 5923286"/>
                    <a:gd name="connsiteX204" fmla="*/ 4165774 w 8126844"/>
                    <a:gd name="connsiteY204" fmla="*/ 3180086 h 5923286"/>
                    <a:gd name="connsiteX205" fmla="*/ 4394374 w 8126844"/>
                    <a:gd name="connsiteY205" fmla="*/ 3153192 h 5923286"/>
                    <a:gd name="connsiteX206" fmla="*/ 4407821 w 8126844"/>
                    <a:gd name="connsiteY206" fmla="*/ 2964933 h 5923286"/>
                    <a:gd name="connsiteX207" fmla="*/ 4192668 w 8126844"/>
                    <a:gd name="connsiteY207" fmla="*/ 2924592 h 5923286"/>
                    <a:gd name="connsiteX208" fmla="*/ 4031304 w 8126844"/>
                    <a:gd name="connsiteY208" fmla="*/ 2964933 h 5923286"/>
                    <a:gd name="connsiteX209" fmla="*/ 4031304 w 8126844"/>
                    <a:gd name="connsiteY209" fmla="*/ 2790121 h 5923286"/>
                    <a:gd name="connsiteX210" fmla="*/ 4448163 w 8126844"/>
                    <a:gd name="connsiteY210" fmla="*/ 2669098 h 5923286"/>
                    <a:gd name="connsiteX211" fmla="*/ 4703657 w 8126844"/>
                    <a:gd name="connsiteY211" fmla="*/ 2561521 h 5923286"/>
                    <a:gd name="connsiteX212" fmla="*/ 4719129 w 8126844"/>
                    <a:gd name="connsiteY212" fmla="*/ 2344857 h 5923286"/>
                    <a:gd name="connsiteX213" fmla="*/ 4519556 w 8126844"/>
                    <a:gd name="connsiteY213" fmla="*/ 2349809 h 5923286"/>
                    <a:gd name="connsiteX0" fmla="*/ 5076343 w 8126844"/>
                    <a:gd name="connsiteY0" fmla="*/ 2153830 h 5937163"/>
                    <a:gd name="connsiteX1" fmla="*/ 4866197 w 8126844"/>
                    <a:gd name="connsiteY1" fmla="*/ 2272670 h 5937163"/>
                    <a:gd name="connsiteX2" fmla="*/ 4959151 w 8126844"/>
                    <a:gd name="connsiteY2" fmla="*/ 2481269 h 5937163"/>
                    <a:gd name="connsiteX3" fmla="*/ 5402904 w 8126844"/>
                    <a:gd name="connsiteY3" fmla="*/ 2319904 h 5937163"/>
                    <a:gd name="connsiteX4" fmla="*/ 6478668 w 8126844"/>
                    <a:gd name="connsiteY4" fmla="*/ 1607210 h 5937163"/>
                    <a:gd name="connsiteX5" fmla="*/ 6941073 w 8126844"/>
                    <a:gd name="connsiteY5" fmla="*/ 995877 h 5937163"/>
                    <a:gd name="connsiteX6" fmla="*/ 6764360 w 8126844"/>
                    <a:gd name="connsiteY6" fmla="*/ 417692 h 5937163"/>
                    <a:gd name="connsiteX7" fmla="*/ 6656943 w 8126844"/>
                    <a:gd name="connsiteY7" fmla="*/ 544302 h 5937163"/>
                    <a:gd name="connsiteX8" fmla="*/ 6759584 w 8126844"/>
                    <a:gd name="connsiteY8" fmla="*/ 18606 h 5937163"/>
                    <a:gd name="connsiteX9" fmla="*/ 6766984 w 8126844"/>
                    <a:gd name="connsiteY9" fmla="*/ 195499 h 5937163"/>
                    <a:gd name="connsiteX10" fmla="*/ 7177916 w 8126844"/>
                    <a:gd name="connsiteY10" fmla="*/ 760045 h 5937163"/>
                    <a:gd name="connsiteX11" fmla="*/ 7352727 w 8126844"/>
                    <a:gd name="connsiteY11" fmla="*/ 639022 h 5937163"/>
                    <a:gd name="connsiteX12" fmla="*/ 7460304 w 8126844"/>
                    <a:gd name="connsiteY12" fmla="*/ 948304 h 5937163"/>
                    <a:gd name="connsiteX13" fmla="*/ 7137574 w 8126844"/>
                    <a:gd name="connsiteY13" fmla="*/ 1378610 h 5937163"/>
                    <a:gd name="connsiteX14" fmla="*/ 7056892 w 8126844"/>
                    <a:gd name="connsiteY14" fmla="*/ 1553422 h 5937163"/>
                    <a:gd name="connsiteX15" fmla="*/ 7177916 w 8126844"/>
                    <a:gd name="connsiteY15" fmla="*/ 1660998 h 5937163"/>
                    <a:gd name="connsiteX16" fmla="*/ 7406516 w 8126844"/>
                    <a:gd name="connsiteY16" fmla="*/ 1432398 h 5937163"/>
                    <a:gd name="connsiteX17" fmla="*/ 7540986 w 8126844"/>
                    <a:gd name="connsiteY17" fmla="*/ 1432398 h 5937163"/>
                    <a:gd name="connsiteX18" fmla="*/ 7554433 w 8126844"/>
                    <a:gd name="connsiteY18" fmla="*/ 1660998 h 5937163"/>
                    <a:gd name="connsiteX19" fmla="*/ 6976210 w 8126844"/>
                    <a:gd name="connsiteY19" fmla="*/ 2252669 h 5937163"/>
                    <a:gd name="connsiteX20" fmla="*/ 6276963 w 8126844"/>
                    <a:gd name="connsiteY20" fmla="*/ 2803998 h 5937163"/>
                    <a:gd name="connsiteX21" fmla="*/ 5860104 w 8126844"/>
                    <a:gd name="connsiteY21" fmla="*/ 3005704 h 5937163"/>
                    <a:gd name="connsiteX22" fmla="*/ 5658398 w 8126844"/>
                    <a:gd name="connsiteY22" fmla="*/ 3072939 h 5937163"/>
                    <a:gd name="connsiteX23" fmla="*/ 5550821 w 8126844"/>
                    <a:gd name="connsiteY23" fmla="*/ 2992257 h 5937163"/>
                    <a:gd name="connsiteX24" fmla="*/ 5644951 w 8126844"/>
                    <a:gd name="connsiteY24" fmla="*/ 2790551 h 5937163"/>
                    <a:gd name="connsiteX25" fmla="*/ 5913892 w 8126844"/>
                    <a:gd name="connsiteY25" fmla="*/ 2736763 h 5937163"/>
                    <a:gd name="connsiteX26" fmla="*/ 5752527 w 8126844"/>
                    <a:gd name="connsiteY26" fmla="*/ 2427480 h 5937163"/>
                    <a:gd name="connsiteX27" fmla="*/ 5362563 w 8126844"/>
                    <a:gd name="connsiteY27" fmla="*/ 2575398 h 5937163"/>
                    <a:gd name="connsiteX28" fmla="*/ 4663316 w 8126844"/>
                    <a:gd name="connsiteY28" fmla="*/ 2857786 h 5937163"/>
                    <a:gd name="connsiteX29" fmla="*/ 4649868 w 8126844"/>
                    <a:gd name="connsiteY29" fmla="*/ 3032598 h 5937163"/>
                    <a:gd name="connsiteX30" fmla="*/ 4703657 w 8126844"/>
                    <a:gd name="connsiteY30" fmla="*/ 3140175 h 5937163"/>
                    <a:gd name="connsiteX31" fmla="*/ 5066727 w 8126844"/>
                    <a:gd name="connsiteY31" fmla="*/ 3005704 h 5937163"/>
                    <a:gd name="connsiteX32" fmla="*/ 5322221 w 8126844"/>
                    <a:gd name="connsiteY32" fmla="*/ 2951916 h 5937163"/>
                    <a:gd name="connsiteX33" fmla="*/ 5349116 w 8126844"/>
                    <a:gd name="connsiteY33" fmla="*/ 3086386 h 5937163"/>
                    <a:gd name="connsiteX34" fmla="*/ 4784339 w 8126844"/>
                    <a:gd name="connsiteY34" fmla="*/ 3301539 h 5937163"/>
                    <a:gd name="connsiteX35" fmla="*/ 4098539 w 8126844"/>
                    <a:gd name="connsiteY35" fmla="*/ 3436010 h 5937163"/>
                    <a:gd name="connsiteX36" fmla="*/ 2740386 w 8126844"/>
                    <a:gd name="connsiteY36" fmla="*/ 3301539 h 5937163"/>
                    <a:gd name="connsiteX37" fmla="*/ 2202504 w 8126844"/>
                    <a:gd name="connsiteY37" fmla="*/ 3099833 h 5937163"/>
                    <a:gd name="connsiteX38" fmla="*/ 2027692 w 8126844"/>
                    <a:gd name="connsiteY38" fmla="*/ 3046045 h 5937163"/>
                    <a:gd name="connsiteX39" fmla="*/ 1960457 w 8126844"/>
                    <a:gd name="connsiteY39" fmla="*/ 3193963 h 5937163"/>
                    <a:gd name="connsiteX40" fmla="*/ 2390763 w 8126844"/>
                    <a:gd name="connsiteY40" fmla="*/ 3422563 h 5937163"/>
                    <a:gd name="connsiteX41" fmla="*/ 3372398 w 8126844"/>
                    <a:gd name="connsiteY41" fmla="*/ 3664610 h 5937163"/>
                    <a:gd name="connsiteX42" fmla="*/ 4125433 w 8126844"/>
                    <a:gd name="connsiteY42" fmla="*/ 3664610 h 5937163"/>
                    <a:gd name="connsiteX43" fmla="*/ 4757445 w 8126844"/>
                    <a:gd name="connsiteY43" fmla="*/ 3637716 h 5937163"/>
                    <a:gd name="connsiteX44" fmla="*/ 4918810 w 8126844"/>
                    <a:gd name="connsiteY44" fmla="*/ 3678057 h 5937163"/>
                    <a:gd name="connsiteX45" fmla="*/ 4811233 w 8126844"/>
                    <a:gd name="connsiteY45" fmla="*/ 3839422 h 5937163"/>
                    <a:gd name="connsiteX46" fmla="*/ 4286798 w 8126844"/>
                    <a:gd name="connsiteY46" fmla="*/ 3906657 h 5937163"/>
                    <a:gd name="connsiteX47" fmla="*/ 4219563 w 8126844"/>
                    <a:gd name="connsiteY47" fmla="*/ 4041127 h 5937163"/>
                    <a:gd name="connsiteX48" fmla="*/ 4555739 w 8126844"/>
                    <a:gd name="connsiteY48" fmla="*/ 4094916 h 5937163"/>
                    <a:gd name="connsiteX49" fmla="*/ 5241539 w 8126844"/>
                    <a:gd name="connsiteY49" fmla="*/ 3906657 h 5937163"/>
                    <a:gd name="connsiteX50" fmla="*/ 5523927 w 8126844"/>
                    <a:gd name="connsiteY50" fmla="*/ 3772186 h 5937163"/>
                    <a:gd name="connsiteX51" fmla="*/ 5618057 w 8126844"/>
                    <a:gd name="connsiteY51" fmla="*/ 3664610 h 5937163"/>
                    <a:gd name="connsiteX52" fmla="*/ 5402904 w 8126844"/>
                    <a:gd name="connsiteY52" fmla="*/ 3651163 h 5937163"/>
                    <a:gd name="connsiteX53" fmla="*/ 5214645 w 8126844"/>
                    <a:gd name="connsiteY53" fmla="*/ 3543586 h 5937163"/>
                    <a:gd name="connsiteX54" fmla="*/ 5241539 w 8126844"/>
                    <a:gd name="connsiteY54" fmla="*/ 3422563 h 5937163"/>
                    <a:gd name="connsiteX55" fmla="*/ 5537374 w 8126844"/>
                    <a:gd name="connsiteY55" fmla="*/ 3382222 h 5937163"/>
                    <a:gd name="connsiteX56" fmla="*/ 6196280 w 8126844"/>
                    <a:gd name="connsiteY56" fmla="*/ 3126727 h 5937163"/>
                    <a:gd name="connsiteX57" fmla="*/ 6747610 w 8126844"/>
                    <a:gd name="connsiteY57" fmla="*/ 2790551 h 5937163"/>
                    <a:gd name="connsiteX58" fmla="*/ 7218257 w 8126844"/>
                    <a:gd name="connsiteY58" fmla="*/ 2346798 h 5937163"/>
                    <a:gd name="connsiteX59" fmla="*/ 7433410 w 8126844"/>
                    <a:gd name="connsiteY59" fmla="*/ 2171986 h 5937163"/>
                    <a:gd name="connsiteX60" fmla="*/ 7567880 w 8126844"/>
                    <a:gd name="connsiteY60" fmla="*/ 2198880 h 5937163"/>
                    <a:gd name="connsiteX61" fmla="*/ 7514092 w 8126844"/>
                    <a:gd name="connsiteY61" fmla="*/ 2400586 h 5937163"/>
                    <a:gd name="connsiteX62" fmla="*/ 7097233 w 8126844"/>
                    <a:gd name="connsiteY62" fmla="*/ 2830892 h 5937163"/>
                    <a:gd name="connsiteX63" fmla="*/ 6451774 w 8126844"/>
                    <a:gd name="connsiteY63" fmla="*/ 3247751 h 5937163"/>
                    <a:gd name="connsiteX64" fmla="*/ 6088704 w 8126844"/>
                    <a:gd name="connsiteY64" fmla="*/ 3436010 h 5937163"/>
                    <a:gd name="connsiteX65" fmla="*/ 5981127 w 8126844"/>
                    <a:gd name="connsiteY65" fmla="*/ 3570480 h 5937163"/>
                    <a:gd name="connsiteX66" fmla="*/ 6021468 w 8126844"/>
                    <a:gd name="connsiteY66" fmla="*/ 3772186 h 5937163"/>
                    <a:gd name="connsiteX67" fmla="*/ 6115598 w 8126844"/>
                    <a:gd name="connsiteY67" fmla="*/ 3920104 h 5937163"/>
                    <a:gd name="connsiteX68" fmla="*/ 6734163 w 8126844"/>
                    <a:gd name="connsiteY68" fmla="*/ 3745292 h 5937163"/>
                    <a:gd name="connsiteX69" fmla="*/ 7419963 w 8126844"/>
                    <a:gd name="connsiteY69" fmla="*/ 3314986 h 5937163"/>
                    <a:gd name="connsiteX70" fmla="*/ 7850268 w 8126844"/>
                    <a:gd name="connsiteY70" fmla="*/ 2992257 h 5937163"/>
                    <a:gd name="connsiteX71" fmla="*/ 8065421 w 8126844"/>
                    <a:gd name="connsiteY71" fmla="*/ 2884680 h 5937163"/>
                    <a:gd name="connsiteX72" fmla="*/ 8105763 w 8126844"/>
                    <a:gd name="connsiteY72" fmla="*/ 3046045 h 5937163"/>
                    <a:gd name="connsiteX73" fmla="*/ 7769586 w 8126844"/>
                    <a:gd name="connsiteY73" fmla="*/ 3382222 h 5937163"/>
                    <a:gd name="connsiteX74" fmla="*/ 6707268 w 8126844"/>
                    <a:gd name="connsiteY74" fmla="*/ 3960445 h 5937163"/>
                    <a:gd name="connsiteX75" fmla="*/ 6129045 w 8126844"/>
                    <a:gd name="connsiteY75" fmla="*/ 4229386 h 5937163"/>
                    <a:gd name="connsiteX76" fmla="*/ 5833210 w 8126844"/>
                    <a:gd name="connsiteY76" fmla="*/ 4269727 h 5937163"/>
                    <a:gd name="connsiteX77" fmla="*/ 5712186 w 8126844"/>
                    <a:gd name="connsiteY77" fmla="*/ 4310069 h 5937163"/>
                    <a:gd name="connsiteX78" fmla="*/ 5658398 w 8126844"/>
                    <a:gd name="connsiteY78" fmla="*/ 4162151 h 5937163"/>
                    <a:gd name="connsiteX79" fmla="*/ 5779421 w 8126844"/>
                    <a:gd name="connsiteY79" fmla="*/ 4054575 h 5937163"/>
                    <a:gd name="connsiteX80" fmla="*/ 5779421 w 8126844"/>
                    <a:gd name="connsiteY80" fmla="*/ 3960445 h 5937163"/>
                    <a:gd name="connsiteX81" fmla="*/ 5497033 w 8126844"/>
                    <a:gd name="connsiteY81" fmla="*/ 4081469 h 5937163"/>
                    <a:gd name="connsiteX82" fmla="*/ 5039833 w 8126844"/>
                    <a:gd name="connsiteY82" fmla="*/ 4215939 h 5937163"/>
                    <a:gd name="connsiteX83" fmla="*/ 4865021 w 8126844"/>
                    <a:gd name="connsiteY83" fmla="*/ 4296622 h 5937163"/>
                    <a:gd name="connsiteX84" fmla="*/ 4905363 w 8126844"/>
                    <a:gd name="connsiteY84" fmla="*/ 4390751 h 5937163"/>
                    <a:gd name="connsiteX85" fmla="*/ 5160857 w 8126844"/>
                    <a:gd name="connsiteY85" fmla="*/ 4363857 h 5937163"/>
                    <a:gd name="connsiteX86" fmla="*/ 5187751 w 8126844"/>
                    <a:gd name="connsiteY86" fmla="*/ 4498327 h 5937163"/>
                    <a:gd name="connsiteX87" fmla="*/ 4878468 w 8126844"/>
                    <a:gd name="connsiteY87" fmla="*/ 4592457 h 5937163"/>
                    <a:gd name="connsiteX88" fmla="*/ 4891916 w 8126844"/>
                    <a:gd name="connsiteY88" fmla="*/ 4740375 h 5937163"/>
                    <a:gd name="connsiteX89" fmla="*/ 5376010 w 8126844"/>
                    <a:gd name="connsiteY89" fmla="*/ 4632798 h 5937163"/>
                    <a:gd name="connsiteX90" fmla="*/ 5967680 w 8126844"/>
                    <a:gd name="connsiteY90" fmla="*/ 4484880 h 5937163"/>
                    <a:gd name="connsiteX91" fmla="*/ 6344198 w 8126844"/>
                    <a:gd name="connsiteY91" fmla="*/ 4283175 h 5937163"/>
                    <a:gd name="connsiteX92" fmla="*/ 6478668 w 8126844"/>
                    <a:gd name="connsiteY92" fmla="*/ 4283175 h 5937163"/>
                    <a:gd name="connsiteX93" fmla="*/ 6478668 w 8126844"/>
                    <a:gd name="connsiteY93" fmla="*/ 4471433 h 5937163"/>
                    <a:gd name="connsiteX94" fmla="*/ 5900445 w 8126844"/>
                    <a:gd name="connsiteY94" fmla="*/ 4659692 h 5937163"/>
                    <a:gd name="connsiteX95" fmla="*/ 5053280 w 8126844"/>
                    <a:gd name="connsiteY95" fmla="*/ 4901739 h 5937163"/>
                    <a:gd name="connsiteX96" fmla="*/ 4703657 w 8126844"/>
                    <a:gd name="connsiteY96" fmla="*/ 4995869 h 5937163"/>
                    <a:gd name="connsiteX97" fmla="*/ 4313692 w 8126844"/>
                    <a:gd name="connsiteY97" fmla="*/ 5063104 h 5937163"/>
                    <a:gd name="connsiteX98" fmla="*/ 4004410 w 8126844"/>
                    <a:gd name="connsiteY98" fmla="*/ 5103445 h 5937163"/>
                    <a:gd name="connsiteX99" fmla="*/ 3869939 w 8126844"/>
                    <a:gd name="connsiteY99" fmla="*/ 4982422 h 5937163"/>
                    <a:gd name="connsiteX100" fmla="*/ 3950621 w 8126844"/>
                    <a:gd name="connsiteY100" fmla="*/ 4874845 h 5937163"/>
                    <a:gd name="connsiteX101" fmla="*/ 4367480 w 8126844"/>
                    <a:gd name="connsiteY101" fmla="*/ 4794163 h 5937163"/>
                    <a:gd name="connsiteX102" fmla="*/ 4542292 w 8126844"/>
                    <a:gd name="connsiteY102" fmla="*/ 4726927 h 5937163"/>
                    <a:gd name="connsiteX103" fmla="*/ 4542292 w 8126844"/>
                    <a:gd name="connsiteY103" fmla="*/ 4592457 h 5937163"/>
                    <a:gd name="connsiteX104" fmla="*/ 4206116 w 8126844"/>
                    <a:gd name="connsiteY104" fmla="*/ 4592457 h 5937163"/>
                    <a:gd name="connsiteX105" fmla="*/ 3520316 w 8126844"/>
                    <a:gd name="connsiteY105" fmla="*/ 4673139 h 5937163"/>
                    <a:gd name="connsiteX106" fmla="*/ 3157245 w 8126844"/>
                    <a:gd name="connsiteY106" fmla="*/ 4700033 h 5937163"/>
                    <a:gd name="connsiteX107" fmla="*/ 3076563 w 8126844"/>
                    <a:gd name="connsiteY107" fmla="*/ 4821057 h 5937163"/>
                    <a:gd name="connsiteX108" fmla="*/ 3224480 w 8126844"/>
                    <a:gd name="connsiteY108" fmla="*/ 4888292 h 5937163"/>
                    <a:gd name="connsiteX109" fmla="*/ 3453080 w 8126844"/>
                    <a:gd name="connsiteY109" fmla="*/ 4915186 h 5937163"/>
                    <a:gd name="connsiteX110" fmla="*/ 3412739 w 8126844"/>
                    <a:gd name="connsiteY110" fmla="*/ 5022763 h 5937163"/>
                    <a:gd name="connsiteX111" fmla="*/ 2968986 w 8126844"/>
                    <a:gd name="connsiteY111" fmla="*/ 5076551 h 5937163"/>
                    <a:gd name="connsiteX112" fmla="*/ 2767280 w 8126844"/>
                    <a:gd name="connsiteY112" fmla="*/ 5089998 h 5937163"/>
                    <a:gd name="connsiteX113" fmla="*/ 2673151 w 8126844"/>
                    <a:gd name="connsiteY113" fmla="*/ 5291704 h 5937163"/>
                    <a:gd name="connsiteX114" fmla="*/ 2767280 w 8126844"/>
                    <a:gd name="connsiteY114" fmla="*/ 5654775 h 5937163"/>
                    <a:gd name="connsiteX115" fmla="*/ 2700045 w 8126844"/>
                    <a:gd name="connsiteY115" fmla="*/ 5856480 h 5937163"/>
                    <a:gd name="connsiteX116" fmla="*/ 2498339 w 8126844"/>
                    <a:gd name="connsiteY116" fmla="*/ 5937163 h 5937163"/>
                    <a:gd name="connsiteX117" fmla="*/ 2256292 w 8126844"/>
                    <a:gd name="connsiteY117" fmla="*/ 5856480 h 5937163"/>
                    <a:gd name="connsiteX118" fmla="*/ 2175610 w 8126844"/>
                    <a:gd name="connsiteY118" fmla="*/ 5600986 h 5937163"/>
                    <a:gd name="connsiteX119" fmla="*/ 2269739 w 8126844"/>
                    <a:gd name="connsiteY119" fmla="*/ 5372386 h 5937163"/>
                    <a:gd name="connsiteX120" fmla="*/ 2404210 w 8126844"/>
                    <a:gd name="connsiteY120" fmla="*/ 5211022 h 5937163"/>
                    <a:gd name="connsiteX121" fmla="*/ 2390763 w 8126844"/>
                    <a:gd name="connsiteY121" fmla="*/ 5063104 h 5937163"/>
                    <a:gd name="connsiteX122" fmla="*/ 2014245 w 8126844"/>
                    <a:gd name="connsiteY122" fmla="*/ 4928633 h 5937163"/>
                    <a:gd name="connsiteX123" fmla="*/ 2068033 w 8126844"/>
                    <a:gd name="connsiteY123" fmla="*/ 4821057 h 5937163"/>
                    <a:gd name="connsiteX124" fmla="*/ 2390763 w 8126844"/>
                    <a:gd name="connsiteY124" fmla="*/ 4821057 h 5937163"/>
                    <a:gd name="connsiteX125" fmla="*/ 2807621 w 8126844"/>
                    <a:gd name="connsiteY125" fmla="*/ 4821057 h 5937163"/>
                    <a:gd name="connsiteX126" fmla="*/ 2834516 w 8126844"/>
                    <a:gd name="connsiteY126" fmla="*/ 4686586 h 5937163"/>
                    <a:gd name="connsiteX127" fmla="*/ 2686598 w 8126844"/>
                    <a:gd name="connsiteY127" fmla="*/ 4632798 h 5937163"/>
                    <a:gd name="connsiteX128" fmla="*/ 2780727 w 8126844"/>
                    <a:gd name="connsiteY128" fmla="*/ 4484880 h 5937163"/>
                    <a:gd name="connsiteX129" fmla="*/ 3211033 w 8126844"/>
                    <a:gd name="connsiteY129" fmla="*/ 4525222 h 5937163"/>
                    <a:gd name="connsiteX130" fmla="*/ 3775810 w 8126844"/>
                    <a:gd name="connsiteY130" fmla="*/ 4498327 h 5937163"/>
                    <a:gd name="connsiteX131" fmla="*/ 4380927 w 8126844"/>
                    <a:gd name="connsiteY131" fmla="*/ 4404198 h 5937163"/>
                    <a:gd name="connsiteX132" fmla="*/ 4622974 w 8126844"/>
                    <a:gd name="connsiteY132" fmla="*/ 4350410 h 5937163"/>
                    <a:gd name="connsiteX133" fmla="*/ 4555739 w 8126844"/>
                    <a:gd name="connsiteY133" fmla="*/ 4256280 h 5937163"/>
                    <a:gd name="connsiteX134" fmla="*/ 4031304 w 8126844"/>
                    <a:gd name="connsiteY134" fmla="*/ 4296622 h 5937163"/>
                    <a:gd name="connsiteX135" fmla="*/ 3600998 w 8126844"/>
                    <a:gd name="connsiteY135" fmla="*/ 4310069 h 5937163"/>
                    <a:gd name="connsiteX136" fmla="*/ 3278268 w 8126844"/>
                    <a:gd name="connsiteY136" fmla="*/ 4269727 h 5937163"/>
                    <a:gd name="connsiteX137" fmla="*/ 3237927 w 8126844"/>
                    <a:gd name="connsiteY137" fmla="*/ 4202492 h 5937163"/>
                    <a:gd name="connsiteX138" fmla="*/ 3291716 w 8126844"/>
                    <a:gd name="connsiteY138" fmla="*/ 4068022 h 5937163"/>
                    <a:gd name="connsiteX139" fmla="*/ 3587551 w 8126844"/>
                    <a:gd name="connsiteY139" fmla="*/ 4094916 h 5937163"/>
                    <a:gd name="connsiteX140" fmla="*/ 3883386 w 8126844"/>
                    <a:gd name="connsiteY140" fmla="*/ 4094916 h 5937163"/>
                    <a:gd name="connsiteX141" fmla="*/ 3964068 w 8126844"/>
                    <a:gd name="connsiteY141" fmla="*/ 4027680 h 5937163"/>
                    <a:gd name="connsiteX142" fmla="*/ 3883386 w 8126844"/>
                    <a:gd name="connsiteY142" fmla="*/ 3906657 h 5937163"/>
                    <a:gd name="connsiteX143" fmla="*/ 3412739 w 8126844"/>
                    <a:gd name="connsiteY143" fmla="*/ 3879763 h 5937163"/>
                    <a:gd name="connsiteX144" fmla="*/ 3049668 w 8126844"/>
                    <a:gd name="connsiteY144" fmla="*/ 3825975 h 5937163"/>
                    <a:gd name="connsiteX145" fmla="*/ 2740386 w 8126844"/>
                    <a:gd name="connsiteY145" fmla="*/ 3758739 h 5937163"/>
                    <a:gd name="connsiteX146" fmla="*/ 2457998 w 8126844"/>
                    <a:gd name="connsiteY146" fmla="*/ 3678057 h 5937163"/>
                    <a:gd name="connsiteX147" fmla="*/ 2242845 w 8126844"/>
                    <a:gd name="connsiteY147" fmla="*/ 3624269 h 5937163"/>
                    <a:gd name="connsiteX148" fmla="*/ 2162163 w 8126844"/>
                    <a:gd name="connsiteY148" fmla="*/ 3785633 h 5937163"/>
                    <a:gd name="connsiteX149" fmla="*/ 2336974 w 8126844"/>
                    <a:gd name="connsiteY149" fmla="*/ 3960445 h 5937163"/>
                    <a:gd name="connsiteX150" fmla="*/ 2713492 w 8126844"/>
                    <a:gd name="connsiteY150" fmla="*/ 4014233 h 5937163"/>
                    <a:gd name="connsiteX151" fmla="*/ 2874857 w 8126844"/>
                    <a:gd name="connsiteY151" fmla="*/ 4068022 h 5937163"/>
                    <a:gd name="connsiteX152" fmla="*/ 2874857 w 8126844"/>
                    <a:gd name="connsiteY152" fmla="*/ 4215939 h 5937163"/>
                    <a:gd name="connsiteX153" fmla="*/ 2605916 w 8126844"/>
                    <a:gd name="connsiteY153" fmla="*/ 4189045 h 5937163"/>
                    <a:gd name="connsiteX154" fmla="*/ 2000798 w 8126844"/>
                    <a:gd name="connsiteY154" fmla="*/ 4068022 h 5937163"/>
                    <a:gd name="connsiteX155" fmla="*/ 1583939 w 8126844"/>
                    <a:gd name="connsiteY155" fmla="*/ 3920104 h 5937163"/>
                    <a:gd name="connsiteX156" fmla="*/ 1409127 w 8126844"/>
                    <a:gd name="connsiteY156" fmla="*/ 3933551 h 5937163"/>
                    <a:gd name="connsiteX157" fmla="*/ 1368786 w 8126844"/>
                    <a:gd name="connsiteY157" fmla="*/ 4108363 h 5937163"/>
                    <a:gd name="connsiteX158" fmla="*/ 1799092 w 8126844"/>
                    <a:gd name="connsiteY158" fmla="*/ 4242833 h 5937163"/>
                    <a:gd name="connsiteX159" fmla="*/ 2256292 w 8126844"/>
                    <a:gd name="connsiteY159" fmla="*/ 4404198 h 5937163"/>
                    <a:gd name="connsiteX160" fmla="*/ 2390763 w 8126844"/>
                    <a:gd name="connsiteY160" fmla="*/ 4511775 h 5937163"/>
                    <a:gd name="connsiteX161" fmla="*/ 2094927 w 8126844"/>
                    <a:gd name="connsiteY161" fmla="*/ 4579010 h 5937163"/>
                    <a:gd name="connsiteX162" fmla="*/ 1557045 w 8126844"/>
                    <a:gd name="connsiteY162" fmla="*/ 4404198 h 5937163"/>
                    <a:gd name="connsiteX163" fmla="*/ 965374 w 8126844"/>
                    <a:gd name="connsiteY163" fmla="*/ 4175598 h 5937163"/>
                    <a:gd name="connsiteX164" fmla="*/ 481280 w 8126844"/>
                    <a:gd name="connsiteY164" fmla="*/ 3960445 h 5937163"/>
                    <a:gd name="connsiteX165" fmla="*/ 198892 w 8126844"/>
                    <a:gd name="connsiteY165" fmla="*/ 3852869 h 5937163"/>
                    <a:gd name="connsiteX166" fmla="*/ 131657 w 8126844"/>
                    <a:gd name="connsiteY166" fmla="*/ 3758739 h 5937163"/>
                    <a:gd name="connsiteX167" fmla="*/ 279574 w 8126844"/>
                    <a:gd name="connsiteY167" fmla="*/ 3664610 h 5937163"/>
                    <a:gd name="connsiteX168" fmla="*/ 642645 w 8126844"/>
                    <a:gd name="connsiteY168" fmla="*/ 3839422 h 5937163"/>
                    <a:gd name="connsiteX169" fmla="*/ 1113292 w 8126844"/>
                    <a:gd name="connsiteY169" fmla="*/ 3987339 h 5937163"/>
                    <a:gd name="connsiteX170" fmla="*/ 1153633 w 8126844"/>
                    <a:gd name="connsiteY170" fmla="*/ 3812527 h 5937163"/>
                    <a:gd name="connsiteX171" fmla="*/ 1032610 w 8126844"/>
                    <a:gd name="connsiteY171" fmla="*/ 3651163 h 5937163"/>
                    <a:gd name="connsiteX172" fmla="*/ 535068 w 8126844"/>
                    <a:gd name="connsiteY172" fmla="*/ 3503245 h 5937163"/>
                    <a:gd name="connsiteX173" fmla="*/ 198892 w 8126844"/>
                    <a:gd name="connsiteY173" fmla="*/ 3261198 h 5937163"/>
                    <a:gd name="connsiteX174" fmla="*/ 10633 w 8126844"/>
                    <a:gd name="connsiteY174" fmla="*/ 3099833 h 5937163"/>
                    <a:gd name="connsiteX175" fmla="*/ 50974 w 8126844"/>
                    <a:gd name="connsiteY175" fmla="*/ 2965363 h 5937163"/>
                    <a:gd name="connsiteX176" fmla="*/ 279574 w 8126844"/>
                    <a:gd name="connsiteY176" fmla="*/ 3046045 h 5937163"/>
                    <a:gd name="connsiteX177" fmla="*/ 1019163 w 8126844"/>
                    <a:gd name="connsiteY177" fmla="*/ 3449457 h 5937163"/>
                    <a:gd name="connsiteX178" fmla="*/ 1462916 w 8126844"/>
                    <a:gd name="connsiteY178" fmla="*/ 3691504 h 5937163"/>
                    <a:gd name="connsiteX179" fmla="*/ 1799092 w 8126844"/>
                    <a:gd name="connsiteY179" fmla="*/ 3785633 h 5937163"/>
                    <a:gd name="connsiteX180" fmla="*/ 1973904 w 8126844"/>
                    <a:gd name="connsiteY180" fmla="*/ 3718398 h 5937163"/>
                    <a:gd name="connsiteX181" fmla="*/ 1960457 w 8126844"/>
                    <a:gd name="connsiteY181" fmla="*/ 3476351 h 5937163"/>
                    <a:gd name="connsiteX182" fmla="*/ 1624280 w 8126844"/>
                    <a:gd name="connsiteY182" fmla="*/ 3368775 h 5937163"/>
                    <a:gd name="connsiteX183" fmla="*/ 1288104 w 8126844"/>
                    <a:gd name="connsiteY183" fmla="*/ 3220857 h 5937163"/>
                    <a:gd name="connsiteX184" fmla="*/ 1261210 w 8126844"/>
                    <a:gd name="connsiteY184" fmla="*/ 3086386 h 5937163"/>
                    <a:gd name="connsiteX185" fmla="*/ 1462916 w 8126844"/>
                    <a:gd name="connsiteY185" fmla="*/ 3086386 h 5937163"/>
                    <a:gd name="connsiteX186" fmla="*/ 1691516 w 8126844"/>
                    <a:gd name="connsiteY186" fmla="*/ 3167069 h 5937163"/>
                    <a:gd name="connsiteX187" fmla="*/ 1758751 w 8126844"/>
                    <a:gd name="connsiteY187" fmla="*/ 2951916 h 5937163"/>
                    <a:gd name="connsiteX188" fmla="*/ 1597386 w 8126844"/>
                    <a:gd name="connsiteY188" fmla="*/ 2777104 h 5937163"/>
                    <a:gd name="connsiteX189" fmla="*/ 1153633 w 8126844"/>
                    <a:gd name="connsiteY189" fmla="*/ 2588845 h 5937163"/>
                    <a:gd name="connsiteX190" fmla="*/ 871245 w 8126844"/>
                    <a:gd name="connsiteY190" fmla="*/ 2400586 h 5937163"/>
                    <a:gd name="connsiteX191" fmla="*/ 750221 w 8126844"/>
                    <a:gd name="connsiteY191" fmla="*/ 2266116 h 5937163"/>
                    <a:gd name="connsiteX192" fmla="*/ 844351 w 8126844"/>
                    <a:gd name="connsiteY192" fmla="*/ 2145092 h 5937163"/>
                    <a:gd name="connsiteX193" fmla="*/ 1328445 w 8126844"/>
                    <a:gd name="connsiteY193" fmla="*/ 2360245 h 5937163"/>
                    <a:gd name="connsiteX194" fmla="*/ 1606671 w 8126844"/>
                    <a:gd name="connsiteY194" fmla="*/ 2506664 h 5937163"/>
                    <a:gd name="connsiteX195" fmla="*/ 1720260 w 8126844"/>
                    <a:gd name="connsiteY195" fmla="*/ 2227825 h 5937163"/>
                    <a:gd name="connsiteX196" fmla="*/ 1772079 w 8126844"/>
                    <a:gd name="connsiteY196" fmla="*/ 2044400 h 5937163"/>
                    <a:gd name="connsiteX197" fmla="*/ 1693720 w 8126844"/>
                    <a:gd name="connsiteY197" fmla="*/ 1872371 h 5937163"/>
                    <a:gd name="connsiteX198" fmla="*/ 2176456 w 8126844"/>
                    <a:gd name="connsiteY198" fmla="*/ 2185219 h 5937163"/>
                    <a:gd name="connsiteX199" fmla="*/ 1984049 w 8126844"/>
                    <a:gd name="connsiteY199" fmla="*/ 2162811 h 5937163"/>
                    <a:gd name="connsiteX200" fmla="*/ 1894130 w 8126844"/>
                    <a:gd name="connsiteY200" fmla="*/ 2300529 h 5937163"/>
                    <a:gd name="connsiteX201" fmla="*/ 1879774 w 8126844"/>
                    <a:gd name="connsiteY201" fmla="*/ 2642633 h 5937163"/>
                    <a:gd name="connsiteX202" fmla="*/ 2390763 w 8126844"/>
                    <a:gd name="connsiteY202" fmla="*/ 2871233 h 5937163"/>
                    <a:gd name="connsiteX203" fmla="*/ 3157245 w 8126844"/>
                    <a:gd name="connsiteY203" fmla="*/ 3086386 h 5937163"/>
                    <a:gd name="connsiteX204" fmla="*/ 3708574 w 8126844"/>
                    <a:gd name="connsiteY204" fmla="*/ 3220857 h 5937163"/>
                    <a:gd name="connsiteX205" fmla="*/ 4165774 w 8126844"/>
                    <a:gd name="connsiteY205" fmla="*/ 3193963 h 5937163"/>
                    <a:gd name="connsiteX206" fmla="*/ 4394374 w 8126844"/>
                    <a:gd name="connsiteY206" fmla="*/ 3167069 h 5937163"/>
                    <a:gd name="connsiteX207" fmla="*/ 4407821 w 8126844"/>
                    <a:gd name="connsiteY207" fmla="*/ 2978810 h 5937163"/>
                    <a:gd name="connsiteX208" fmla="*/ 4192668 w 8126844"/>
                    <a:gd name="connsiteY208" fmla="*/ 2938469 h 5937163"/>
                    <a:gd name="connsiteX209" fmla="*/ 4031304 w 8126844"/>
                    <a:gd name="connsiteY209" fmla="*/ 2978810 h 5937163"/>
                    <a:gd name="connsiteX210" fmla="*/ 4031304 w 8126844"/>
                    <a:gd name="connsiteY210" fmla="*/ 2803998 h 5937163"/>
                    <a:gd name="connsiteX211" fmla="*/ 4448163 w 8126844"/>
                    <a:gd name="connsiteY211" fmla="*/ 2682975 h 5937163"/>
                    <a:gd name="connsiteX212" fmla="*/ 4703657 w 8126844"/>
                    <a:gd name="connsiteY212" fmla="*/ 2575398 h 5937163"/>
                    <a:gd name="connsiteX213" fmla="*/ 4719129 w 8126844"/>
                    <a:gd name="connsiteY213" fmla="*/ 2358734 h 5937163"/>
                    <a:gd name="connsiteX214" fmla="*/ 4519556 w 8126844"/>
                    <a:gd name="connsiteY214" fmla="*/ 2363686 h 5937163"/>
                    <a:gd name="connsiteX0" fmla="*/ 5076343 w 8126844"/>
                    <a:gd name="connsiteY0" fmla="*/ 2153130 h 5936463"/>
                    <a:gd name="connsiteX1" fmla="*/ 4866197 w 8126844"/>
                    <a:gd name="connsiteY1" fmla="*/ 2271970 h 5936463"/>
                    <a:gd name="connsiteX2" fmla="*/ 4959151 w 8126844"/>
                    <a:gd name="connsiteY2" fmla="*/ 2480569 h 5936463"/>
                    <a:gd name="connsiteX3" fmla="*/ 5402904 w 8126844"/>
                    <a:gd name="connsiteY3" fmla="*/ 2319204 h 5936463"/>
                    <a:gd name="connsiteX4" fmla="*/ 6478668 w 8126844"/>
                    <a:gd name="connsiteY4" fmla="*/ 1606510 h 5936463"/>
                    <a:gd name="connsiteX5" fmla="*/ 6941073 w 8126844"/>
                    <a:gd name="connsiteY5" fmla="*/ 995177 h 5936463"/>
                    <a:gd name="connsiteX6" fmla="*/ 6764360 w 8126844"/>
                    <a:gd name="connsiteY6" fmla="*/ 416992 h 5936463"/>
                    <a:gd name="connsiteX7" fmla="*/ 6656943 w 8126844"/>
                    <a:gd name="connsiteY7" fmla="*/ 543602 h 5936463"/>
                    <a:gd name="connsiteX8" fmla="*/ 6759584 w 8126844"/>
                    <a:gd name="connsiteY8" fmla="*/ 17906 h 5936463"/>
                    <a:gd name="connsiteX9" fmla="*/ 6766984 w 8126844"/>
                    <a:gd name="connsiteY9" fmla="*/ 194799 h 5936463"/>
                    <a:gd name="connsiteX10" fmla="*/ 7177916 w 8126844"/>
                    <a:gd name="connsiteY10" fmla="*/ 759345 h 5936463"/>
                    <a:gd name="connsiteX11" fmla="*/ 7352727 w 8126844"/>
                    <a:gd name="connsiteY11" fmla="*/ 638322 h 5936463"/>
                    <a:gd name="connsiteX12" fmla="*/ 7460304 w 8126844"/>
                    <a:gd name="connsiteY12" fmla="*/ 947604 h 5936463"/>
                    <a:gd name="connsiteX13" fmla="*/ 7137574 w 8126844"/>
                    <a:gd name="connsiteY13" fmla="*/ 1377910 h 5936463"/>
                    <a:gd name="connsiteX14" fmla="*/ 7056892 w 8126844"/>
                    <a:gd name="connsiteY14" fmla="*/ 1552722 h 5936463"/>
                    <a:gd name="connsiteX15" fmla="*/ 7177916 w 8126844"/>
                    <a:gd name="connsiteY15" fmla="*/ 1660298 h 5936463"/>
                    <a:gd name="connsiteX16" fmla="*/ 7406516 w 8126844"/>
                    <a:gd name="connsiteY16" fmla="*/ 1431698 h 5936463"/>
                    <a:gd name="connsiteX17" fmla="*/ 7540986 w 8126844"/>
                    <a:gd name="connsiteY17" fmla="*/ 1431698 h 5936463"/>
                    <a:gd name="connsiteX18" fmla="*/ 7554433 w 8126844"/>
                    <a:gd name="connsiteY18" fmla="*/ 1660298 h 5936463"/>
                    <a:gd name="connsiteX19" fmla="*/ 6976210 w 8126844"/>
                    <a:gd name="connsiteY19" fmla="*/ 2251969 h 5936463"/>
                    <a:gd name="connsiteX20" fmla="*/ 6276963 w 8126844"/>
                    <a:gd name="connsiteY20" fmla="*/ 2803298 h 5936463"/>
                    <a:gd name="connsiteX21" fmla="*/ 5860104 w 8126844"/>
                    <a:gd name="connsiteY21" fmla="*/ 3005004 h 5936463"/>
                    <a:gd name="connsiteX22" fmla="*/ 5658398 w 8126844"/>
                    <a:gd name="connsiteY22" fmla="*/ 3072239 h 5936463"/>
                    <a:gd name="connsiteX23" fmla="*/ 5550821 w 8126844"/>
                    <a:gd name="connsiteY23" fmla="*/ 2991557 h 5936463"/>
                    <a:gd name="connsiteX24" fmla="*/ 5644951 w 8126844"/>
                    <a:gd name="connsiteY24" fmla="*/ 2789851 h 5936463"/>
                    <a:gd name="connsiteX25" fmla="*/ 5913892 w 8126844"/>
                    <a:gd name="connsiteY25" fmla="*/ 2736063 h 5936463"/>
                    <a:gd name="connsiteX26" fmla="*/ 5752527 w 8126844"/>
                    <a:gd name="connsiteY26" fmla="*/ 2426780 h 5936463"/>
                    <a:gd name="connsiteX27" fmla="*/ 5362563 w 8126844"/>
                    <a:gd name="connsiteY27" fmla="*/ 2574698 h 5936463"/>
                    <a:gd name="connsiteX28" fmla="*/ 4663316 w 8126844"/>
                    <a:gd name="connsiteY28" fmla="*/ 2857086 h 5936463"/>
                    <a:gd name="connsiteX29" fmla="*/ 4649868 w 8126844"/>
                    <a:gd name="connsiteY29" fmla="*/ 3031898 h 5936463"/>
                    <a:gd name="connsiteX30" fmla="*/ 4703657 w 8126844"/>
                    <a:gd name="connsiteY30" fmla="*/ 3139475 h 5936463"/>
                    <a:gd name="connsiteX31" fmla="*/ 5066727 w 8126844"/>
                    <a:gd name="connsiteY31" fmla="*/ 3005004 h 5936463"/>
                    <a:gd name="connsiteX32" fmla="*/ 5322221 w 8126844"/>
                    <a:gd name="connsiteY32" fmla="*/ 2951216 h 5936463"/>
                    <a:gd name="connsiteX33" fmla="*/ 5349116 w 8126844"/>
                    <a:gd name="connsiteY33" fmla="*/ 3085686 h 5936463"/>
                    <a:gd name="connsiteX34" fmla="*/ 4784339 w 8126844"/>
                    <a:gd name="connsiteY34" fmla="*/ 3300839 h 5936463"/>
                    <a:gd name="connsiteX35" fmla="*/ 4098539 w 8126844"/>
                    <a:gd name="connsiteY35" fmla="*/ 3435310 h 5936463"/>
                    <a:gd name="connsiteX36" fmla="*/ 2740386 w 8126844"/>
                    <a:gd name="connsiteY36" fmla="*/ 3300839 h 5936463"/>
                    <a:gd name="connsiteX37" fmla="*/ 2202504 w 8126844"/>
                    <a:gd name="connsiteY37" fmla="*/ 3099133 h 5936463"/>
                    <a:gd name="connsiteX38" fmla="*/ 2027692 w 8126844"/>
                    <a:gd name="connsiteY38" fmla="*/ 3045345 h 5936463"/>
                    <a:gd name="connsiteX39" fmla="*/ 1960457 w 8126844"/>
                    <a:gd name="connsiteY39" fmla="*/ 3193263 h 5936463"/>
                    <a:gd name="connsiteX40" fmla="*/ 2390763 w 8126844"/>
                    <a:gd name="connsiteY40" fmla="*/ 3421863 h 5936463"/>
                    <a:gd name="connsiteX41" fmla="*/ 3372398 w 8126844"/>
                    <a:gd name="connsiteY41" fmla="*/ 3663910 h 5936463"/>
                    <a:gd name="connsiteX42" fmla="*/ 4125433 w 8126844"/>
                    <a:gd name="connsiteY42" fmla="*/ 3663910 h 5936463"/>
                    <a:gd name="connsiteX43" fmla="*/ 4757445 w 8126844"/>
                    <a:gd name="connsiteY43" fmla="*/ 3637016 h 5936463"/>
                    <a:gd name="connsiteX44" fmla="*/ 4918810 w 8126844"/>
                    <a:gd name="connsiteY44" fmla="*/ 3677357 h 5936463"/>
                    <a:gd name="connsiteX45" fmla="*/ 4811233 w 8126844"/>
                    <a:gd name="connsiteY45" fmla="*/ 3838722 h 5936463"/>
                    <a:gd name="connsiteX46" fmla="*/ 4286798 w 8126844"/>
                    <a:gd name="connsiteY46" fmla="*/ 3905957 h 5936463"/>
                    <a:gd name="connsiteX47" fmla="*/ 4219563 w 8126844"/>
                    <a:gd name="connsiteY47" fmla="*/ 4040427 h 5936463"/>
                    <a:gd name="connsiteX48" fmla="*/ 4555739 w 8126844"/>
                    <a:gd name="connsiteY48" fmla="*/ 4094216 h 5936463"/>
                    <a:gd name="connsiteX49" fmla="*/ 5241539 w 8126844"/>
                    <a:gd name="connsiteY49" fmla="*/ 3905957 h 5936463"/>
                    <a:gd name="connsiteX50" fmla="*/ 5523927 w 8126844"/>
                    <a:gd name="connsiteY50" fmla="*/ 3771486 h 5936463"/>
                    <a:gd name="connsiteX51" fmla="*/ 5618057 w 8126844"/>
                    <a:gd name="connsiteY51" fmla="*/ 3663910 h 5936463"/>
                    <a:gd name="connsiteX52" fmla="*/ 5402904 w 8126844"/>
                    <a:gd name="connsiteY52" fmla="*/ 3650463 h 5936463"/>
                    <a:gd name="connsiteX53" fmla="*/ 5214645 w 8126844"/>
                    <a:gd name="connsiteY53" fmla="*/ 3542886 h 5936463"/>
                    <a:gd name="connsiteX54" fmla="*/ 5241539 w 8126844"/>
                    <a:gd name="connsiteY54" fmla="*/ 3421863 h 5936463"/>
                    <a:gd name="connsiteX55" fmla="*/ 5537374 w 8126844"/>
                    <a:gd name="connsiteY55" fmla="*/ 3381522 h 5936463"/>
                    <a:gd name="connsiteX56" fmla="*/ 6196280 w 8126844"/>
                    <a:gd name="connsiteY56" fmla="*/ 3126027 h 5936463"/>
                    <a:gd name="connsiteX57" fmla="*/ 6747610 w 8126844"/>
                    <a:gd name="connsiteY57" fmla="*/ 2789851 h 5936463"/>
                    <a:gd name="connsiteX58" fmla="*/ 7218257 w 8126844"/>
                    <a:gd name="connsiteY58" fmla="*/ 2346098 h 5936463"/>
                    <a:gd name="connsiteX59" fmla="*/ 7433410 w 8126844"/>
                    <a:gd name="connsiteY59" fmla="*/ 2171286 h 5936463"/>
                    <a:gd name="connsiteX60" fmla="*/ 7567880 w 8126844"/>
                    <a:gd name="connsiteY60" fmla="*/ 2198180 h 5936463"/>
                    <a:gd name="connsiteX61" fmla="*/ 7514092 w 8126844"/>
                    <a:gd name="connsiteY61" fmla="*/ 2399886 h 5936463"/>
                    <a:gd name="connsiteX62" fmla="*/ 7097233 w 8126844"/>
                    <a:gd name="connsiteY62" fmla="*/ 2830192 h 5936463"/>
                    <a:gd name="connsiteX63" fmla="*/ 6451774 w 8126844"/>
                    <a:gd name="connsiteY63" fmla="*/ 3247051 h 5936463"/>
                    <a:gd name="connsiteX64" fmla="*/ 6088704 w 8126844"/>
                    <a:gd name="connsiteY64" fmla="*/ 3435310 h 5936463"/>
                    <a:gd name="connsiteX65" fmla="*/ 5981127 w 8126844"/>
                    <a:gd name="connsiteY65" fmla="*/ 3569780 h 5936463"/>
                    <a:gd name="connsiteX66" fmla="*/ 6021468 w 8126844"/>
                    <a:gd name="connsiteY66" fmla="*/ 3771486 h 5936463"/>
                    <a:gd name="connsiteX67" fmla="*/ 6115598 w 8126844"/>
                    <a:gd name="connsiteY67" fmla="*/ 3919404 h 5936463"/>
                    <a:gd name="connsiteX68" fmla="*/ 6734163 w 8126844"/>
                    <a:gd name="connsiteY68" fmla="*/ 3744592 h 5936463"/>
                    <a:gd name="connsiteX69" fmla="*/ 7419963 w 8126844"/>
                    <a:gd name="connsiteY69" fmla="*/ 3314286 h 5936463"/>
                    <a:gd name="connsiteX70" fmla="*/ 7850268 w 8126844"/>
                    <a:gd name="connsiteY70" fmla="*/ 2991557 h 5936463"/>
                    <a:gd name="connsiteX71" fmla="*/ 8065421 w 8126844"/>
                    <a:gd name="connsiteY71" fmla="*/ 2883980 h 5936463"/>
                    <a:gd name="connsiteX72" fmla="*/ 8105763 w 8126844"/>
                    <a:gd name="connsiteY72" fmla="*/ 3045345 h 5936463"/>
                    <a:gd name="connsiteX73" fmla="*/ 7769586 w 8126844"/>
                    <a:gd name="connsiteY73" fmla="*/ 3381522 h 5936463"/>
                    <a:gd name="connsiteX74" fmla="*/ 6707268 w 8126844"/>
                    <a:gd name="connsiteY74" fmla="*/ 3959745 h 5936463"/>
                    <a:gd name="connsiteX75" fmla="*/ 6129045 w 8126844"/>
                    <a:gd name="connsiteY75" fmla="*/ 4228686 h 5936463"/>
                    <a:gd name="connsiteX76" fmla="*/ 5833210 w 8126844"/>
                    <a:gd name="connsiteY76" fmla="*/ 4269027 h 5936463"/>
                    <a:gd name="connsiteX77" fmla="*/ 5712186 w 8126844"/>
                    <a:gd name="connsiteY77" fmla="*/ 4309369 h 5936463"/>
                    <a:gd name="connsiteX78" fmla="*/ 5658398 w 8126844"/>
                    <a:gd name="connsiteY78" fmla="*/ 4161451 h 5936463"/>
                    <a:gd name="connsiteX79" fmla="*/ 5779421 w 8126844"/>
                    <a:gd name="connsiteY79" fmla="*/ 4053875 h 5936463"/>
                    <a:gd name="connsiteX80" fmla="*/ 5779421 w 8126844"/>
                    <a:gd name="connsiteY80" fmla="*/ 3959745 h 5936463"/>
                    <a:gd name="connsiteX81" fmla="*/ 5497033 w 8126844"/>
                    <a:gd name="connsiteY81" fmla="*/ 4080769 h 5936463"/>
                    <a:gd name="connsiteX82" fmla="*/ 5039833 w 8126844"/>
                    <a:gd name="connsiteY82" fmla="*/ 4215239 h 5936463"/>
                    <a:gd name="connsiteX83" fmla="*/ 4865021 w 8126844"/>
                    <a:gd name="connsiteY83" fmla="*/ 4295922 h 5936463"/>
                    <a:gd name="connsiteX84" fmla="*/ 4905363 w 8126844"/>
                    <a:gd name="connsiteY84" fmla="*/ 4390051 h 5936463"/>
                    <a:gd name="connsiteX85" fmla="*/ 5160857 w 8126844"/>
                    <a:gd name="connsiteY85" fmla="*/ 4363157 h 5936463"/>
                    <a:gd name="connsiteX86" fmla="*/ 5187751 w 8126844"/>
                    <a:gd name="connsiteY86" fmla="*/ 4497627 h 5936463"/>
                    <a:gd name="connsiteX87" fmla="*/ 4878468 w 8126844"/>
                    <a:gd name="connsiteY87" fmla="*/ 4591757 h 5936463"/>
                    <a:gd name="connsiteX88" fmla="*/ 4891916 w 8126844"/>
                    <a:gd name="connsiteY88" fmla="*/ 4739675 h 5936463"/>
                    <a:gd name="connsiteX89" fmla="*/ 5376010 w 8126844"/>
                    <a:gd name="connsiteY89" fmla="*/ 4632098 h 5936463"/>
                    <a:gd name="connsiteX90" fmla="*/ 5967680 w 8126844"/>
                    <a:gd name="connsiteY90" fmla="*/ 4484180 h 5936463"/>
                    <a:gd name="connsiteX91" fmla="*/ 6344198 w 8126844"/>
                    <a:gd name="connsiteY91" fmla="*/ 4282475 h 5936463"/>
                    <a:gd name="connsiteX92" fmla="*/ 6478668 w 8126844"/>
                    <a:gd name="connsiteY92" fmla="*/ 4282475 h 5936463"/>
                    <a:gd name="connsiteX93" fmla="*/ 6478668 w 8126844"/>
                    <a:gd name="connsiteY93" fmla="*/ 4470733 h 5936463"/>
                    <a:gd name="connsiteX94" fmla="*/ 5900445 w 8126844"/>
                    <a:gd name="connsiteY94" fmla="*/ 4658992 h 5936463"/>
                    <a:gd name="connsiteX95" fmla="*/ 5053280 w 8126844"/>
                    <a:gd name="connsiteY95" fmla="*/ 4901039 h 5936463"/>
                    <a:gd name="connsiteX96" fmla="*/ 4703657 w 8126844"/>
                    <a:gd name="connsiteY96" fmla="*/ 4995169 h 5936463"/>
                    <a:gd name="connsiteX97" fmla="*/ 4313692 w 8126844"/>
                    <a:gd name="connsiteY97" fmla="*/ 5062404 h 5936463"/>
                    <a:gd name="connsiteX98" fmla="*/ 4004410 w 8126844"/>
                    <a:gd name="connsiteY98" fmla="*/ 5102745 h 5936463"/>
                    <a:gd name="connsiteX99" fmla="*/ 3869939 w 8126844"/>
                    <a:gd name="connsiteY99" fmla="*/ 4981722 h 5936463"/>
                    <a:gd name="connsiteX100" fmla="*/ 3950621 w 8126844"/>
                    <a:gd name="connsiteY100" fmla="*/ 4874145 h 5936463"/>
                    <a:gd name="connsiteX101" fmla="*/ 4367480 w 8126844"/>
                    <a:gd name="connsiteY101" fmla="*/ 4793463 h 5936463"/>
                    <a:gd name="connsiteX102" fmla="*/ 4542292 w 8126844"/>
                    <a:gd name="connsiteY102" fmla="*/ 4726227 h 5936463"/>
                    <a:gd name="connsiteX103" fmla="*/ 4542292 w 8126844"/>
                    <a:gd name="connsiteY103" fmla="*/ 4591757 h 5936463"/>
                    <a:gd name="connsiteX104" fmla="*/ 4206116 w 8126844"/>
                    <a:gd name="connsiteY104" fmla="*/ 4591757 h 5936463"/>
                    <a:gd name="connsiteX105" fmla="*/ 3520316 w 8126844"/>
                    <a:gd name="connsiteY105" fmla="*/ 4672439 h 5936463"/>
                    <a:gd name="connsiteX106" fmla="*/ 3157245 w 8126844"/>
                    <a:gd name="connsiteY106" fmla="*/ 4699333 h 5936463"/>
                    <a:gd name="connsiteX107" fmla="*/ 3076563 w 8126844"/>
                    <a:gd name="connsiteY107" fmla="*/ 4820357 h 5936463"/>
                    <a:gd name="connsiteX108" fmla="*/ 3224480 w 8126844"/>
                    <a:gd name="connsiteY108" fmla="*/ 4887592 h 5936463"/>
                    <a:gd name="connsiteX109" fmla="*/ 3453080 w 8126844"/>
                    <a:gd name="connsiteY109" fmla="*/ 4914486 h 5936463"/>
                    <a:gd name="connsiteX110" fmla="*/ 3412739 w 8126844"/>
                    <a:gd name="connsiteY110" fmla="*/ 5022063 h 5936463"/>
                    <a:gd name="connsiteX111" fmla="*/ 2968986 w 8126844"/>
                    <a:gd name="connsiteY111" fmla="*/ 5075851 h 5936463"/>
                    <a:gd name="connsiteX112" fmla="*/ 2767280 w 8126844"/>
                    <a:gd name="connsiteY112" fmla="*/ 5089298 h 5936463"/>
                    <a:gd name="connsiteX113" fmla="*/ 2673151 w 8126844"/>
                    <a:gd name="connsiteY113" fmla="*/ 5291004 h 5936463"/>
                    <a:gd name="connsiteX114" fmla="*/ 2767280 w 8126844"/>
                    <a:gd name="connsiteY114" fmla="*/ 5654075 h 5936463"/>
                    <a:gd name="connsiteX115" fmla="*/ 2700045 w 8126844"/>
                    <a:gd name="connsiteY115" fmla="*/ 5855780 h 5936463"/>
                    <a:gd name="connsiteX116" fmla="*/ 2498339 w 8126844"/>
                    <a:gd name="connsiteY116" fmla="*/ 5936463 h 5936463"/>
                    <a:gd name="connsiteX117" fmla="*/ 2256292 w 8126844"/>
                    <a:gd name="connsiteY117" fmla="*/ 5855780 h 5936463"/>
                    <a:gd name="connsiteX118" fmla="*/ 2175610 w 8126844"/>
                    <a:gd name="connsiteY118" fmla="*/ 5600286 h 5936463"/>
                    <a:gd name="connsiteX119" fmla="*/ 2269739 w 8126844"/>
                    <a:gd name="connsiteY119" fmla="*/ 5371686 h 5936463"/>
                    <a:gd name="connsiteX120" fmla="*/ 2404210 w 8126844"/>
                    <a:gd name="connsiteY120" fmla="*/ 5210322 h 5936463"/>
                    <a:gd name="connsiteX121" fmla="*/ 2390763 w 8126844"/>
                    <a:gd name="connsiteY121" fmla="*/ 5062404 h 5936463"/>
                    <a:gd name="connsiteX122" fmla="*/ 2014245 w 8126844"/>
                    <a:gd name="connsiteY122" fmla="*/ 4927933 h 5936463"/>
                    <a:gd name="connsiteX123" fmla="*/ 2068033 w 8126844"/>
                    <a:gd name="connsiteY123" fmla="*/ 4820357 h 5936463"/>
                    <a:gd name="connsiteX124" fmla="*/ 2390763 w 8126844"/>
                    <a:gd name="connsiteY124" fmla="*/ 4820357 h 5936463"/>
                    <a:gd name="connsiteX125" fmla="*/ 2807621 w 8126844"/>
                    <a:gd name="connsiteY125" fmla="*/ 4820357 h 5936463"/>
                    <a:gd name="connsiteX126" fmla="*/ 2834516 w 8126844"/>
                    <a:gd name="connsiteY126" fmla="*/ 4685886 h 5936463"/>
                    <a:gd name="connsiteX127" fmla="*/ 2686598 w 8126844"/>
                    <a:gd name="connsiteY127" fmla="*/ 4632098 h 5936463"/>
                    <a:gd name="connsiteX128" fmla="*/ 2780727 w 8126844"/>
                    <a:gd name="connsiteY128" fmla="*/ 4484180 h 5936463"/>
                    <a:gd name="connsiteX129" fmla="*/ 3211033 w 8126844"/>
                    <a:gd name="connsiteY129" fmla="*/ 4524522 h 5936463"/>
                    <a:gd name="connsiteX130" fmla="*/ 3775810 w 8126844"/>
                    <a:gd name="connsiteY130" fmla="*/ 4497627 h 5936463"/>
                    <a:gd name="connsiteX131" fmla="*/ 4380927 w 8126844"/>
                    <a:gd name="connsiteY131" fmla="*/ 4403498 h 5936463"/>
                    <a:gd name="connsiteX132" fmla="*/ 4622974 w 8126844"/>
                    <a:gd name="connsiteY132" fmla="*/ 4349710 h 5936463"/>
                    <a:gd name="connsiteX133" fmla="*/ 4555739 w 8126844"/>
                    <a:gd name="connsiteY133" fmla="*/ 4255580 h 5936463"/>
                    <a:gd name="connsiteX134" fmla="*/ 4031304 w 8126844"/>
                    <a:gd name="connsiteY134" fmla="*/ 4295922 h 5936463"/>
                    <a:gd name="connsiteX135" fmla="*/ 3600998 w 8126844"/>
                    <a:gd name="connsiteY135" fmla="*/ 4309369 h 5936463"/>
                    <a:gd name="connsiteX136" fmla="*/ 3278268 w 8126844"/>
                    <a:gd name="connsiteY136" fmla="*/ 4269027 h 5936463"/>
                    <a:gd name="connsiteX137" fmla="*/ 3237927 w 8126844"/>
                    <a:gd name="connsiteY137" fmla="*/ 4201792 h 5936463"/>
                    <a:gd name="connsiteX138" fmla="*/ 3291716 w 8126844"/>
                    <a:gd name="connsiteY138" fmla="*/ 4067322 h 5936463"/>
                    <a:gd name="connsiteX139" fmla="*/ 3587551 w 8126844"/>
                    <a:gd name="connsiteY139" fmla="*/ 4094216 h 5936463"/>
                    <a:gd name="connsiteX140" fmla="*/ 3883386 w 8126844"/>
                    <a:gd name="connsiteY140" fmla="*/ 4094216 h 5936463"/>
                    <a:gd name="connsiteX141" fmla="*/ 3964068 w 8126844"/>
                    <a:gd name="connsiteY141" fmla="*/ 4026980 h 5936463"/>
                    <a:gd name="connsiteX142" fmla="*/ 3883386 w 8126844"/>
                    <a:gd name="connsiteY142" fmla="*/ 3905957 h 5936463"/>
                    <a:gd name="connsiteX143" fmla="*/ 3412739 w 8126844"/>
                    <a:gd name="connsiteY143" fmla="*/ 3879063 h 5936463"/>
                    <a:gd name="connsiteX144" fmla="*/ 3049668 w 8126844"/>
                    <a:gd name="connsiteY144" fmla="*/ 3825275 h 5936463"/>
                    <a:gd name="connsiteX145" fmla="*/ 2740386 w 8126844"/>
                    <a:gd name="connsiteY145" fmla="*/ 3758039 h 5936463"/>
                    <a:gd name="connsiteX146" fmla="*/ 2457998 w 8126844"/>
                    <a:gd name="connsiteY146" fmla="*/ 3677357 h 5936463"/>
                    <a:gd name="connsiteX147" fmla="*/ 2242845 w 8126844"/>
                    <a:gd name="connsiteY147" fmla="*/ 3623569 h 5936463"/>
                    <a:gd name="connsiteX148" fmla="*/ 2162163 w 8126844"/>
                    <a:gd name="connsiteY148" fmla="*/ 3784933 h 5936463"/>
                    <a:gd name="connsiteX149" fmla="*/ 2336974 w 8126844"/>
                    <a:gd name="connsiteY149" fmla="*/ 3959745 h 5936463"/>
                    <a:gd name="connsiteX150" fmla="*/ 2713492 w 8126844"/>
                    <a:gd name="connsiteY150" fmla="*/ 4013533 h 5936463"/>
                    <a:gd name="connsiteX151" fmla="*/ 2874857 w 8126844"/>
                    <a:gd name="connsiteY151" fmla="*/ 4067322 h 5936463"/>
                    <a:gd name="connsiteX152" fmla="*/ 2874857 w 8126844"/>
                    <a:gd name="connsiteY152" fmla="*/ 4215239 h 5936463"/>
                    <a:gd name="connsiteX153" fmla="*/ 2605916 w 8126844"/>
                    <a:gd name="connsiteY153" fmla="*/ 4188345 h 5936463"/>
                    <a:gd name="connsiteX154" fmla="*/ 2000798 w 8126844"/>
                    <a:gd name="connsiteY154" fmla="*/ 4067322 h 5936463"/>
                    <a:gd name="connsiteX155" fmla="*/ 1583939 w 8126844"/>
                    <a:gd name="connsiteY155" fmla="*/ 3919404 h 5936463"/>
                    <a:gd name="connsiteX156" fmla="*/ 1409127 w 8126844"/>
                    <a:gd name="connsiteY156" fmla="*/ 3932851 h 5936463"/>
                    <a:gd name="connsiteX157" fmla="*/ 1368786 w 8126844"/>
                    <a:gd name="connsiteY157" fmla="*/ 4107663 h 5936463"/>
                    <a:gd name="connsiteX158" fmla="*/ 1799092 w 8126844"/>
                    <a:gd name="connsiteY158" fmla="*/ 4242133 h 5936463"/>
                    <a:gd name="connsiteX159" fmla="*/ 2256292 w 8126844"/>
                    <a:gd name="connsiteY159" fmla="*/ 4403498 h 5936463"/>
                    <a:gd name="connsiteX160" fmla="*/ 2390763 w 8126844"/>
                    <a:gd name="connsiteY160" fmla="*/ 4511075 h 5936463"/>
                    <a:gd name="connsiteX161" fmla="*/ 2094927 w 8126844"/>
                    <a:gd name="connsiteY161" fmla="*/ 4578310 h 5936463"/>
                    <a:gd name="connsiteX162" fmla="*/ 1557045 w 8126844"/>
                    <a:gd name="connsiteY162" fmla="*/ 4403498 h 5936463"/>
                    <a:gd name="connsiteX163" fmla="*/ 965374 w 8126844"/>
                    <a:gd name="connsiteY163" fmla="*/ 4174898 h 5936463"/>
                    <a:gd name="connsiteX164" fmla="*/ 481280 w 8126844"/>
                    <a:gd name="connsiteY164" fmla="*/ 3959745 h 5936463"/>
                    <a:gd name="connsiteX165" fmla="*/ 198892 w 8126844"/>
                    <a:gd name="connsiteY165" fmla="*/ 3852169 h 5936463"/>
                    <a:gd name="connsiteX166" fmla="*/ 131657 w 8126844"/>
                    <a:gd name="connsiteY166" fmla="*/ 3758039 h 5936463"/>
                    <a:gd name="connsiteX167" fmla="*/ 279574 w 8126844"/>
                    <a:gd name="connsiteY167" fmla="*/ 3663910 h 5936463"/>
                    <a:gd name="connsiteX168" fmla="*/ 642645 w 8126844"/>
                    <a:gd name="connsiteY168" fmla="*/ 3838722 h 5936463"/>
                    <a:gd name="connsiteX169" fmla="*/ 1113292 w 8126844"/>
                    <a:gd name="connsiteY169" fmla="*/ 3986639 h 5936463"/>
                    <a:gd name="connsiteX170" fmla="*/ 1153633 w 8126844"/>
                    <a:gd name="connsiteY170" fmla="*/ 3811827 h 5936463"/>
                    <a:gd name="connsiteX171" fmla="*/ 1032610 w 8126844"/>
                    <a:gd name="connsiteY171" fmla="*/ 3650463 h 5936463"/>
                    <a:gd name="connsiteX172" fmla="*/ 535068 w 8126844"/>
                    <a:gd name="connsiteY172" fmla="*/ 3502545 h 5936463"/>
                    <a:gd name="connsiteX173" fmla="*/ 198892 w 8126844"/>
                    <a:gd name="connsiteY173" fmla="*/ 3260498 h 5936463"/>
                    <a:gd name="connsiteX174" fmla="*/ 10633 w 8126844"/>
                    <a:gd name="connsiteY174" fmla="*/ 3099133 h 5936463"/>
                    <a:gd name="connsiteX175" fmla="*/ 50974 w 8126844"/>
                    <a:gd name="connsiteY175" fmla="*/ 2964663 h 5936463"/>
                    <a:gd name="connsiteX176" fmla="*/ 279574 w 8126844"/>
                    <a:gd name="connsiteY176" fmla="*/ 3045345 h 5936463"/>
                    <a:gd name="connsiteX177" fmla="*/ 1019163 w 8126844"/>
                    <a:gd name="connsiteY177" fmla="*/ 3448757 h 5936463"/>
                    <a:gd name="connsiteX178" fmla="*/ 1462916 w 8126844"/>
                    <a:gd name="connsiteY178" fmla="*/ 3690804 h 5936463"/>
                    <a:gd name="connsiteX179" fmla="*/ 1799092 w 8126844"/>
                    <a:gd name="connsiteY179" fmla="*/ 3784933 h 5936463"/>
                    <a:gd name="connsiteX180" fmla="*/ 1973904 w 8126844"/>
                    <a:gd name="connsiteY180" fmla="*/ 3717698 h 5936463"/>
                    <a:gd name="connsiteX181" fmla="*/ 1960457 w 8126844"/>
                    <a:gd name="connsiteY181" fmla="*/ 3475651 h 5936463"/>
                    <a:gd name="connsiteX182" fmla="*/ 1624280 w 8126844"/>
                    <a:gd name="connsiteY182" fmla="*/ 3368075 h 5936463"/>
                    <a:gd name="connsiteX183" fmla="*/ 1288104 w 8126844"/>
                    <a:gd name="connsiteY183" fmla="*/ 3220157 h 5936463"/>
                    <a:gd name="connsiteX184" fmla="*/ 1261210 w 8126844"/>
                    <a:gd name="connsiteY184" fmla="*/ 3085686 h 5936463"/>
                    <a:gd name="connsiteX185" fmla="*/ 1462916 w 8126844"/>
                    <a:gd name="connsiteY185" fmla="*/ 3085686 h 5936463"/>
                    <a:gd name="connsiteX186" fmla="*/ 1691516 w 8126844"/>
                    <a:gd name="connsiteY186" fmla="*/ 3166369 h 5936463"/>
                    <a:gd name="connsiteX187" fmla="*/ 1758751 w 8126844"/>
                    <a:gd name="connsiteY187" fmla="*/ 2951216 h 5936463"/>
                    <a:gd name="connsiteX188" fmla="*/ 1597386 w 8126844"/>
                    <a:gd name="connsiteY188" fmla="*/ 2776404 h 5936463"/>
                    <a:gd name="connsiteX189" fmla="*/ 1153633 w 8126844"/>
                    <a:gd name="connsiteY189" fmla="*/ 2588145 h 5936463"/>
                    <a:gd name="connsiteX190" fmla="*/ 871245 w 8126844"/>
                    <a:gd name="connsiteY190" fmla="*/ 2399886 h 5936463"/>
                    <a:gd name="connsiteX191" fmla="*/ 750221 w 8126844"/>
                    <a:gd name="connsiteY191" fmla="*/ 2265416 h 5936463"/>
                    <a:gd name="connsiteX192" fmla="*/ 844351 w 8126844"/>
                    <a:gd name="connsiteY192" fmla="*/ 2144392 h 5936463"/>
                    <a:gd name="connsiteX193" fmla="*/ 1328445 w 8126844"/>
                    <a:gd name="connsiteY193" fmla="*/ 2359545 h 5936463"/>
                    <a:gd name="connsiteX194" fmla="*/ 1606671 w 8126844"/>
                    <a:gd name="connsiteY194" fmla="*/ 2505964 h 5936463"/>
                    <a:gd name="connsiteX195" fmla="*/ 1720260 w 8126844"/>
                    <a:gd name="connsiteY195" fmla="*/ 2227125 h 5936463"/>
                    <a:gd name="connsiteX196" fmla="*/ 1772079 w 8126844"/>
                    <a:gd name="connsiteY196" fmla="*/ 2043700 h 5936463"/>
                    <a:gd name="connsiteX197" fmla="*/ 1693720 w 8126844"/>
                    <a:gd name="connsiteY197" fmla="*/ 1871671 h 5936463"/>
                    <a:gd name="connsiteX198" fmla="*/ 2176456 w 8126844"/>
                    <a:gd name="connsiteY198" fmla="*/ 2184519 h 5936463"/>
                    <a:gd name="connsiteX199" fmla="*/ 1984049 w 8126844"/>
                    <a:gd name="connsiteY199" fmla="*/ 2162111 h 5936463"/>
                    <a:gd name="connsiteX200" fmla="*/ 1894130 w 8126844"/>
                    <a:gd name="connsiteY200" fmla="*/ 2299829 h 5936463"/>
                    <a:gd name="connsiteX201" fmla="*/ 1879774 w 8126844"/>
                    <a:gd name="connsiteY201" fmla="*/ 2641933 h 5936463"/>
                    <a:gd name="connsiteX202" fmla="*/ 2390763 w 8126844"/>
                    <a:gd name="connsiteY202" fmla="*/ 2870533 h 5936463"/>
                    <a:gd name="connsiteX203" fmla="*/ 3157245 w 8126844"/>
                    <a:gd name="connsiteY203" fmla="*/ 3085686 h 5936463"/>
                    <a:gd name="connsiteX204" fmla="*/ 3708574 w 8126844"/>
                    <a:gd name="connsiteY204" fmla="*/ 3220157 h 5936463"/>
                    <a:gd name="connsiteX205" fmla="*/ 4165774 w 8126844"/>
                    <a:gd name="connsiteY205" fmla="*/ 3193263 h 5936463"/>
                    <a:gd name="connsiteX206" fmla="*/ 4394374 w 8126844"/>
                    <a:gd name="connsiteY206" fmla="*/ 3166369 h 5936463"/>
                    <a:gd name="connsiteX207" fmla="*/ 4407821 w 8126844"/>
                    <a:gd name="connsiteY207" fmla="*/ 2978110 h 5936463"/>
                    <a:gd name="connsiteX208" fmla="*/ 4192668 w 8126844"/>
                    <a:gd name="connsiteY208" fmla="*/ 2937769 h 5936463"/>
                    <a:gd name="connsiteX209" fmla="*/ 4031304 w 8126844"/>
                    <a:gd name="connsiteY209" fmla="*/ 2978110 h 5936463"/>
                    <a:gd name="connsiteX210" fmla="*/ 4031304 w 8126844"/>
                    <a:gd name="connsiteY210" fmla="*/ 2803298 h 5936463"/>
                    <a:gd name="connsiteX211" fmla="*/ 4448163 w 8126844"/>
                    <a:gd name="connsiteY211" fmla="*/ 2682275 h 5936463"/>
                    <a:gd name="connsiteX212" fmla="*/ 4703657 w 8126844"/>
                    <a:gd name="connsiteY212" fmla="*/ 2574698 h 5936463"/>
                    <a:gd name="connsiteX213" fmla="*/ 4719129 w 8126844"/>
                    <a:gd name="connsiteY213" fmla="*/ 2358034 h 5936463"/>
                    <a:gd name="connsiteX214" fmla="*/ 4519556 w 8126844"/>
                    <a:gd name="connsiteY214" fmla="*/ 2362986 h 5936463"/>
                    <a:gd name="connsiteX0" fmla="*/ 5076343 w 8126844"/>
                    <a:gd name="connsiteY0" fmla="*/ 2135224 h 5918557"/>
                    <a:gd name="connsiteX1" fmla="*/ 4866197 w 8126844"/>
                    <a:gd name="connsiteY1" fmla="*/ 2254064 h 5918557"/>
                    <a:gd name="connsiteX2" fmla="*/ 4959151 w 8126844"/>
                    <a:gd name="connsiteY2" fmla="*/ 2462663 h 5918557"/>
                    <a:gd name="connsiteX3" fmla="*/ 5402904 w 8126844"/>
                    <a:gd name="connsiteY3" fmla="*/ 2301298 h 5918557"/>
                    <a:gd name="connsiteX4" fmla="*/ 6478668 w 8126844"/>
                    <a:gd name="connsiteY4" fmla="*/ 1588604 h 5918557"/>
                    <a:gd name="connsiteX5" fmla="*/ 6941073 w 8126844"/>
                    <a:gd name="connsiteY5" fmla="*/ 977271 h 5918557"/>
                    <a:gd name="connsiteX6" fmla="*/ 6764360 w 8126844"/>
                    <a:gd name="connsiteY6" fmla="*/ 399086 h 5918557"/>
                    <a:gd name="connsiteX7" fmla="*/ 6656943 w 8126844"/>
                    <a:gd name="connsiteY7" fmla="*/ 525696 h 5918557"/>
                    <a:gd name="connsiteX8" fmla="*/ 6759584 w 8126844"/>
                    <a:gd name="connsiteY8" fmla="*/ 0 h 5918557"/>
                    <a:gd name="connsiteX9" fmla="*/ 6766984 w 8126844"/>
                    <a:gd name="connsiteY9" fmla="*/ 176893 h 5918557"/>
                    <a:gd name="connsiteX10" fmla="*/ 7177916 w 8126844"/>
                    <a:gd name="connsiteY10" fmla="*/ 741439 h 5918557"/>
                    <a:gd name="connsiteX11" fmla="*/ 7352727 w 8126844"/>
                    <a:gd name="connsiteY11" fmla="*/ 620416 h 5918557"/>
                    <a:gd name="connsiteX12" fmla="*/ 7460304 w 8126844"/>
                    <a:gd name="connsiteY12" fmla="*/ 929698 h 5918557"/>
                    <a:gd name="connsiteX13" fmla="*/ 7137574 w 8126844"/>
                    <a:gd name="connsiteY13" fmla="*/ 1360004 h 5918557"/>
                    <a:gd name="connsiteX14" fmla="*/ 7056892 w 8126844"/>
                    <a:gd name="connsiteY14" fmla="*/ 1534816 h 5918557"/>
                    <a:gd name="connsiteX15" fmla="*/ 7177916 w 8126844"/>
                    <a:gd name="connsiteY15" fmla="*/ 1642392 h 5918557"/>
                    <a:gd name="connsiteX16" fmla="*/ 7406516 w 8126844"/>
                    <a:gd name="connsiteY16" fmla="*/ 1413792 h 5918557"/>
                    <a:gd name="connsiteX17" fmla="*/ 7540986 w 8126844"/>
                    <a:gd name="connsiteY17" fmla="*/ 1413792 h 5918557"/>
                    <a:gd name="connsiteX18" fmla="*/ 7554433 w 8126844"/>
                    <a:gd name="connsiteY18" fmla="*/ 1642392 h 5918557"/>
                    <a:gd name="connsiteX19" fmla="*/ 6976210 w 8126844"/>
                    <a:gd name="connsiteY19" fmla="*/ 2234063 h 5918557"/>
                    <a:gd name="connsiteX20" fmla="*/ 6276963 w 8126844"/>
                    <a:gd name="connsiteY20" fmla="*/ 2785392 h 5918557"/>
                    <a:gd name="connsiteX21" fmla="*/ 5860104 w 8126844"/>
                    <a:gd name="connsiteY21" fmla="*/ 2987098 h 5918557"/>
                    <a:gd name="connsiteX22" fmla="*/ 5658398 w 8126844"/>
                    <a:gd name="connsiteY22" fmla="*/ 3054333 h 5918557"/>
                    <a:gd name="connsiteX23" fmla="*/ 5550821 w 8126844"/>
                    <a:gd name="connsiteY23" fmla="*/ 2973651 h 5918557"/>
                    <a:gd name="connsiteX24" fmla="*/ 5644951 w 8126844"/>
                    <a:gd name="connsiteY24" fmla="*/ 2771945 h 5918557"/>
                    <a:gd name="connsiteX25" fmla="*/ 5913892 w 8126844"/>
                    <a:gd name="connsiteY25" fmla="*/ 2718157 h 5918557"/>
                    <a:gd name="connsiteX26" fmla="*/ 5752527 w 8126844"/>
                    <a:gd name="connsiteY26" fmla="*/ 2408874 h 5918557"/>
                    <a:gd name="connsiteX27" fmla="*/ 5362563 w 8126844"/>
                    <a:gd name="connsiteY27" fmla="*/ 2556792 h 5918557"/>
                    <a:gd name="connsiteX28" fmla="*/ 4663316 w 8126844"/>
                    <a:gd name="connsiteY28" fmla="*/ 2839180 h 5918557"/>
                    <a:gd name="connsiteX29" fmla="*/ 4649868 w 8126844"/>
                    <a:gd name="connsiteY29" fmla="*/ 3013992 h 5918557"/>
                    <a:gd name="connsiteX30" fmla="*/ 4703657 w 8126844"/>
                    <a:gd name="connsiteY30" fmla="*/ 3121569 h 5918557"/>
                    <a:gd name="connsiteX31" fmla="*/ 5066727 w 8126844"/>
                    <a:gd name="connsiteY31" fmla="*/ 2987098 h 5918557"/>
                    <a:gd name="connsiteX32" fmla="*/ 5322221 w 8126844"/>
                    <a:gd name="connsiteY32" fmla="*/ 2933310 h 5918557"/>
                    <a:gd name="connsiteX33" fmla="*/ 5349116 w 8126844"/>
                    <a:gd name="connsiteY33" fmla="*/ 3067780 h 5918557"/>
                    <a:gd name="connsiteX34" fmla="*/ 4784339 w 8126844"/>
                    <a:gd name="connsiteY34" fmla="*/ 3282933 h 5918557"/>
                    <a:gd name="connsiteX35" fmla="*/ 4098539 w 8126844"/>
                    <a:gd name="connsiteY35" fmla="*/ 3417404 h 5918557"/>
                    <a:gd name="connsiteX36" fmla="*/ 2740386 w 8126844"/>
                    <a:gd name="connsiteY36" fmla="*/ 3282933 h 5918557"/>
                    <a:gd name="connsiteX37" fmla="*/ 2202504 w 8126844"/>
                    <a:gd name="connsiteY37" fmla="*/ 3081227 h 5918557"/>
                    <a:gd name="connsiteX38" fmla="*/ 2027692 w 8126844"/>
                    <a:gd name="connsiteY38" fmla="*/ 3027439 h 5918557"/>
                    <a:gd name="connsiteX39" fmla="*/ 1960457 w 8126844"/>
                    <a:gd name="connsiteY39" fmla="*/ 3175357 h 5918557"/>
                    <a:gd name="connsiteX40" fmla="*/ 2390763 w 8126844"/>
                    <a:gd name="connsiteY40" fmla="*/ 3403957 h 5918557"/>
                    <a:gd name="connsiteX41" fmla="*/ 3372398 w 8126844"/>
                    <a:gd name="connsiteY41" fmla="*/ 3646004 h 5918557"/>
                    <a:gd name="connsiteX42" fmla="*/ 4125433 w 8126844"/>
                    <a:gd name="connsiteY42" fmla="*/ 3646004 h 5918557"/>
                    <a:gd name="connsiteX43" fmla="*/ 4757445 w 8126844"/>
                    <a:gd name="connsiteY43" fmla="*/ 3619110 h 5918557"/>
                    <a:gd name="connsiteX44" fmla="*/ 4918810 w 8126844"/>
                    <a:gd name="connsiteY44" fmla="*/ 3659451 h 5918557"/>
                    <a:gd name="connsiteX45" fmla="*/ 4811233 w 8126844"/>
                    <a:gd name="connsiteY45" fmla="*/ 3820816 h 5918557"/>
                    <a:gd name="connsiteX46" fmla="*/ 4286798 w 8126844"/>
                    <a:gd name="connsiteY46" fmla="*/ 3888051 h 5918557"/>
                    <a:gd name="connsiteX47" fmla="*/ 4219563 w 8126844"/>
                    <a:gd name="connsiteY47" fmla="*/ 4022521 h 5918557"/>
                    <a:gd name="connsiteX48" fmla="*/ 4555739 w 8126844"/>
                    <a:gd name="connsiteY48" fmla="*/ 4076310 h 5918557"/>
                    <a:gd name="connsiteX49" fmla="*/ 5241539 w 8126844"/>
                    <a:gd name="connsiteY49" fmla="*/ 3888051 h 5918557"/>
                    <a:gd name="connsiteX50" fmla="*/ 5523927 w 8126844"/>
                    <a:gd name="connsiteY50" fmla="*/ 3753580 h 5918557"/>
                    <a:gd name="connsiteX51" fmla="*/ 5618057 w 8126844"/>
                    <a:gd name="connsiteY51" fmla="*/ 3646004 h 5918557"/>
                    <a:gd name="connsiteX52" fmla="*/ 5402904 w 8126844"/>
                    <a:gd name="connsiteY52" fmla="*/ 3632557 h 5918557"/>
                    <a:gd name="connsiteX53" fmla="*/ 5214645 w 8126844"/>
                    <a:gd name="connsiteY53" fmla="*/ 3524980 h 5918557"/>
                    <a:gd name="connsiteX54" fmla="*/ 5241539 w 8126844"/>
                    <a:gd name="connsiteY54" fmla="*/ 3403957 h 5918557"/>
                    <a:gd name="connsiteX55" fmla="*/ 5537374 w 8126844"/>
                    <a:gd name="connsiteY55" fmla="*/ 3363616 h 5918557"/>
                    <a:gd name="connsiteX56" fmla="*/ 6196280 w 8126844"/>
                    <a:gd name="connsiteY56" fmla="*/ 3108121 h 5918557"/>
                    <a:gd name="connsiteX57" fmla="*/ 6747610 w 8126844"/>
                    <a:gd name="connsiteY57" fmla="*/ 2771945 h 5918557"/>
                    <a:gd name="connsiteX58" fmla="*/ 7218257 w 8126844"/>
                    <a:gd name="connsiteY58" fmla="*/ 2328192 h 5918557"/>
                    <a:gd name="connsiteX59" fmla="*/ 7433410 w 8126844"/>
                    <a:gd name="connsiteY59" fmla="*/ 2153380 h 5918557"/>
                    <a:gd name="connsiteX60" fmla="*/ 7567880 w 8126844"/>
                    <a:gd name="connsiteY60" fmla="*/ 2180274 h 5918557"/>
                    <a:gd name="connsiteX61" fmla="*/ 7514092 w 8126844"/>
                    <a:gd name="connsiteY61" fmla="*/ 2381980 h 5918557"/>
                    <a:gd name="connsiteX62" fmla="*/ 7097233 w 8126844"/>
                    <a:gd name="connsiteY62" fmla="*/ 2812286 h 5918557"/>
                    <a:gd name="connsiteX63" fmla="*/ 6451774 w 8126844"/>
                    <a:gd name="connsiteY63" fmla="*/ 3229145 h 5918557"/>
                    <a:gd name="connsiteX64" fmla="*/ 6088704 w 8126844"/>
                    <a:gd name="connsiteY64" fmla="*/ 3417404 h 5918557"/>
                    <a:gd name="connsiteX65" fmla="*/ 5981127 w 8126844"/>
                    <a:gd name="connsiteY65" fmla="*/ 3551874 h 5918557"/>
                    <a:gd name="connsiteX66" fmla="*/ 6021468 w 8126844"/>
                    <a:gd name="connsiteY66" fmla="*/ 3753580 h 5918557"/>
                    <a:gd name="connsiteX67" fmla="*/ 6115598 w 8126844"/>
                    <a:gd name="connsiteY67" fmla="*/ 3901498 h 5918557"/>
                    <a:gd name="connsiteX68" fmla="*/ 6734163 w 8126844"/>
                    <a:gd name="connsiteY68" fmla="*/ 3726686 h 5918557"/>
                    <a:gd name="connsiteX69" fmla="*/ 7419963 w 8126844"/>
                    <a:gd name="connsiteY69" fmla="*/ 3296380 h 5918557"/>
                    <a:gd name="connsiteX70" fmla="*/ 7850268 w 8126844"/>
                    <a:gd name="connsiteY70" fmla="*/ 2973651 h 5918557"/>
                    <a:gd name="connsiteX71" fmla="*/ 8065421 w 8126844"/>
                    <a:gd name="connsiteY71" fmla="*/ 2866074 h 5918557"/>
                    <a:gd name="connsiteX72" fmla="*/ 8105763 w 8126844"/>
                    <a:gd name="connsiteY72" fmla="*/ 3027439 h 5918557"/>
                    <a:gd name="connsiteX73" fmla="*/ 7769586 w 8126844"/>
                    <a:gd name="connsiteY73" fmla="*/ 3363616 h 5918557"/>
                    <a:gd name="connsiteX74" fmla="*/ 6707268 w 8126844"/>
                    <a:gd name="connsiteY74" fmla="*/ 3941839 h 5918557"/>
                    <a:gd name="connsiteX75" fmla="*/ 6129045 w 8126844"/>
                    <a:gd name="connsiteY75" fmla="*/ 4210780 h 5918557"/>
                    <a:gd name="connsiteX76" fmla="*/ 5833210 w 8126844"/>
                    <a:gd name="connsiteY76" fmla="*/ 4251121 h 5918557"/>
                    <a:gd name="connsiteX77" fmla="*/ 5712186 w 8126844"/>
                    <a:gd name="connsiteY77" fmla="*/ 4291463 h 5918557"/>
                    <a:gd name="connsiteX78" fmla="*/ 5658398 w 8126844"/>
                    <a:gd name="connsiteY78" fmla="*/ 4143545 h 5918557"/>
                    <a:gd name="connsiteX79" fmla="*/ 5779421 w 8126844"/>
                    <a:gd name="connsiteY79" fmla="*/ 4035969 h 5918557"/>
                    <a:gd name="connsiteX80" fmla="*/ 5779421 w 8126844"/>
                    <a:gd name="connsiteY80" fmla="*/ 3941839 h 5918557"/>
                    <a:gd name="connsiteX81" fmla="*/ 5497033 w 8126844"/>
                    <a:gd name="connsiteY81" fmla="*/ 4062863 h 5918557"/>
                    <a:gd name="connsiteX82" fmla="*/ 5039833 w 8126844"/>
                    <a:gd name="connsiteY82" fmla="*/ 4197333 h 5918557"/>
                    <a:gd name="connsiteX83" fmla="*/ 4865021 w 8126844"/>
                    <a:gd name="connsiteY83" fmla="*/ 4278016 h 5918557"/>
                    <a:gd name="connsiteX84" fmla="*/ 4905363 w 8126844"/>
                    <a:gd name="connsiteY84" fmla="*/ 4372145 h 5918557"/>
                    <a:gd name="connsiteX85" fmla="*/ 5160857 w 8126844"/>
                    <a:gd name="connsiteY85" fmla="*/ 4345251 h 5918557"/>
                    <a:gd name="connsiteX86" fmla="*/ 5187751 w 8126844"/>
                    <a:gd name="connsiteY86" fmla="*/ 4479721 h 5918557"/>
                    <a:gd name="connsiteX87" fmla="*/ 4878468 w 8126844"/>
                    <a:gd name="connsiteY87" fmla="*/ 4573851 h 5918557"/>
                    <a:gd name="connsiteX88" fmla="*/ 4891916 w 8126844"/>
                    <a:gd name="connsiteY88" fmla="*/ 4721769 h 5918557"/>
                    <a:gd name="connsiteX89" fmla="*/ 5376010 w 8126844"/>
                    <a:gd name="connsiteY89" fmla="*/ 4614192 h 5918557"/>
                    <a:gd name="connsiteX90" fmla="*/ 5967680 w 8126844"/>
                    <a:gd name="connsiteY90" fmla="*/ 4466274 h 5918557"/>
                    <a:gd name="connsiteX91" fmla="*/ 6344198 w 8126844"/>
                    <a:gd name="connsiteY91" fmla="*/ 4264569 h 5918557"/>
                    <a:gd name="connsiteX92" fmla="*/ 6478668 w 8126844"/>
                    <a:gd name="connsiteY92" fmla="*/ 4264569 h 5918557"/>
                    <a:gd name="connsiteX93" fmla="*/ 6478668 w 8126844"/>
                    <a:gd name="connsiteY93" fmla="*/ 4452827 h 5918557"/>
                    <a:gd name="connsiteX94" fmla="*/ 5900445 w 8126844"/>
                    <a:gd name="connsiteY94" fmla="*/ 4641086 h 5918557"/>
                    <a:gd name="connsiteX95" fmla="*/ 5053280 w 8126844"/>
                    <a:gd name="connsiteY95" fmla="*/ 4883133 h 5918557"/>
                    <a:gd name="connsiteX96" fmla="*/ 4703657 w 8126844"/>
                    <a:gd name="connsiteY96" fmla="*/ 4977263 h 5918557"/>
                    <a:gd name="connsiteX97" fmla="*/ 4313692 w 8126844"/>
                    <a:gd name="connsiteY97" fmla="*/ 5044498 h 5918557"/>
                    <a:gd name="connsiteX98" fmla="*/ 4004410 w 8126844"/>
                    <a:gd name="connsiteY98" fmla="*/ 5084839 h 5918557"/>
                    <a:gd name="connsiteX99" fmla="*/ 3869939 w 8126844"/>
                    <a:gd name="connsiteY99" fmla="*/ 4963816 h 5918557"/>
                    <a:gd name="connsiteX100" fmla="*/ 3950621 w 8126844"/>
                    <a:gd name="connsiteY100" fmla="*/ 4856239 h 5918557"/>
                    <a:gd name="connsiteX101" fmla="*/ 4367480 w 8126844"/>
                    <a:gd name="connsiteY101" fmla="*/ 4775557 h 5918557"/>
                    <a:gd name="connsiteX102" fmla="*/ 4542292 w 8126844"/>
                    <a:gd name="connsiteY102" fmla="*/ 4708321 h 5918557"/>
                    <a:gd name="connsiteX103" fmla="*/ 4542292 w 8126844"/>
                    <a:gd name="connsiteY103" fmla="*/ 4573851 h 5918557"/>
                    <a:gd name="connsiteX104" fmla="*/ 4206116 w 8126844"/>
                    <a:gd name="connsiteY104" fmla="*/ 4573851 h 5918557"/>
                    <a:gd name="connsiteX105" fmla="*/ 3520316 w 8126844"/>
                    <a:gd name="connsiteY105" fmla="*/ 4654533 h 5918557"/>
                    <a:gd name="connsiteX106" fmla="*/ 3157245 w 8126844"/>
                    <a:gd name="connsiteY106" fmla="*/ 4681427 h 5918557"/>
                    <a:gd name="connsiteX107" fmla="*/ 3076563 w 8126844"/>
                    <a:gd name="connsiteY107" fmla="*/ 4802451 h 5918557"/>
                    <a:gd name="connsiteX108" fmla="*/ 3224480 w 8126844"/>
                    <a:gd name="connsiteY108" fmla="*/ 4869686 h 5918557"/>
                    <a:gd name="connsiteX109" fmla="*/ 3453080 w 8126844"/>
                    <a:gd name="connsiteY109" fmla="*/ 4896580 h 5918557"/>
                    <a:gd name="connsiteX110" fmla="*/ 3412739 w 8126844"/>
                    <a:gd name="connsiteY110" fmla="*/ 5004157 h 5918557"/>
                    <a:gd name="connsiteX111" fmla="*/ 2968986 w 8126844"/>
                    <a:gd name="connsiteY111" fmla="*/ 5057945 h 5918557"/>
                    <a:gd name="connsiteX112" fmla="*/ 2767280 w 8126844"/>
                    <a:gd name="connsiteY112" fmla="*/ 5071392 h 5918557"/>
                    <a:gd name="connsiteX113" fmla="*/ 2673151 w 8126844"/>
                    <a:gd name="connsiteY113" fmla="*/ 5273098 h 5918557"/>
                    <a:gd name="connsiteX114" fmla="*/ 2767280 w 8126844"/>
                    <a:gd name="connsiteY114" fmla="*/ 5636169 h 5918557"/>
                    <a:gd name="connsiteX115" fmla="*/ 2700045 w 8126844"/>
                    <a:gd name="connsiteY115" fmla="*/ 5837874 h 5918557"/>
                    <a:gd name="connsiteX116" fmla="*/ 2498339 w 8126844"/>
                    <a:gd name="connsiteY116" fmla="*/ 5918557 h 5918557"/>
                    <a:gd name="connsiteX117" fmla="*/ 2256292 w 8126844"/>
                    <a:gd name="connsiteY117" fmla="*/ 5837874 h 5918557"/>
                    <a:gd name="connsiteX118" fmla="*/ 2175610 w 8126844"/>
                    <a:gd name="connsiteY118" fmla="*/ 5582380 h 5918557"/>
                    <a:gd name="connsiteX119" fmla="*/ 2269739 w 8126844"/>
                    <a:gd name="connsiteY119" fmla="*/ 5353780 h 5918557"/>
                    <a:gd name="connsiteX120" fmla="*/ 2404210 w 8126844"/>
                    <a:gd name="connsiteY120" fmla="*/ 5192416 h 5918557"/>
                    <a:gd name="connsiteX121" fmla="*/ 2390763 w 8126844"/>
                    <a:gd name="connsiteY121" fmla="*/ 5044498 h 5918557"/>
                    <a:gd name="connsiteX122" fmla="*/ 2014245 w 8126844"/>
                    <a:gd name="connsiteY122" fmla="*/ 4910027 h 5918557"/>
                    <a:gd name="connsiteX123" fmla="*/ 2068033 w 8126844"/>
                    <a:gd name="connsiteY123" fmla="*/ 4802451 h 5918557"/>
                    <a:gd name="connsiteX124" fmla="*/ 2390763 w 8126844"/>
                    <a:gd name="connsiteY124" fmla="*/ 4802451 h 5918557"/>
                    <a:gd name="connsiteX125" fmla="*/ 2807621 w 8126844"/>
                    <a:gd name="connsiteY125" fmla="*/ 4802451 h 5918557"/>
                    <a:gd name="connsiteX126" fmla="*/ 2834516 w 8126844"/>
                    <a:gd name="connsiteY126" fmla="*/ 4667980 h 5918557"/>
                    <a:gd name="connsiteX127" fmla="*/ 2686598 w 8126844"/>
                    <a:gd name="connsiteY127" fmla="*/ 4614192 h 5918557"/>
                    <a:gd name="connsiteX128" fmla="*/ 2780727 w 8126844"/>
                    <a:gd name="connsiteY128" fmla="*/ 4466274 h 5918557"/>
                    <a:gd name="connsiteX129" fmla="*/ 3211033 w 8126844"/>
                    <a:gd name="connsiteY129" fmla="*/ 4506616 h 5918557"/>
                    <a:gd name="connsiteX130" fmla="*/ 3775810 w 8126844"/>
                    <a:gd name="connsiteY130" fmla="*/ 4479721 h 5918557"/>
                    <a:gd name="connsiteX131" fmla="*/ 4380927 w 8126844"/>
                    <a:gd name="connsiteY131" fmla="*/ 4385592 h 5918557"/>
                    <a:gd name="connsiteX132" fmla="*/ 4622974 w 8126844"/>
                    <a:gd name="connsiteY132" fmla="*/ 4331804 h 5918557"/>
                    <a:gd name="connsiteX133" fmla="*/ 4555739 w 8126844"/>
                    <a:gd name="connsiteY133" fmla="*/ 4237674 h 5918557"/>
                    <a:gd name="connsiteX134" fmla="*/ 4031304 w 8126844"/>
                    <a:gd name="connsiteY134" fmla="*/ 4278016 h 5918557"/>
                    <a:gd name="connsiteX135" fmla="*/ 3600998 w 8126844"/>
                    <a:gd name="connsiteY135" fmla="*/ 4291463 h 5918557"/>
                    <a:gd name="connsiteX136" fmla="*/ 3278268 w 8126844"/>
                    <a:gd name="connsiteY136" fmla="*/ 4251121 h 5918557"/>
                    <a:gd name="connsiteX137" fmla="*/ 3237927 w 8126844"/>
                    <a:gd name="connsiteY137" fmla="*/ 4183886 h 5918557"/>
                    <a:gd name="connsiteX138" fmla="*/ 3291716 w 8126844"/>
                    <a:gd name="connsiteY138" fmla="*/ 4049416 h 5918557"/>
                    <a:gd name="connsiteX139" fmla="*/ 3587551 w 8126844"/>
                    <a:gd name="connsiteY139" fmla="*/ 4076310 h 5918557"/>
                    <a:gd name="connsiteX140" fmla="*/ 3883386 w 8126844"/>
                    <a:gd name="connsiteY140" fmla="*/ 4076310 h 5918557"/>
                    <a:gd name="connsiteX141" fmla="*/ 3964068 w 8126844"/>
                    <a:gd name="connsiteY141" fmla="*/ 4009074 h 5918557"/>
                    <a:gd name="connsiteX142" fmla="*/ 3883386 w 8126844"/>
                    <a:gd name="connsiteY142" fmla="*/ 3888051 h 5918557"/>
                    <a:gd name="connsiteX143" fmla="*/ 3412739 w 8126844"/>
                    <a:gd name="connsiteY143" fmla="*/ 3861157 h 5918557"/>
                    <a:gd name="connsiteX144" fmla="*/ 3049668 w 8126844"/>
                    <a:gd name="connsiteY144" fmla="*/ 3807369 h 5918557"/>
                    <a:gd name="connsiteX145" fmla="*/ 2740386 w 8126844"/>
                    <a:gd name="connsiteY145" fmla="*/ 3740133 h 5918557"/>
                    <a:gd name="connsiteX146" fmla="*/ 2457998 w 8126844"/>
                    <a:gd name="connsiteY146" fmla="*/ 3659451 h 5918557"/>
                    <a:gd name="connsiteX147" fmla="*/ 2242845 w 8126844"/>
                    <a:gd name="connsiteY147" fmla="*/ 3605663 h 5918557"/>
                    <a:gd name="connsiteX148" fmla="*/ 2162163 w 8126844"/>
                    <a:gd name="connsiteY148" fmla="*/ 3767027 h 5918557"/>
                    <a:gd name="connsiteX149" fmla="*/ 2336974 w 8126844"/>
                    <a:gd name="connsiteY149" fmla="*/ 3941839 h 5918557"/>
                    <a:gd name="connsiteX150" fmla="*/ 2713492 w 8126844"/>
                    <a:gd name="connsiteY150" fmla="*/ 3995627 h 5918557"/>
                    <a:gd name="connsiteX151" fmla="*/ 2874857 w 8126844"/>
                    <a:gd name="connsiteY151" fmla="*/ 4049416 h 5918557"/>
                    <a:gd name="connsiteX152" fmla="*/ 2874857 w 8126844"/>
                    <a:gd name="connsiteY152" fmla="*/ 4197333 h 5918557"/>
                    <a:gd name="connsiteX153" fmla="*/ 2605916 w 8126844"/>
                    <a:gd name="connsiteY153" fmla="*/ 4170439 h 5918557"/>
                    <a:gd name="connsiteX154" fmla="*/ 2000798 w 8126844"/>
                    <a:gd name="connsiteY154" fmla="*/ 4049416 h 5918557"/>
                    <a:gd name="connsiteX155" fmla="*/ 1583939 w 8126844"/>
                    <a:gd name="connsiteY155" fmla="*/ 3901498 h 5918557"/>
                    <a:gd name="connsiteX156" fmla="*/ 1409127 w 8126844"/>
                    <a:gd name="connsiteY156" fmla="*/ 3914945 h 5918557"/>
                    <a:gd name="connsiteX157" fmla="*/ 1368786 w 8126844"/>
                    <a:gd name="connsiteY157" fmla="*/ 4089757 h 5918557"/>
                    <a:gd name="connsiteX158" fmla="*/ 1799092 w 8126844"/>
                    <a:gd name="connsiteY158" fmla="*/ 4224227 h 5918557"/>
                    <a:gd name="connsiteX159" fmla="*/ 2256292 w 8126844"/>
                    <a:gd name="connsiteY159" fmla="*/ 4385592 h 5918557"/>
                    <a:gd name="connsiteX160" fmla="*/ 2390763 w 8126844"/>
                    <a:gd name="connsiteY160" fmla="*/ 4493169 h 5918557"/>
                    <a:gd name="connsiteX161" fmla="*/ 2094927 w 8126844"/>
                    <a:gd name="connsiteY161" fmla="*/ 4560404 h 5918557"/>
                    <a:gd name="connsiteX162" fmla="*/ 1557045 w 8126844"/>
                    <a:gd name="connsiteY162" fmla="*/ 4385592 h 5918557"/>
                    <a:gd name="connsiteX163" fmla="*/ 965374 w 8126844"/>
                    <a:gd name="connsiteY163" fmla="*/ 4156992 h 5918557"/>
                    <a:gd name="connsiteX164" fmla="*/ 481280 w 8126844"/>
                    <a:gd name="connsiteY164" fmla="*/ 3941839 h 5918557"/>
                    <a:gd name="connsiteX165" fmla="*/ 198892 w 8126844"/>
                    <a:gd name="connsiteY165" fmla="*/ 3834263 h 5918557"/>
                    <a:gd name="connsiteX166" fmla="*/ 131657 w 8126844"/>
                    <a:gd name="connsiteY166" fmla="*/ 3740133 h 5918557"/>
                    <a:gd name="connsiteX167" fmla="*/ 279574 w 8126844"/>
                    <a:gd name="connsiteY167" fmla="*/ 3646004 h 5918557"/>
                    <a:gd name="connsiteX168" fmla="*/ 642645 w 8126844"/>
                    <a:gd name="connsiteY168" fmla="*/ 3820816 h 5918557"/>
                    <a:gd name="connsiteX169" fmla="*/ 1113292 w 8126844"/>
                    <a:gd name="connsiteY169" fmla="*/ 3968733 h 5918557"/>
                    <a:gd name="connsiteX170" fmla="*/ 1153633 w 8126844"/>
                    <a:gd name="connsiteY170" fmla="*/ 3793921 h 5918557"/>
                    <a:gd name="connsiteX171" fmla="*/ 1032610 w 8126844"/>
                    <a:gd name="connsiteY171" fmla="*/ 3632557 h 5918557"/>
                    <a:gd name="connsiteX172" fmla="*/ 535068 w 8126844"/>
                    <a:gd name="connsiteY172" fmla="*/ 3484639 h 5918557"/>
                    <a:gd name="connsiteX173" fmla="*/ 198892 w 8126844"/>
                    <a:gd name="connsiteY173" fmla="*/ 3242592 h 5918557"/>
                    <a:gd name="connsiteX174" fmla="*/ 10633 w 8126844"/>
                    <a:gd name="connsiteY174" fmla="*/ 3081227 h 5918557"/>
                    <a:gd name="connsiteX175" fmla="*/ 50974 w 8126844"/>
                    <a:gd name="connsiteY175" fmla="*/ 2946757 h 5918557"/>
                    <a:gd name="connsiteX176" fmla="*/ 279574 w 8126844"/>
                    <a:gd name="connsiteY176" fmla="*/ 3027439 h 5918557"/>
                    <a:gd name="connsiteX177" fmla="*/ 1019163 w 8126844"/>
                    <a:gd name="connsiteY177" fmla="*/ 3430851 h 5918557"/>
                    <a:gd name="connsiteX178" fmla="*/ 1462916 w 8126844"/>
                    <a:gd name="connsiteY178" fmla="*/ 3672898 h 5918557"/>
                    <a:gd name="connsiteX179" fmla="*/ 1799092 w 8126844"/>
                    <a:gd name="connsiteY179" fmla="*/ 3767027 h 5918557"/>
                    <a:gd name="connsiteX180" fmla="*/ 1973904 w 8126844"/>
                    <a:gd name="connsiteY180" fmla="*/ 3699792 h 5918557"/>
                    <a:gd name="connsiteX181" fmla="*/ 1960457 w 8126844"/>
                    <a:gd name="connsiteY181" fmla="*/ 3457745 h 5918557"/>
                    <a:gd name="connsiteX182" fmla="*/ 1624280 w 8126844"/>
                    <a:gd name="connsiteY182" fmla="*/ 3350169 h 5918557"/>
                    <a:gd name="connsiteX183" fmla="*/ 1288104 w 8126844"/>
                    <a:gd name="connsiteY183" fmla="*/ 3202251 h 5918557"/>
                    <a:gd name="connsiteX184" fmla="*/ 1261210 w 8126844"/>
                    <a:gd name="connsiteY184" fmla="*/ 3067780 h 5918557"/>
                    <a:gd name="connsiteX185" fmla="*/ 1462916 w 8126844"/>
                    <a:gd name="connsiteY185" fmla="*/ 3067780 h 5918557"/>
                    <a:gd name="connsiteX186" fmla="*/ 1691516 w 8126844"/>
                    <a:gd name="connsiteY186" fmla="*/ 3148463 h 5918557"/>
                    <a:gd name="connsiteX187" fmla="*/ 1758751 w 8126844"/>
                    <a:gd name="connsiteY187" fmla="*/ 2933310 h 5918557"/>
                    <a:gd name="connsiteX188" fmla="*/ 1597386 w 8126844"/>
                    <a:gd name="connsiteY188" fmla="*/ 2758498 h 5918557"/>
                    <a:gd name="connsiteX189" fmla="*/ 1153633 w 8126844"/>
                    <a:gd name="connsiteY189" fmla="*/ 2570239 h 5918557"/>
                    <a:gd name="connsiteX190" fmla="*/ 871245 w 8126844"/>
                    <a:gd name="connsiteY190" fmla="*/ 2381980 h 5918557"/>
                    <a:gd name="connsiteX191" fmla="*/ 750221 w 8126844"/>
                    <a:gd name="connsiteY191" fmla="*/ 2247510 h 5918557"/>
                    <a:gd name="connsiteX192" fmla="*/ 844351 w 8126844"/>
                    <a:gd name="connsiteY192" fmla="*/ 2126486 h 5918557"/>
                    <a:gd name="connsiteX193" fmla="*/ 1328445 w 8126844"/>
                    <a:gd name="connsiteY193" fmla="*/ 2341639 h 5918557"/>
                    <a:gd name="connsiteX194" fmla="*/ 1606671 w 8126844"/>
                    <a:gd name="connsiteY194" fmla="*/ 2488058 h 5918557"/>
                    <a:gd name="connsiteX195" fmla="*/ 1720260 w 8126844"/>
                    <a:gd name="connsiteY195" fmla="*/ 2209219 h 5918557"/>
                    <a:gd name="connsiteX196" fmla="*/ 1772079 w 8126844"/>
                    <a:gd name="connsiteY196" fmla="*/ 2025794 h 5918557"/>
                    <a:gd name="connsiteX197" fmla="*/ 1693720 w 8126844"/>
                    <a:gd name="connsiteY197" fmla="*/ 1853765 h 5918557"/>
                    <a:gd name="connsiteX198" fmla="*/ 2176456 w 8126844"/>
                    <a:gd name="connsiteY198" fmla="*/ 2166613 h 5918557"/>
                    <a:gd name="connsiteX199" fmla="*/ 1984049 w 8126844"/>
                    <a:gd name="connsiteY199" fmla="*/ 2144205 h 5918557"/>
                    <a:gd name="connsiteX200" fmla="*/ 1894130 w 8126844"/>
                    <a:gd name="connsiteY200" fmla="*/ 2281923 h 5918557"/>
                    <a:gd name="connsiteX201" fmla="*/ 1879774 w 8126844"/>
                    <a:gd name="connsiteY201" fmla="*/ 2624027 h 5918557"/>
                    <a:gd name="connsiteX202" fmla="*/ 2390763 w 8126844"/>
                    <a:gd name="connsiteY202" fmla="*/ 2852627 h 5918557"/>
                    <a:gd name="connsiteX203" fmla="*/ 3157245 w 8126844"/>
                    <a:gd name="connsiteY203" fmla="*/ 3067780 h 5918557"/>
                    <a:gd name="connsiteX204" fmla="*/ 3708574 w 8126844"/>
                    <a:gd name="connsiteY204" fmla="*/ 3202251 h 5918557"/>
                    <a:gd name="connsiteX205" fmla="*/ 4165774 w 8126844"/>
                    <a:gd name="connsiteY205" fmla="*/ 3175357 h 5918557"/>
                    <a:gd name="connsiteX206" fmla="*/ 4394374 w 8126844"/>
                    <a:gd name="connsiteY206" fmla="*/ 3148463 h 5918557"/>
                    <a:gd name="connsiteX207" fmla="*/ 4407821 w 8126844"/>
                    <a:gd name="connsiteY207" fmla="*/ 2960204 h 5918557"/>
                    <a:gd name="connsiteX208" fmla="*/ 4192668 w 8126844"/>
                    <a:gd name="connsiteY208" fmla="*/ 2919863 h 5918557"/>
                    <a:gd name="connsiteX209" fmla="*/ 4031304 w 8126844"/>
                    <a:gd name="connsiteY209" fmla="*/ 2960204 h 5918557"/>
                    <a:gd name="connsiteX210" fmla="*/ 4031304 w 8126844"/>
                    <a:gd name="connsiteY210" fmla="*/ 2785392 h 5918557"/>
                    <a:gd name="connsiteX211" fmla="*/ 4448163 w 8126844"/>
                    <a:gd name="connsiteY211" fmla="*/ 2664369 h 5918557"/>
                    <a:gd name="connsiteX212" fmla="*/ 4703657 w 8126844"/>
                    <a:gd name="connsiteY212" fmla="*/ 2556792 h 5918557"/>
                    <a:gd name="connsiteX213" fmla="*/ 4719129 w 8126844"/>
                    <a:gd name="connsiteY213" fmla="*/ 2340128 h 5918557"/>
                    <a:gd name="connsiteX214" fmla="*/ 4519556 w 8126844"/>
                    <a:gd name="connsiteY214" fmla="*/ 2345080 h 5918557"/>
                    <a:gd name="connsiteX0" fmla="*/ 5076343 w 8126844"/>
                    <a:gd name="connsiteY0" fmla="*/ 2135224 h 5918557"/>
                    <a:gd name="connsiteX1" fmla="*/ 4866197 w 8126844"/>
                    <a:gd name="connsiteY1" fmla="*/ 2254064 h 5918557"/>
                    <a:gd name="connsiteX2" fmla="*/ 4959151 w 8126844"/>
                    <a:gd name="connsiteY2" fmla="*/ 2462663 h 5918557"/>
                    <a:gd name="connsiteX3" fmla="*/ 5402904 w 8126844"/>
                    <a:gd name="connsiteY3" fmla="*/ 2301298 h 5918557"/>
                    <a:gd name="connsiteX4" fmla="*/ 6478668 w 8126844"/>
                    <a:gd name="connsiteY4" fmla="*/ 1588604 h 5918557"/>
                    <a:gd name="connsiteX5" fmla="*/ 6941073 w 8126844"/>
                    <a:gd name="connsiteY5" fmla="*/ 977271 h 5918557"/>
                    <a:gd name="connsiteX6" fmla="*/ 6764360 w 8126844"/>
                    <a:gd name="connsiteY6" fmla="*/ 399086 h 5918557"/>
                    <a:gd name="connsiteX7" fmla="*/ 6656943 w 8126844"/>
                    <a:gd name="connsiteY7" fmla="*/ 525696 h 5918557"/>
                    <a:gd name="connsiteX8" fmla="*/ 6759584 w 8126844"/>
                    <a:gd name="connsiteY8" fmla="*/ 0 h 5918557"/>
                    <a:gd name="connsiteX9" fmla="*/ 6766984 w 8126844"/>
                    <a:gd name="connsiteY9" fmla="*/ 176893 h 5918557"/>
                    <a:gd name="connsiteX10" fmla="*/ 7177916 w 8126844"/>
                    <a:gd name="connsiteY10" fmla="*/ 741439 h 5918557"/>
                    <a:gd name="connsiteX11" fmla="*/ 7352727 w 8126844"/>
                    <a:gd name="connsiteY11" fmla="*/ 620416 h 5918557"/>
                    <a:gd name="connsiteX12" fmla="*/ 7460304 w 8126844"/>
                    <a:gd name="connsiteY12" fmla="*/ 929698 h 5918557"/>
                    <a:gd name="connsiteX13" fmla="*/ 7137574 w 8126844"/>
                    <a:gd name="connsiteY13" fmla="*/ 1360004 h 5918557"/>
                    <a:gd name="connsiteX14" fmla="*/ 7056892 w 8126844"/>
                    <a:gd name="connsiteY14" fmla="*/ 1534816 h 5918557"/>
                    <a:gd name="connsiteX15" fmla="*/ 7177916 w 8126844"/>
                    <a:gd name="connsiteY15" fmla="*/ 1642392 h 5918557"/>
                    <a:gd name="connsiteX16" fmla="*/ 7406516 w 8126844"/>
                    <a:gd name="connsiteY16" fmla="*/ 1413792 h 5918557"/>
                    <a:gd name="connsiteX17" fmla="*/ 7540986 w 8126844"/>
                    <a:gd name="connsiteY17" fmla="*/ 1413792 h 5918557"/>
                    <a:gd name="connsiteX18" fmla="*/ 7554433 w 8126844"/>
                    <a:gd name="connsiteY18" fmla="*/ 1642392 h 5918557"/>
                    <a:gd name="connsiteX19" fmla="*/ 6976210 w 8126844"/>
                    <a:gd name="connsiteY19" fmla="*/ 2234063 h 5918557"/>
                    <a:gd name="connsiteX20" fmla="*/ 6276963 w 8126844"/>
                    <a:gd name="connsiteY20" fmla="*/ 2785392 h 5918557"/>
                    <a:gd name="connsiteX21" fmla="*/ 5860104 w 8126844"/>
                    <a:gd name="connsiteY21" fmla="*/ 2987098 h 5918557"/>
                    <a:gd name="connsiteX22" fmla="*/ 5658398 w 8126844"/>
                    <a:gd name="connsiteY22" fmla="*/ 3054333 h 5918557"/>
                    <a:gd name="connsiteX23" fmla="*/ 5550821 w 8126844"/>
                    <a:gd name="connsiteY23" fmla="*/ 2973651 h 5918557"/>
                    <a:gd name="connsiteX24" fmla="*/ 5644951 w 8126844"/>
                    <a:gd name="connsiteY24" fmla="*/ 2771945 h 5918557"/>
                    <a:gd name="connsiteX25" fmla="*/ 5913892 w 8126844"/>
                    <a:gd name="connsiteY25" fmla="*/ 2718157 h 5918557"/>
                    <a:gd name="connsiteX26" fmla="*/ 5752527 w 8126844"/>
                    <a:gd name="connsiteY26" fmla="*/ 2408874 h 5918557"/>
                    <a:gd name="connsiteX27" fmla="*/ 5362563 w 8126844"/>
                    <a:gd name="connsiteY27" fmla="*/ 2556792 h 5918557"/>
                    <a:gd name="connsiteX28" fmla="*/ 4663316 w 8126844"/>
                    <a:gd name="connsiteY28" fmla="*/ 2839180 h 5918557"/>
                    <a:gd name="connsiteX29" fmla="*/ 4649868 w 8126844"/>
                    <a:gd name="connsiteY29" fmla="*/ 3013992 h 5918557"/>
                    <a:gd name="connsiteX30" fmla="*/ 4703657 w 8126844"/>
                    <a:gd name="connsiteY30" fmla="*/ 3121569 h 5918557"/>
                    <a:gd name="connsiteX31" fmla="*/ 5066727 w 8126844"/>
                    <a:gd name="connsiteY31" fmla="*/ 2987098 h 5918557"/>
                    <a:gd name="connsiteX32" fmla="*/ 5322221 w 8126844"/>
                    <a:gd name="connsiteY32" fmla="*/ 2933310 h 5918557"/>
                    <a:gd name="connsiteX33" fmla="*/ 5349116 w 8126844"/>
                    <a:gd name="connsiteY33" fmla="*/ 3067780 h 5918557"/>
                    <a:gd name="connsiteX34" fmla="*/ 4784339 w 8126844"/>
                    <a:gd name="connsiteY34" fmla="*/ 3282933 h 5918557"/>
                    <a:gd name="connsiteX35" fmla="*/ 4098539 w 8126844"/>
                    <a:gd name="connsiteY35" fmla="*/ 3417404 h 5918557"/>
                    <a:gd name="connsiteX36" fmla="*/ 2740386 w 8126844"/>
                    <a:gd name="connsiteY36" fmla="*/ 3282933 h 5918557"/>
                    <a:gd name="connsiteX37" fmla="*/ 2202504 w 8126844"/>
                    <a:gd name="connsiteY37" fmla="*/ 3081227 h 5918557"/>
                    <a:gd name="connsiteX38" fmla="*/ 2027692 w 8126844"/>
                    <a:gd name="connsiteY38" fmla="*/ 3027439 h 5918557"/>
                    <a:gd name="connsiteX39" fmla="*/ 1960457 w 8126844"/>
                    <a:gd name="connsiteY39" fmla="*/ 3175357 h 5918557"/>
                    <a:gd name="connsiteX40" fmla="*/ 2390763 w 8126844"/>
                    <a:gd name="connsiteY40" fmla="*/ 3403957 h 5918557"/>
                    <a:gd name="connsiteX41" fmla="*/ 3372398 w 8126844"/>
                    <a:gd name="connsiteY41" fmla="*/ 3646004 h 5918557"/>
                    <a:gd name="connsiteX42" fmla="*/ 4125433 w 8126844"/>
                    <a:gd name="connsiteY42" fmla="*/ 3646004 h 5918557"/>
                    <a:gd name="connsiteX43" fmla="*/ 4757445 w 8126844"/>
                    <a:gd name="connsiteY43" fmla="*/ 3619110 h 5918557"/>
                    <a:gd name="connsiteX44" fmla="*/ 4918810 w 8126844"/>
                    <a:gd name="connsiteY44" fmla="*/ 3659451 h 5918557"/>
                    <a:gd name="connsiteX45" fmla="*/ 4811233 w 8126844"/>
                    <a:gd name="connsiteY45" fmla="*/ 3820816 h 5918557"/>
                    <a:gd name="connsiteX46" fmla="*/ 4286798 w 8126844"/>
                    <a:gd name="connsiteY46" fmla="*/ 3888051 h 5918557"/>
                    <a:gd name="connsiteX47" fmla="*/ 4219563 w 8126844"/>
                    <a:gd name="connsiteY47" fmla="*/ 4022521 h 5918557"/>
                    <a:gd name="connsiteX48" fmla="*/ 4555739 w 8126844"/>
                    <a:gd name="connsiteY48" fmla="*/ 4076310 h 5918557"/>
                    <a:gd name="connsiteX49" fmla="*/ 5241539 w 8126844"/>
                    <a:gd name="connsiteY49" fmla="*/ 3888051 h 5918557"/>
                    <a:gd name="connsiteX50" fmla="*/ 5523927 w 8126844"/>
                    <a:gd name="connsiteY50" fmla="*/ 3753580 h 5918557"/>
                    <a:gd name="connsiteX51" fmla="*/ 5618057 w 8126844"/>
                    <a:gd name="connsiteY51" fmla="*/ 3646004 h 5918557"/>
                    <a:gd name="connsiteX52" fmla="*/ 5402904 w 8126844"/>
                    <a:gd name="connsiteY52" fmla="*/ 3632557 h 5918557"/>
                    <a:gd name="connsiteX53" fmla="*/ 5214645 w 8126844"/>
                    <a:gd name="connsiteY53" fmla="*/ 3524980 h 5918557"/>
                    <a:gd name="connsiteX54" fmla="*/ 5241539 w 8126844"/>
                    <a:gd name="connsiteY54" fmla="*/ 3403957 h 5918557"/>
                    <a:gd name="connsiteX55" fmla="*/ 5537374 w 8126844"/>
                    <a:gd name="connsiteY55" fmla="*/ 3363616 h 5918557"/>
                    <a:gd name="connsiteX56" fmla="*/ 6196280 w 8126844"/>
                    <a:gd name="connsiteY56" fmla="*/ 3108121 h 5918557"/>
                    <a:gd name="connsiteX57" fmla="*/ 6747610 w 8126844"/>
                    <a:gd name="connsiteY57" fmla="*/ 2771945 h 5918557"/>
                    <a:gd name="connsiteX58" fmla="*/ 7218257 w 8126844"/>
                    <a:gd name="connsiteY58" fmla="*/ 2328192 h 5918557"/>
                    <a:gd name="connsiteX59" fmla="*/ 7433410 w 8126844"/>
                    <a:gd name="connsiteY59" fmla="*/ 2153380 h 5918557"/>
                    <a:gd name="connsiteX60" fmla="*/ 7567880 w 8126844"/>
                    <a:gd name="connsiteY60" fmla="*/ 2180274 h 5918557"/>
                    <a:gd name="connsiteX61" fmla="*/ 7514092 w 8126844"/>
                    <a:gd name="connsiteY61" fmla="*/ 2381980 h 5918557"/>
                    <a:gd name="connsiteX62" fmla="*/ 7097233 w 8126844"/>
                    <a:gd name="connsiteY62" fmla="*/ 2812286 h 5918557"/>
                    <a:gd name="connsiteX63" fmla="*/ 6451774 w 8126844"/>
                    <a:gd name="connsiteY63" fmla="*/ 3229145 h 5918557"/>
                    <a:gd name="connsiteX64" fmla="*/ 6088704 w 8126844"/>
                    <a:gd name="connsiteY64" fmla="*/ 3417404 h 5918557"/>
                    <a:gd name="connsiteX65" fmla="*/ 5981127 w 8126844"/>
                    <a:gd name="connsiteY65" fmla="*/ 3551874 h 5918557"/>
                    <a:gd name="connsiteX66" fmla="*/ 6021468 w 8126844"/>
                    <a:gd name="connsiteY66" fmla="*/ 3753580 h 5918557"/>
                    <a:gd name="connsiteX67" fmla="*/ 6115598 w 8126844"/>
                    <a:gd name="connsiteY67" fmla="*/ 3901498 h 5918557"/>
                    <a:gd name="connsiteX68" fmla="*/ 6734163 w 8126844"/>
                    <a:gd name="connsiteY68" fmla="*/ 3726686 h 5918557"/>
                    <a:gd name="connsiteX69" fmla="*/ 7419963 w 8126844"/>
                    <a:gd name="connsiteY69" fmla="*/ 3296380 h 5918557"/>
                    <a:gd name="connsiteX70" fmla="*/ 7850268 w 8126844"/>
                    <a:gd name="connsiteY70" fmla="*/ 2973651 h 5918557"/>
                    <a:gd name="connsiteX71" fmla="*/ 8065421 w 8126844"/>
                    <a:gd name="connsiteY71" fmla="*/ 2866074 h 5918557"/>
                    <a:gd name="connsiteX72" fmla="*/ 8105763 w 8126844"/>
                    <a:gd name="connsiteY72" fmla="*/ 3027439 h 5918557"/>
                    <a:gd name="connsiteX73" fmla="*/ 7769586 w 8126844"/>
                    <a:gd name="connsiteY73" fmla="*/ 3363616 h 5918557"/>
                    <a:gd name="connsiteX74" fmla="*/ 6707268 w 8126844"/>
                    <a:gd name="connsiteY74" fmla="*/ 3941839 h 5918557"/>
                    <a:gd name="connsiteX75" fmla="*/ 6129045 w 8126844"/>
                    <a:gd name="connsiteY75" fmla="*/ 4210780 h 5918557"/>
                    <a:gd name="connsiteX76" fmla="*/ 5833210 w 8126844"/>
                    <a:gd name="connsiteY76" fmla="*/ 4251121 h 5918557"/>
                    <a:gd name="connsiteX77" fmla="*/ 5712186 w 8126844"/>
                    <a:gd name="connsiteY77" fmla="*/ 4291463 h 5918557"/>
                    <a:gd name="connsiteX78" fmla="*/ 5658398 w 8126844"/>
                    <a:gd name="connsiteY78" fmla="*/ 4143545 h 5918557"/>
                    <a:gd name="connsiteX79" fmla="*/ 5779421 w 8126844"/>
                    <a:gd name="connsiteY79" fmla="*/ 4035969 h 5918557"/>
                    <a:gd name="connsiteX80" fmla="*/ 5779421 w 8126844"/>
                    <a:gd name="connsiteY80" fmla="*/ 3941839 h 5918557"/>
                    <a:gd name="connsiteX81" fmla="*/ 5497033 w 8126844"/>
                    <a:gd name="connsiteY81" fmla="*/ 4062863 h 5918557"/>
                    <a:gd name="connsiteX82" fmla="*/ 5039833 w 8126844"/>
                    <a:gd name="connsiteY82" fmla="*/ 4197333 h 5918557"/>
                    <a:gd name="connsiteX83" fmla="*/ 4865021 w 8126844"/>
                    <a:gd name="connsiteY83" fmla="*/ 4278016 h 5918557"/>
                    <a:gd name="connsiteX84" fmla="*/ 4905363 w 8126844"/>
                    <a:gd name="connsiteY84" fmla="*/ 4372145 h 5918557"/>
                    <a:gd name="connsiteX85" fmla="*/ 5160857 w 8126844"/>
                    <a:gd name="connsiteY85" fmla="*/ 4345251 h 5918557"/>
                    <a:gd name="connsiteX86" fmla="*/ 5187751 w 8126844"/>
                    <a:gd name="connsiteY86" fmla="*/ 4479721 h 5918557"/>
                    <a:gd name="connsiteX87" fmla="*/ 4878468 w 8126844"/>
                    <a:gd name="connsiteY87" fmla="*/ 4573851 h 5918557"/>
                    <a:gd name="connsiteX88" fmla="*/ 4891916 w 8126844"/>
                    <a:gd name="connsiteY88" fmla="*/ 4721769 h 5918557"/>
                    <a:gd name="connsiteX89" fmla="*/ 5376010 w 8126844"/>
                    <a:gd name="connsiteY89" fmla="*/ 4614192 h 5918557"/>
                    <a:gd name="connsiteX90" fmla="*/ 5967680 w 8126844"/>
                    <a:gd name="connsiteY90" fmla="*/ 4466274 h 5918557"/>
                    <a:gd name="connsiteX91" fmla="*/ 6344198 w 8126844"/>
                    <a:gd name="connsiteY91" fmla="*/ 4264569 h 5918557"/>
                    <a:gd name="connsiteX92" fmla="*/ 6478668 w 8126844"/>
                    <a:gd name="connsiteY92" fmla="*/ 4264569 h 5918557"/>
                    <a:gd name="connsiteX93" fmla="*/ 6478668 w 8126844"/>
                    <a:gd name="connsiteY93" fmla="*/ 4452827 h 5918557"/>
                    <a:gd name="connsiteX94" fmla="*/ 5900445 w 8126844"/>
                    <a:gd name="connsiteY94" fmla="*/ 4641086 h 5918557"/>
                    <a:gd name="connsiteX95" fmla="*/ 5053280 w 8126844"/>
                    <a:gd name="connsiteY95" fmla="*/ 4883133 h 5918557"/>
                    <a:gd name="connsiteX96" fmla="*/ 4703657 w 8126844"/>
                    <a:gd name="connsiteY96" fmla="*/ 4977263 h 5918557"/>
                    <a:gd name="connsiteX97" fmla="*/ 4313692 w 8126844"/>
                    <a:gd name="connsiteY97" fmla="*/ 5044498 h 5918557"/>
                    <a:gd name="connsiteX98" fmla="*/ 4004410 w 8126844"/>
                    <a:gd name="connsiteY98" fmla="*/ 5084839 h 5918557"/>
                    <a:gd name="connsiteX99" fmla="*/ 3869939 w 8126844"/>
                    <a:gd name="connsiteY99" fmla="*/ 4963816 h 5918557"/>
                    <a:gd name="connsiteX100" fmla="*/ 3950621 w 8126844"/>
                    <a:gd name="connsiteY100" fmla="*/ 4856239 h 5918557"/>
                    <a:gd name="connsiteX101" fmla="*/ 4367480 w 8126844"/>
                    <a:gd name="connsiteY101" fmla="*/ 4775557 h 5918557"/>
                    <a:gd name="connsiteX102" fmla="*/ 4542292 w 8126844"/>
                    <a:gd name="connsiteY102" fmla="*/ 4708321 h 5918557"/>
                    <a:gd name="connsiteX103" fmla="*/ 4542292 w 8126844"/>
                    <a:gd name="connsiteY103" fmla="*/ 4573851 h 5918557"/>
                    <a:gd name="connsiteX104" fmla="*/ 4206116 w 8126844"/>
                    <a:gd name="connsiteY104" fmla="*/ 4573851 h 5918557"/>
                    <a:gd name="connsiteX105" fmla="*/ 3520316 w 8126844"/>
                    <a:gd name="connsiteY105" fmla="*/ 4654533 h 5918557"/>
                    <a:gd name="connsiteX106" fmla="*/ 3157245 w 8126844"/>
                    <a:gd name="connsiteY106" fmla="*/ 4681427 h 5918557"/>
                    <a:gd name="connsiteX107" fmla="*/ 3076563 w 8126844"/>
                    <a:gd name="connsiteY107" fmla="*/ 4802451 h 5918557"/>
                    <a:gd name="connsiteX108" fmla="*/ 3224480 w 8126844"/>
                    <a:gd name="connsiteY108" fmla="*/ 4869686 h 5918557"/>
                    <a:gd name="connsiteX109" fmla="*/ 3453080 w 8126844"/>
                    <a:gd name="connsiteY109" fmla="*/ 4896580 h 5918557"/>
                    <a:gd name="connsiteX110" fmla="*/ 3412739 w 8126844"/>
                    <a:gd name="connsiteY110" fmla="*/ 5004157 h 5918557"/>
                    <a:gd name="connsiteX111" fmla="*/ 2968986 w 8126844"/>
                    <a:gd name="connsiteY111" fmla="*/ 5057945 h 5918557"/>
                    <a:gd name="connsiteX112" fmla="*/ 2767280 w 8126844"/>
                    <a:gd name="connsiteY112" fmla="*/ 5071392 h 5918557"/>
                    <a:gd name="connsiteX113" fmla="*/ 2673151 w 8126844"/>
                    <a:gd name="connsiteY113" fmla="*/ 5273098 h 5918557"/>
                    <a:gd name="connsiteX114" fmla="*/ 2767280 w 8126844"/>
                    <a:gd name="connsiteY114" fmla="*/ 5636169 h 5918557"/>
                    <a:gd name="connsiteX115" fmla="*/ 2700045 w 8126844"/>
                    <a:gd name="connsiteY115" fmla="*/ 5837874 h 5918557"/>
                    <a:gd name="connsiteX116" fmla="*/ 2498339 w 8126844"/>
                    <a:gd name="connsiteY116" fmla="*/ 5918557 h 5918557"/>
                    <a:gd name="connsiteX117" fmla="*/ 2256292 w 8126844"/>
                    <a:gd name="connsiteY117" fmla="*/ 5837874 h 5918557"/>
                    <a:gd name="connsiteX118" fmla="*/ 2175610 w 8126844"/>
                    <a:gd name="connsiteY118" fmla="*/ 5582380 h 5918557"/>
                    <a:gd name="connsiteX119" fmla="*/ 2269739 w 8126844"/>
                    <a:gd name="connsiteY119" fmla="*/ 5353780 h 5918557"/>
                    <a:gd name="connsiteX120" fmla="*/ 2404210 w 8126844"/>
                    <a:gd name="connsiteY120" fmla="*/ 5192416 h 5918557"/>
                    <a:gd name="connsiteX121" fmla="*/ 2390763 w 8126844"/>
                    <a:gd name="connsiteY121" fmla="*/ 5044498 h 5918557"/>
                    <a:gd name="connsiteX122" fmla="*/ 2014245 w 8126844"/>
                    <a:gd name="connsiteY122" fmla="*/ 4910027 h 5918557"/>
                    <a:gd name="connsiteX123" fmla="*/ 2068033 w 8126844"/>
                    <a:gd name="connsiteY123" fmla="*/ 4802451 h 5918557"/>
                    <a:gd name="connsiteX124" fmla="*/ 2390763 w 8126844"/>
                    <a:gd name="connsiteY124" fmla="*/ 4802451 h 5918557"/>
                    <a:gd name="connsiteX125" fmla="*/ 2807621 w 8126844"/>
                    <a:gd name="connsiteY125" fmla="*/ 4802451 h 5918557"/>
                    <a:gd name="connsiteX126" fmla="*/ 2834516 w 8126844"/>
                    <a:gd name="connsiteY126" fmla="*/ 4667980 h 5918557"/>
                    <a:gd name="connsiteX127" fmla="*/ 2686598 w 8126844"/>
                    <a:gd name="connsiteY127" fmla="*/ 4614192 h 5918557"/>
                    <a:gd name="connsiteX128" fmla="*/ 2780727 w 8126844"/>
                    <a:gd name="connsiteY128" fmla="*/ 4466274 h 5918557"/>
                    <a:gd name="connsiteX129" fmla="*/ 3211033 w 8126844"/>
                    <a:gd name="connsiteY129" fmla="*/ 4506616 h 5918557"/>
                    <a:gd name="connsiteX130" fmla="*/ 3775810 w 8126844"/>
                    <a:gd name="connsiteY130" fmla="*/ 4479721 h 5918557"/>
                    <a:gd name="connsiteX131" fmla="*/ 4380927 w 8126844"/>
                    <a:gd name="connsiteY131" fmla="*/ 4385592 h 5918557"/>
                    <a:gd name="connsiteX132" fmla="*/ 4622974 w 8126844"/>
                    <a:gd name="connsiteY132" fmla="*/ 4331804 h 5918557"/>
                    <a:gd name="connsiteX133" fmla="*/ 4555739 w 8126844"/>
                    <a:gd name="connsiteY133" fmla="*/ 4237674 h 5918557"/>
                    <a:gd name="connsiteX134" fmla="*/ 4031304 w 8126844"/>
                    <a:gd name="connsiteY134" fmla="*/ 4278016 h 5918557"/>
                    <a:gd name="connsiteX135" fmla="*/ 3600998 w 8126844"/>
                    <a:gd name="connsiteY135" fmla="*/ 4291463 h 5918557"/>
                    <a:gd name="connsiteX136" fmla="*/ 3278268 w 8126844"/>
                    <a:gd name="connsiteY136" fmla="*/ 4251121 h 5918557"/>
                    <a:gd name="connsiteX137" fmla="*/ 3237927 w 8126844"/>
                    <a:gd name="connsiteY137" fmla="*/ 4183886 h 5918557"/>
                    <a:gd name="connsiteX138" fmla="*/ 3291716 w 8126844"/>
                    <a:gd name="connsiteY138" fmla="*/ 4049416 h 5918557"/>
                    <a:gd name="connsiteX139" fmla="*/ 3587551 w 8126844"/>
                    <a:gd name="connsiteY139" fmla="*/ 4076310 h 5918557"/>
                    <a:gd name="connsiteX140" fmla="*/ 3883386 w 8126844"/>
                    <a:gd name="connsiteY140" fmla="*/ 4076310 h 5918557"/>
                    <a:gd name="connsiteX141" fmla="*/ 3964068 w 8126844"/>
                    <a:gd name="connsiteY141" fmla="*/ 4009074 h 5918557"/>
                    <a:gd name="connsiteX142" fmla="*/ 3883386 w 8126844"/>
                    <a:gd name="connsiteY142" fmla="*/ 3888051 h 5918557"/>
                    <a:gd name="connsiteX143" fmla="*/ 3412739 w 8126844"/>
                    <a:gd name="connsiteY143" fmla="*/ 3861157 h 5918557"/>
                    <a:gd name="connsiteX144" fmla="*/ 3049668 w 8126844"/>
                    <a:gd name="connsiteY144" fmla="*/ 3807369 h 5918557"/>
                    <a:gd name="connsiteX145" fmla="*/ 2740386 w 8126844"/>
                    <a:gd name="connsiteY145" fmla="*/ 3740133 h 5918557"/>
                    <a:gd name="connsiteX146" fmla="*/ 2457998 w 8126844"/>
                    <a:gd name="connsiteY146" fmla="*/ 3659451 h 5918557"/>
                    <a:gd name="connsiteX147" fmla="*/ 2242845 w 8126844"/>
                    <a:gd name="connsiteY147" fmla="*/ 3605663 h 5918557"/>
                    <a:gd name="connsiteX148" fmla="*/ 2162163 w 8126844"/>
                    <a:gd name="connsiteY148" fmla="*/ 3767027 h 5918557"/>
                    <a:gd name="connsiteX149" fmla="*/ 2336974 w 8126844"/>
                    <a:gd name="connsiteY149" fmla="*/ 3941839 h 5918557"/>
                    <a:gd name="connsiteX150" fmla="*/ 2713492 w 8126844"/>
                    <a:gd name="connsiteY150" fmla="*/ 3995627 h 5918557"/>
                    <a:gd name="connsiteX151" fmla="*/ 2874857 w 8126844"/>
                    <a:gd name="connsiteY151" fmla="*/ 4049416 h 5918557"/>
                    <a:gd name="connsiteX152" fmla="*/ 2874857 w 8126844"/>
                    <a:gd name="connsiteY152" fmla="*/ 4197333 h 5918557"/>
                    <a:gd name="connsiteX153" fmla="*/ 2605916 w 8126844"/>
                    <a:gd name="connsiteY153" fmla="*/ 4170439 h 5918557"/>
                    <a:gd name="connsiteX154" fmla="*/ 2000798 w 8126844"/>
                    <a:gd name="connsiteY154" fmla="*/ 4049416 h 5918557"/>
                    <a:gd name="connsiteX155" fmla="*/ 1583939 w 8126844"/>
                    <a:gd name="connsiteY155" fmla="*/ 3901498 h 5918557"/>
                    <a:gd name="connsiteX156" fmla="*/ 1409127 w 8126844"/>
                    <a:gd name="connsiteY156" fmla="*/ 3914945 h 5918557"/>
                    <a:gd name="connsiteX157" fmla="*/ 1368786 w 8126844"/>
                    <a:gd name="connsiteY157" fmla="*/ 4089757 h 5918557"/>
                    <a:gd name="connsiteX158" fmla="*/ 1799092 w 8126844"/>
                    <a:gd name="connsiteY158" fmla="*/ 4224227 h 5918557"/>
                    <a:gd name="connsiteX159" fmla="*/ 2256292 w 8126844"/>
                    <a:gd name="connsiteY159" fmla="*/ 4385592 h 5918557"/>
                    <a:gd name="connsiteX160" fmla="*/ 2390763 w 8126844"/>
                    <a:gd name="connsiteY160" fmla="*/ 4493169 h 5918557"/>
                    <a:gd name="connsiteX161" fmla="*/ 2094927 w 8126844"/>
                    <a:gd name="connsiteY161" fmla="*/ 4560404 h 5918557"/>
                    <a:gd name="connsiteX162" fmla="*/ 1557045 w 8126844"/>
                    <a:gd name="connsiteY162" fmla="*/ 4385592 h 5918557"/>
                    <a:gd name="connsiteX163" fmla="*/ 965374 w 8126844"/>
                    <a:gd name="connsiteY163" fmla="*/ 4156992 h 5918557"/>
                    <a:gd name="connsiteX164" fmla="*/ 481280 w 8126844"/>
                    <a:gd name="connsiteY164" fmla="*/ 3941839 h 5918557"/>
                    <a:gd name="connsiteX165" fmla="*/ 198892 w 8126844"/>
                    <a:gd name="connsiteY165" fmla="*/ 3834263 h 5918557"/>
                    <a:gd name="connsiteX166" fmla="*/ 131657 w 8126844"/>
                    <a:gd name="connsiteY166" fmla="*/ 3740133 h 5918557"/>
                    <a:gd name="connsiteX167" fmla="*/ 279574 w 8126844"/>
                    <a:gd name="connsiteY167" fmla="*/ 3646004 h 5918557"/>
                    <a:gd name="connsiteX168" fmla="*/ 642645 w 8126844"/>
                    <a:gd name="connsiteY168" fmla="*/ 3820816 h 5918557"/>
                    <a:gd name="connsiteX169" fmla="*/ 1113292 w 8126844"/>
                    <a:gd name="connsiteY169" fmla="*/ 3968733 h 5918557"/>
                    <a:gd name="connsiteX170" fmla="*/ 1153633 w 8126844"/>
                    <a:gd name="connsiteY170" fmla="*/ 3793921 h 5918557"/>
                    <a:gd name="connsiteX171" fmla="*/ 1032610 w 8126844"/>
                    <a:gd name="connsiteY171" fmla="*/ 3632557 h 5918557"/>
                    <a:gd name="connsiteX172" fmla="*/ 535068 w 8126844"/>
                    <a:gd name="connsiteY172" fmla="*/ 3484639 h 5918557"/>
                    <a:gd name="connsiteX173" fmla="*/ 198892 w 8126844"/>
                    <a:gd name="connsiteY173" fmla="*/ 3242592 h 5918557"/>
                    <a:gd name="connsiteX174" fmla="*/ 10633 w 8126844"/>
                    <a:gd name="connsiteY174" fmla="*/ 3081227 h 5918557"/>
                    <a:gd name="connsiteX175" fmla="*/ 50974 w 8126844"/>
                    <a:gd name="connsiteY175" fmla="*/ 2946757 h 5918557"/>
                    <a:gd name="connsiteX176" fmla="*/ 279574 w 8126844"/>
                    <a:gd name="connsiteY176" fmla="*/ 3027439 h 5918557"/>
                    <a:gd name="connsiteX177" fmla="*/ 1019163 w 8126844"/>
                    <a:gd name="connsiteY177" fmla="*/ 3430851 h 5918557"/>
                    <a:gd name="connsiteX178" fmla="*/ 1462916 w 8126844"/>
                    <a:gd name="connsiteY178" fmla="*/ 3672898 h 5918557"/>
                    <a:gd name="connsiteX179" fmla="*/ 1799092 w 8126844"/>
                    <a:gd name="connsiteY179" fmla="*/ 3767027 h 5918557"/>
                    <a:gd name="connsiteX180" fmla="*/ 1973904 w 8126844"/>
                    <a:gd name="connsiteY180" fmla="*/ 3699792 h 5918557"/>
                    <a:gd name="connsiteX181" fmla="*/ 1960457 w 8126844"/>
                    <a:gd name="connsiteY181" fmla="*/ 3457745 h 5918557"/>
                    <a:gd name="connsiteX182" fmla="*/ 1624280 w 8126844"/>
                    <a:gd name="connsiteY182" fmla="*/ 3350169 h 5918557"/>
                    <a:gd name="connsiteX183" fmla="*/ 1288104 w 8126844"/>
                    <a:gd name="connsiteY183" fmla="*/ 3202251 h 5918557"/>
                    <a:gd name="connsiteX184" fmla="*/ 1261210 w 8126844"/>
                    <a:gd name="connsiteY184" fmla="*/ 3067780 h 5918557"/>
                    <a:gd name="connsiteX185" fmla="*/ 1462916 w 8126844"/>
                    <a:gd name="connsiteY185" fmla="*/ 3067780 h 5918557"/>
                    <a:gd name="connsiteX186" fmla="*/ 1691516 w 8126844"/>
                    <a:gd name="connsiteY186" fmla="*/ 3148463 h 5918557"/>
                    <a:gd name="connsiteX187" fmla="*/ 1758751 w 8126844"/>
                    <a:gd name="connsiteY187" fmla="*/ 2933310 h 5918557"/>
                    <a:gd name="connsiteX188" fmla="*/ 1597386 w 8126844"/>
                    <a:gd name="connsiteY188" fmla="*/ 2758498 h 5918557"/>
                    <a:gd name="connsiteX189" fmla="*/ 1153633 w 8126844"/>
                    <a:gd name="connsiteY189" fmla="*/ 2570239 h 5918557"/>
                    <a:gd name="connsiteX190" fmla="*/ 871245 w 8126844"/>
                    <a:gd name="connsiteY190" fmla="*/ 2381980 h 5918557"/>
                    <a:gd name="connsiteX191" fmla="*/ 750221 w 8126844"/>
                    <a:gd name="connsiteY191" fmla="*/ 2247510 h 5918557"/>
                    <a:gd name="connsiteX192" fmla="*/ 844351 w 8126844"/>
                    <a:gd name="connsiteY192" fmla="*/ 2126486 h 5918557"/>
                    <a:gd name="connsiteX193" fmla="*/ 1328445 w 8126844"/>
                    <a:gd name="connsiteY193" fmla="*/ 2341639 h 5918557"/>
                    <a:gd name="connsiteX194" fmla="*/ 1606671 w 8126844"/>
                    <a:gd name="connsiteY194" fmla="*/ 2488058 h 5918557"/>
                    <a:gd name="connsiteX195" fmla="*/ 1720260 w 8126844"/>
                    <a:gd name="connsiteY195" fmla="*/ 2209219 h 5918557"/>
                    <a:gd name="connsiteX196" fmla="*/ 1772079 w 8126844"/>
                    <a:gd name="connsiteY196" fmla="*/ 2025794 h 5918557"/>
                    <a:gd name="connsiteX197" fmla="*/ 1693720 w 8126844"/>
                    <a:gd name="connsiteY197" fmla="*/ 1853765 h 5918557"/>
                    <a:gd name="connsiteX198" fmla="*/ 2176456 w 8126844"/>
                    <a:gd name="connsiteY198" fmla="*/ 2166613 h 5918557"/>
                    <a:gd name="connsiteX199" fmla="*/ 1984049 w 8126844"/>
                    <a:gd name="connsiteY199" fmla="*/ 2144205 h 5918557"/>
                    <a:gd name="connsiteX200" fmla="*/ 1894130 w 8126844"/>
                    <a:gd name="connsiteY200" fmla="*/ 2281923 h 5918557"/>
                    <a:gd name="connsiteX201" fmla="*/ 1879774 w 8126844"/>
                    <a:gd name="connsiteY201" fmla="*/ 2624027 h 5918557"/>
                    <a:gd name="connsiteX202" fmla="*/ 2390763 w 8126844"/>
                    <a:gd name="connsiteY202" fmla="*/ 2852627 h 5918557"/>
                    <a:gd name="connsiteX203" fmla="*/ 3157245 w 8126844"/>
                    <a:gd name="connsiteY203" fmla="*/ 3067780 h 5918557"/>
                    <a:gd name="connsiteX204" fmla="*/ 3708574 w 8126844"/>
                    <a:gd name="connsiteY204" fmla="*/ 3202251 h 5918557"/>
                    <a:gd name="connsiteX205" fmla="*/ 4165774 w 8126844"/>
                    <a:gd name="connsiteY205" fmla="*/ 3175357 h 5918557"/>
                    <a:gd name="connsiteX206" fmla="*/ 4394374 w 8126844"/>
                    <a:gd name="connsiteY206" fmla="*/ 3148463 h 5918557"/>
                    <a:gd name="connsiteX207" fmla="*/ 4407821 w 8126844"/>
                    <a:gd name="connsiteY207" fmla="*/ 2960204 h 5918557"/>
                    <a:gd name="connsiteX208" fmla="*/ 4192668 w 8126844"/>
                    <a:gd name="connsiteY208" fmla="*/ 2919863 h 5918557"/>
                    <a:gd name="connsiteX209" fmla="*/ 4031304 w 8126844"/>
                    <a:gd name="connsiteY209" fmla="*/ 2960204 h 5918557"/>
                    <a:gd name="connsiteX210" fmla="*/ 4031304 w 8126844"/>
                    <a:gd name="connsiteY210" fmla="*/ 2785392 h 5918557"/>
                    <a:gd name="connsiteX211" fmla="*/ 4448163 w 8126844"/>
                    <a:gd name="connsiteY211" fmla="*/ 2664369 h 5918557"/>
                    <a:gd name="connsiteX212" fmla="*/ 4703657 w 8126844"/>
                    <a:gd name="connsiteY212" fmla="*/ 2556792 h 5918557"/>
                    <a:gd name="connsiteX213" fmla="*/ 4719129 w 8126844"/>
                    <a:gd name="connsiteY213" fmla="*/ 2340128 h 5918557"/>
                    <a:gd name="connsiteX214" fmla="*/ 4519556 w 8126844"/>
                    <a:gd name="connsiteY214" fmla="*/ 2345080 h 5918557"/>
                    <a:gd name="connsiteX0" fmla="*/ 5076343 w 8126844"/>
                    <a:gd name="connsiteY0" fmla="*/ 2135224 h 5918557"/>
                    <a:gd name="connsiteX1" fmla="*/ 4866197 w 8126844"/>
                    <a:gd name="connsiteY1" fmla="*/ 2254064 h 5918557"/>
                    <a:gd name="connsiteX2" fmla="*/ 4959151 w 8126844"/>
                    <a:gd name="connsiteY2" fmla="*/ 2462663 h 5918557"/>
                    <a:gd name="connsiteX3" fmla="*/ 5402904 w 8126844"/>
                    <a:gd name="connsiteY3" fmla="*/ 2301298 h 5918557"/>
                    <a:gd name="connsiteX4" fmla="*/ 6478668 w 8126844"/>
                    <a:gd name="connsiteY4" fmla="*/ 1588604 h 5918557"/>
                    <a:gd name="connsiteX5" fmla="*/ 6941073 w 8126844"/>
                    <a:gd name="connsiteY5" fmla="*/ 977271 h 5918557"/>
                    <a:gd name="connsiteX6" fmla="*/ 6764360 w 8126844"/>
                    <a:gd name="connsiteY6" fmla="*/ 399086 h 5918557"/>
                    <a:gd name="connsiteX7" fmla="*/ 6656943 w 8126844"/>
                    <a:gd name="connsiteY7" fmla="*/ 525696 h 5918557"/>
                    <a:gd name="connsiteX8" fmla="*/ 6759584 w 8126844"/>
                    <a:gd name="connsiteY8" fmla="*/ 0 h 5918557"/>
                    <a:gd name="connsiteX9" fmla="*/ 6766984 w 8126844"/>
                    <a:gd name="connsiteY9" fmla="*/ 176893 h 5918557"/>
                    <a:gd name="connsiteX10" fmla="*/ 7177916 w 8126844"/>
                    <a:gd name="connsiteY10" fmla="*/ 741439 h 5918557"/>
                    <a:gd name="connsiteX11" fmla="*/ 7352727 w 8126844"/>
                    <a:gd name="connsiteY11" fmla="*/ 620416 h 5918557"/>
                    <a:gd name="connsiteX12" fmla="*/ 7460304 w 8126844"/>
                    <a:gd name="connsiteY12" fmla="*/ 929698 h 5918557"/>
                    <a:gd name="connsiteX13" fmla="*/ 7137574 w 8126844"/>
                    <a:gd name="connsiteY13" fmla="*/ 1360004 h 5918557"/>
                    <a:gd name="connsiteX14" fmla="*/ 7056892 w 8126844"/>
                    <a:gd name="connsiteY14" fmla="*/ 1534816 h 5918557"/>
                    <a:gd name="connsiteX15" fmla="*/ 7177916 w 8126844"/>
                    <a:gd name="connsiteY15" fmla="*/ 1642392 h 5918557"/>
                    <a:gd name="connsiteX16" fmla="*/ 7406516 w 8126844"/>
                    <a:gd name="connsiteY16" fmla="*/ 1413792 h 5918557"/>
                    <a:gd name="connsiteX17" fmla="*/ 7540986 w 8126844"/>
                    <a:gd name="connsiteY17" fmla="*/ 1413792 h 5918557"/>
                    <a:gd name="connsiteX18" fmla="*/ 7554433 w 8126844"/>
                    <a:gd name="connsiteY18" fmla="*/ 1642392 h 5918557"/>
                    <a:gd name="connsiteX19" fmla="*/ 6976210 w 8126844"/>
                    <a:gd name="connsiteY19" fmla="*/ 2234063 h 5918557"/>
                    <a:gd name="connsiteX20" fmla="*/ 6276963 w 8126844"/>
                    <a:gd name="connsiteY20" fmla="*/ 2785392 h 5918557"/>
                    <a:gd name="connsiteX21" fmla="*/ 5860104 w 8126844"/>
                    <a:gd name="connsiteY21" fmla="*/ 2987098 h 5918557"/>
                    <a:gd name="connsiteX22" fmla="*/ 5658398 w 8126844"/>
                    <a:gd name="connsiteY22" fmla="*/ 3054333 h 5918557"/>
                    <a:gd name="connsiteX23" fmla="*/ 5550821 w 8126844"/>
                    <a:gd name="connsiteY23" fmla="*/ 2973651 h 5918557"/>
                    <a:gd name="connsiteX24" fmla="*/ 5644951 w 8126844"/>
                    <a:gd name="connsiteY24" fmla="*/ 2771945 h 5918557"/>
                    <a:gd name="connsiteX25" fmla="*/ 5913892 w 8126844"/>
                    <a:gd name="connsiteY25" fmla="*/ 2718157 h 5918557"/>
                    <a:gd name="connsiteX26" fmla="*/ 5752527 w 8126844"/>
                    <a:gd name="connsiteY26" fmla="*/ 2408874 h 5918557"/>
                    <a:gd name="connsiteX27" fmla="*/ 5362563 w 8126844"/>
                    <a:gd name="connsiteY27" fmla="*/ 2556792 h 5918557"/>
                    <a:gd name="connsiteX28" fmla="*/ 4663316 w 8126844"/>
                    <a:gd name="connsiteY28" fmla="*/ 2839180 h 5918557"/>
                    <a:gd name="connsiteX29" fmla="*/ 4649868 w 8126844"/>
                    <a:gd name="connsiteY29" fmla="*/ 3013992 h 5918557"/>
                    <a:gd name="connsiteX30" fmla="*/ 4703657 w 8126844"/>
                    <a:gd name="connsiteY30" fmla="*/ 3121569 h 5918557"/>
                    <a:gd name="connsiteX31" fmla="*/ 5066727 w 8126844"/>
                    <a:gd name="connsiteY31" fmla="*/ 2987098 h 5918557"/>
                    <a:gd name="connsiteX32" fmla="*/ 5322221 w 8126844"/>
                    <a:gd name="connsiteY32" fmla="*/ 2933310 h 5918557"/>
                    <a:gd name="connsiteX33" fmla="*/ 5349116 w 8126844"/>
                    <a:gd name="connsiteY33" fmla="*/ 3067780 h 5918557"/>
                    <a:gd name="connsiteX34" fmla="*/ 4784339 w 8126844"/>
                    <a:gd name="connsiteY34" fmla="*/ 3282933 h 5918557"/>
                    <a:gd name="connsiteX35" fmla="*/ 4098539 w 8126844"/>
                    <a:gd name="connsiteY35" fmla="*/ 3417404 h 5918557"/>
                    <a:gd name="connsiteX36" fmla="*/ 2740386 w 8126844"/>
                    <a:gd name="connsiteY36" fmla="*/ 3282933 h 5918557"/>
                    <a:gd name="connsiteX37" fmla="*/ 2202504 w 8126844"/>
                    <a:gd name="connsiteY37" fmla="*/ 3081227 h 5918557"/>
                    <a:gd name="connsiteX38" fmla="*/ 2027692 w 8126844"/>
                    <a:gd name="connsiteY38" fmla="*/ 3027439 h 5918557"/>
                    <a:gd name="connsiteX39" fmla="*/ 1960457 w 8126844"/>
                    <a:gd name="connsiteY39" fmla="*/ 3175357 h 5918557"/>
                    <a:gd name="connsiteX40" fmla="*/ 2390763 w 8126844"/>
                    <a:gd name="connsiteY40" fmla="*/ 3403957 h 5918557"/>
                    <a:gd name="connsiteX41" fmla="*/ 3372398 w 8126844"/>
                    <a:gd name="connsiteY41" fmla="*/ 3646004 h 5918557"/>
                    <a:gd name="connsiteX42" fmla="*/ 4125433 w 8126844"/>
                    <a:gd name="connsiteY42" fmla="*/ 3646004 h 5918557"/>
                    <a:gd name="connsiteX43" fmla="*/ 4757445 w 8126844"/>
                    <a:gd name="connsiteY43" fmla="*/ 3619110 h 5918557"/>
                    <a:gd name="connsiteX44" fmla="*/ 4918810 w 8126844"/>
                    <a:gd name="connsiteY44" fmla="*/ 3659451 h 5918557"/>
                    <a:gd name="connsiteX45" fmla="*/ 4811233 w 8126844"/>
                    <a:gd name="connsiteY45" fmla="*/ 3820816 h 5918557"/>
                    <a:gd name="connsiteX46" fmla="*/ 4286798 w 8126844"/>
                    <a:gd name="connsiteY46" fmla="*/ 3888051 h 5918557"/>
                    <a:gd name="connsiteX47" fmla="*/ 4219563 w 8126844"/>
                    <a:gd name="connsiteY47" fmla="*/ 4022521 h 5918557"/>
                    <a:gd name="connsiteX48" fmla="*/ 4555739 w 8126844"/>
                    <a:gd name="connsiteY48" fmla="*/ 4076310 h 5918557"/>
                    <a:gd name="connsiteX49" fmla="*/ 5241539 w 8126844"/>
                    <a:gd name="connsiteY49" fmla="*/ 3888051 h 5918557"/>
                    <a:gd name="connsiteX50" fmla="*/ 5523927 w 8126844"/>
                    <a:gd name="connsiteY50" fmla="*/ 3753580 h 5918557"/>
                    <a:gd name="connsiteX51" fmla="*/ 5618057 w 8126844"/>
                    <a:gd name="connsiteY51" fmla="*/ 3646004 h 5918557"/>
                    <a:gd name="connsiteX52" fmla="*/ 5402904 w 8126844"/>
                    <a:gd name="connsiteY52" fmla="*/ 3632557 h 5918557"/>
                    <a:gd name="connsiteX53" fmla="*/ 5214645 w 8126844"/>
                    <a:gd name="connsiteY53" fmla="*/ 3524980 h 5918557"/>
                    <a:gd name="connsiteX54" fmla="*/ 5241539 w 8126844"/>
                    <a:gd name="connsiteY54" fmla="*/ 3403957 h 5918557"/>
                    <a:gd name="connsiteX55" fmla="*/ 5537374 w 8126844"/>
                    <a:gd name="connsiteY55" fmla="*/ 3363616 h 5918557"/>
                    <a:gd name="connsiteX56" fmla="*/ 6196280 w 8126844"/>
                    <a:gd name="connsiteY56" fmla="*/ 3108121 h 5918557"/>
                    <a:gd name="connsiteX57" fmla="*/ 6747610 w 8126844"/>
                    <a:gd name="connsiteY57" fmla="*/ 2771945 h 5918557"/>
                    <a:gd name="connsiteX58" fmla="*/ 7218257 w 8126844"/>
                    <a:gd name="connsiteY58" fmla="*/ 2328192 h 5918557"/>
                    <a:gd name="connsiteX59" fmla="*/ 7433410 w 8126844"/>
                    <a:gd name="connsiteY59" fmla="*/ 2153380 h 5918557"/>
                    <a:gd name="connsiteX60" fmla="*/ 7567880 w 8126844"/>
                    <a:gd name="connsiteY60" fmla="*/ 2180274 h 5918557"/>
                    <a:gd name="connsiteX61" fmla="*/ 7514092 w 8126844"/>
                    <a:gd name="connsiteY61" fmla="*/ 2381980 h 5918557"/>
                    <a:gd name="connsiteX62" fmla="*/ 7097233 w 8126844"/>
                    <a:gd name="connsiteY62" fmla="*/ 2812286 h 5918557"/>
                    <a:gd name="connsiteX63" fmla="*/ 6451774 w 8126844"/>
                    <a:gd name="connsiteY63" fmla="*/ 3229145 h 5918557"/>
                    <a:gd name="connsiteX64" fmla="*/ 6088704 w 8126844"/>
                    <a:gd name="connsiteY64" fmla="*/ 3417404 h 5918557"/>
                    <a:gd name="connsiteX65" fmla="*/ 5981127 w 8126844"/>
                    <a:gd name="connsiteY65" fmla="*/ 3551874 h 5918557"/>
                    <a:gd name="connsiteX66" fmla="*/ 6021468 w 8126844"/>
                    <a:gd name="connsiteY66" fmla="*/ 3753580 h 5918557"/>
                    <a:gd name="connsiteX67" fmla="*/ 6115598 w 8126844"/>
                    <a:gd name="connsiteY67" fmla="*/ 3901498 h 5918557"/>
                    <a:gd name="connsiteX68" fmla="*/ 6734163 w 8126844"/>
                    <a:gd name="connsiteY68" fmla="*/ 3726686 h 5918557"/>
                    <a:gd name="connsiteX69" fmla="*/ 7419963 w 8126844"/>
                    <a:gd name="connsiteY69" fmla="*/ 3296380 h 5918557"/>
                    <a:gd name="connsiteX70" fmla="*/ 7850268 w 8126844"/>
                    <a:gd name="connsiteY70" fmla="*/ 2973651 h 5918557"/>
                    <a:gd name="connsiteX71" fmla="*/ 8065421 w 8126844"/>
                    <a:gd name="connsiteY71" fmla="*/ 2866074 h 5918557"/>
                    <a:gd name="connsiteX72" fmla="*/ 8105763 w 8126844"/>
                    <a:gd name="connsiteY72" fmla="*/ 3027439 h 5918557"/>
                    <a:gd name="connsiteX73" fmla="*/ 7769586 w 8126844"/>
                    <a:gd name="connsiteY73" fmla="*/ 3363616 h 5918557"/>
                    <a:gd name="connsiteX74" fmla="*/ 6707268 w 8126844"/>
                    <a:gd name="connsiteY74" fmla="*/ 3941839 h 5918557"/>
                    <a:gd name="connsiteX75" fmla="*/ 6129045 w 8126844"/>
                    <a:gd name="connsiteY75" fmla="*/ 4210780 h 5918557"/>
                    <a:gd name="connsiteX76" fmla="*/ 5833210 w 8126844"/>
                    <a:gd name="connsiteY76" fmla="*/ 4251121 h 5918557"/>
                    <a:gd name="connsiteX77" fmla="*/ 5712186 w 8126844"/>
                    <a:gd name="connsiteY77" fmla="*/ 4291463 h 5918557"/>
                    <a:gd name="connsiteX78" fmla="*/ 5658398 w 8126844"/>
                    <a:gd name="connsiteY78" fmla="*/ 4143545 h 5918557"/>
                    <a:gd name="connsiteX79" fmla="*/ 5779421 w 8126844"/>
                    <a:gd name="connsiteY79" fmla="*/ 4035969 h 5918557"/>
                    <a:gd name="connsiteX80" fmla="*/ 5779421 w 8126844"/>
                    <a:gd name="connsiteY80" fmla="*/ 3941839 h 5918557"/>
                    <a:gd name="connsiteX81" fmla="*/ 5497033 w 8126844"/>
                    <a:gd name="connsiteY81" fmla="*/ 4062863 h 5918557"/>
                    <a:gd name="connsiteX82" fmla="*/ 5039833 w 8126844"/>
                    <a:gd name="connsiteY82" fmla="*/ 4197333 h 5918557"/>
                    <a:gd name="connsiteX83" fmla="*/ 4865021 w 8126844"/>
                    <a:gd name="connsiteY83" fmla="*/ 4278016 h 5918557"/>
                    <a:gd name="connsiteX84" fmla="*/ 4905363 w 8126844"/>
                    <a:gd name="connsiteY84" fmla="*/ 4372145 h 5918557"/>
                    <a:gd name="connsiteX85" fmla="*/ 5160857 w 8126844"/>
                    <a:gd name="connsiteY85" fmla="*/ 4345251 h 5918557"/>
                    <a:gd name="connsiteX86" fmla="*/ 5187751 w 8126844"/>
                    <a:gd name="connsiteY86" fmla="*/ 4479721 h 5918557"/>
                    <a:gd name="connsiteX87" fmla="*/ 4878468 w 8126844"/>
                    <a:gd name="connsiteY87" fmla="*/ 4573851 h 5918557"/>
                    <a:gd name="connsiteX88" fmla="*/ 4891916 w 8126844"/>
                    <a:gd name="connsiteY88" fmla="*/ 4721769 h 5918557"/>
                    <a:gd name="connsiteX89" fmla="*/ 5376010 w 8126844"/>
                    <a:gd name="connsiteY89" fmla="*/ 4614192 h 5918557"/>
                    <a:gd name="connsiteX90" fmla="*/ 5967680 w 8126844"/>
                    <a:gd name="connsiteY90" fmla="*/ 4466274 h 5918557"/>
                    <a:gd name="connsiteX91" fmla="*/ 6344198 w 8126844"/>
                    <a:gd name="connsiteY91" fmla="*/ 4264569 h 5918557"/>
                    <a:gd name="connsiteX92" fmla="*/ 6478668 w 8126844"/>
                    <a:gd name="connsiteY92" fmla="*/ 4264569 h 5918557"/>
                    <a:gd name="connsiteX93" fmla="*/ 6478668 w 8126844"/>
                    <a:gd name="connsiteY93" fmla="*/ 4452827 h 5918557"/>
                    <a:gd name="connsiteX94" fmla="*/ 5900445 w 8126844"/>
                    <a:gd name="connsiteY94" fmla="*/ 4641086 h 5918557"/>
                    <a:gd name="connsiteX95" fmla="*/ 5053280 w 8126844"/>
                    <a:gd name="connsiteY95" fmla="*/ 4883133 h 5918557"/>
                    <a:gd name="connsiteX96" fmla="*/ 4703657 w 8126844"/>
                    <a:gd name="connsiteY96" fmla="*/ 4977263 h 5918557"/>
                    <a:gd name="connsiteX97" fmla="*/ 4313692 w 8126844"/>
                    <a:gd name="connsiteY97" fmla="*/ 5044498 h 5918557"/>
                    <a:gd name="connsiteX98" fmla="*/ 4004410 w 8126844"/>
                    <a:gd name="connsiteY98" fmla="*/ 5084839 h 5918557"/>
                    <a:gd name="connsiteX99" fmla="*/ 3869939 w 8126844"/>
                    <a:gd name="connsiteY99" fmla="*/ 4963816 h 5918557"/>
                    <a:gd name="connsiteX100" fmla="*/ 3950621 w 8126844"/>
                    <a:gd name="connsiteY100" fmla="*/ 4856239 h 5918557"/>
                    <a:gd name="connsiteX101" fmla="*/ 4367480 w 8126844"/>
                    <a:gd name="connsiteY101" fmla="*/ 4775557 h 5918557"/>
                    <a:gd name="connsiteX102" fmla="*/ 4542292 w 8126844"/>
                    <a:gd name="connsiteY102" fmla="*/ 4708321 h 5918557"/>
                    <a:gd name="connsiteX103" fmla="*/ 4542292 w 8126844"/>
                    <a:gd name="connsiteY103" fmla="*/ 4573851 h 5918557"/>
                    <a:gd name="connsiteX104" fmla="*/ 4206116 w 8126844"/>
                    <a:gd name="connsiteY104" fmla="*/ 4573851 h 5918557"/>
                    <a:gd name="connsiteX105" fmla="*/ 3520316 w 8126844"/>
                    <a:gd name="connsiteY105" fmla="*/ 4654533 h 5918557"/>
                    <a:gd name="connsiteX106" fmla="*/ 3157245 w 8126844"/>
                    <a:gd name="connsiteY106" fmla="*/ 4681427 h 5918557"/>
                    <a:gd name="connsiteX107" fmla="*/ 3076563 w 8126844"/>
                    <a:gd name="connsiteY107" fmla="*/ 4802451 h 5918557"/>
                    <a:gd name="connsiteX108" fmla="*/ 3224480 w 8126844"/>
                    <a:gd name="connsiteY108" fmla="*/ 4869686 h 5918557"/>
                    <a:gd name="connsiteX109" fmla="*/ 3453080 w 8126844"/>
                    <a:gd name="connsiteY109" fmla="*/ 4896580 h 5918557"/>
                    <a:gd name="connsiteX110" fmla="*/ 3412739 w 8126844"/>
                    <a:gd name="connsiteY110" fmla="*/ 5004157 h 5918557"/>
                    <a:gd name="connsiteX111" fmla="*/ 2968986 w 8126844"/>
                    <a:gd name="connsiteY111" fmla="*/ 5057945 h 5918557"/>
                    <a:gd name="connsiteX112" fmla="*/ 2767280 w 8126844"/>
                    <a:gd name="connsiteY112" fmla="*/ 5071392 h 5918557"/>
                    <a:gd name="connsiteX113" fmla="*/ 2673151 w 8126844"/>
                    <a:gd name="connsiteY113" fmla="*/ 5273098 h 5918557"/>
                    <a:gd name="connsiteX114" fmla="*/ 2767280 w 8126844"/>
                    <a:gd name="connsiteY114" fmla="*/ 5636169 h 5918557"/>
                    <a:gd name="connsiteX115" fmla="*/ 2700045 w 8126844"/>
                    <a:gd name="connsiteY115" fmla="*/ 5837874 h 5918557"/>
                    <a:gd name="connsiteX116" fmla="*/ 2498339 w 8126844"/>
                    <a:gd name="connsiteY116" fmla="*/ 5918557 h 5918557"/>
                    <a:gd name="connsiteX117" fmla="*/ 2256292 w 8126844"/>
                    <a:gd name="connsiteY117" fmla="*/ 5837874 h 5918557"/>
                    <a:gd name="connsiteX118" fmla="*/ 2175610 w 8126844"/>
                    <a:gd name="connsiteY118" fmla="*/ 5582380 h 5918557"/>
                    <a:gd name="connsiteX119" fmla="*/ 2269739 w 8126844"/>
                    <a:gd name="connsiteY119" fmla="*/ 5353780 h 5918557"/>
                    <a:gd name="connsiteX120" fmla="*/ 2404210 w 8126844"/>
                    <a:gd name="connsiteY120" fmla="*/ 5192416 h 5918557"/>
                    <a:gd name="connsiteX121" fmla="*/ 2390763 w 8126844"/>
                    <a:gd name="connsiteY121" fmla="*/ 5044498 h 5918557"/>
                    <a:gd name="connsiteX122" fmla="*/ 2014245 w 8126844"/>
                    <a:gd name="connsiteY122" fmla="*/ 4910027 h 5918557"/>
                    <a:gd name="connsiteX123" fmla="*/ 2068033 w 8126844"/>
                    <a:gd name="connsiteY123" fmla="*/ 4802451 h 5918557"/>
                    <a:gd name="connsiteX124" fmla="*/ 2390763 w 8126844"/>
                    <a:gd name="connsiteY124" fmla="*/ 4802451 h 5918557"/>
                    <a:gd name="connsiteX125" fmla="*/ 2807621 w 8126844"/>
                    <a:gd name="connsiteY125" fmla="*/ 4802451 h 5918557"/>
                    <a:gd name="connsiteX126" fmla="*/ 2834516 w 8126844"/>
                    <a:gd name="connsiteY126" fmla="*/ 4667980 h 5918557"/>
                    <a:gd name="connsiteX127" fmla="*/ 2686598 w 8126844"/>
                    <a:gd name="connsiteY127" fmla="*/ 4614192 h 5918557"/>
                    <a:gd name="connsiteX128" fmla="*/ 2780727 w 8126844"/>
                    <a:gd name="connsiteY128" fmla="*/ 4466274 h 5918557"/>
                    <a:gd name="connsiteX129" fmla="*/ 3211033 w 8126844"/>
                    <a:gd name="connsiteY129" fmla="*/ 4506616 h 5918557"/>
                    <a:gd name="connsiteX130" fmla="*/ 3775810 w 8126844"/>
                    <a:gd name="connsiteY130" fmla="*/ 4479721 h 5918557"/>
                    <a:gd name="connsiteX131" fmla="*/ 4380927 w 8126844"/>
                    <a:gd name="connsiteY131" fmla="*/ 4385592 h 5918557"/>
                    <a:gd name="connsiteX132" fmla="*/ 4622974 w 8126844"/>
                    <a:gd name="connsiteY132" fmla="*/ 4331804 h 5918557"/>
                    <a:gd name="connsiteX133" fmla="*/ 4555739 w 8126844"/>
                    <a:gd name="connsiteY133" fmla="*/ 4237674 h 5918557"/>
                    <a:gd name="connsiteX134" fmla="*/ 4031304 w 8126844"/>
                    <a:gd name="connsiteY134" fmla="*/ 4278016 h 5918557"/>
                    <a:gd name="connsiteX135" fmla="*/ 3600998 w 8126844"/>
                    <a:gd name="connsiteY135" fmla="*/ 4291463 h 5918557"/>
                    <a:gd name="connsiteX136" fmla="*/ 3278268 w 8126844"/>
                    <a:gd name="connsiteY136" fmla="*/ 4251121 h 5918557"/>
                    <a:gd name="connsiteX137" fmla="*/ 3237927 w 8126844"/>
                    <a:gd name="connsiteY137" fmla="*/ 4183886 h 5918557"/>
                    <a:gd name="connsiteX138" fmla="*/ 3291716 w 8126844"/>
                    <a:gd name="connsiteY138" fmla="*/ 4049416 h 5918557"/>
                    <a:gd name="connsiteX139" fmla="*/ 3587551 w 8126844"/>
                    <a:gd name="connsiteY139" fmla="*/ 4076310 h 5918557"/>
                    <a:gd name="connsiteX140" fmla="*/ 3883386 w 8126844"/>
                    <a:gd name="connsiteY140" fmla="*/ 4076310 h 5918557"/>
                    <a:gd name="connsiteX141" fmla="*/ 3964068 w 8126844"/>
                    <a:gd name="connsiteY141" fmla="*/ 4009074 h 5918557"/>
                    <a:gd name="connsiteX142" fmla="*/ 3883386 w 8126844"/>
                    <a:gd name="connsiteY142" fmla="*/ 3888051 h 5918557"/>
                    <a:gd name="connsiteX143" fmla="*/ 3412739 w 8126844"/>
                    <a:gd name="connsiteY143" fmla="*/ 3861157 h 5918557"/>
                    <a:gd name="connsiteX144" fmla="*/ 3049668 w 8126844"/>
                    <a:gd name="connsiteY144" fmla="*/ 3807369 h 5918557"/>
                    <a:gd name="connsiteX145" fmla="*/ 2740386 w 8126844"/>
                    <a:gd name="connsiteY145" fmla="*/ 3740133 h 5918557"/>
                    <a:gd name="connsiteX146" fmla="*/ 2457998 w 8126844"/>
                    <a:gd name="connsiteY146" fmla="*/ 3659451 h 5918557"/>
                    <a:gd name="connsiteX147" fmla="*/ 2242845 w 8126844"/>
                    <a:gd name="connsiteY147" fmla="*/ 3605663 h 5918557"/>
                    <a:gd name="connsiteX148" fmla="*/ 2162163 w 8126844"/>
                    <a:gd name="connsiteY148" fmla="*/ 3767027 h 5918557"/>
                    <a:gd name="connsiteX149" fmla="*/ 2336974 w 8126844"/>
                    <a:gd name="connsiteY149" fmla="*/ 3941839 h 5918557"/>
                    <a:gd name="connsiteX150" fmla="*/ 2713492 w 8126844"/>
                    <a:gd name="connsiteY150" fmla="*/ 3995627 h 5918557"/>
                    <a:gd name="connsiteX151" fmla="*/ 2874857 w 8126844"/>
                    <a:gd name="connsiteY151" fmla="*/ 4049416 h 5918557"/>
                    <a:gd name="connsiteX152" fmla="*/ 2874857 w 8126844"/>
                    <a:gd name="connsiteY152" fmla="*/ 4197333 h 5918557"/>
                    <a:gd name="connsiteX153" fmla="*/ 2605916 w 8126844"/>
                    <a:gd name="connsiteY153" fmla="*/ 4170439 h 5918557"/>
                    <a:gd name="connsiteX154" fmla="*/ 2000798 w 8126844"/>
                    <a:gd name="connsiteY154" fmla="*/ 4049416 h 5918557"/>
                    <a:gd name="connsiteX155" fmla="*/ 1583939 w 8126844"/>
                    <a:gd name="connsiteY155" fmla="*/ 3901498 h 5918557"/>
                    <a:gd name="connsiteX156" fmla="*/ 1409127 w 8126844"/>
                    <a:gd name="connsiteY156" fmla="*/ 3914945 h 5918557"/>
                    <a:gd name="connsiteX157" fmla="*/ 1368786 w 8126844"/>
                    <a:gd name="connsiteY157" fmla="*/ 4089757 h 5918557"/>
                    <a:gd name="connsiteX158" fmla="*/ 1799092 w 8126844"/>
                    <a:gd name="connsiteY158" fmla="*/ 4224227 h 5918557"/>
                    <a:gd name="connsiteX159" fmla="*/ 2256292 w 8126844"/>
                    <a:gd name="connsiteY159" fmla="*/ 4385592 h 5918557"/>
                    <a:gd name="connsiteX160" fmla="*/ 2390763 w 8126844"/>
                    <a:gd name="connsiteY160" fmla="*/ 4493169 h 5918557"/>
                    <a:gd name="connsiteX161" fmla="*/ 2094927 w 8126844"/>
                    <a:gd name="connsiteY161" fmla="*/ 4560404 h 5918557"/>
                    <a:gd name="connsiteX162" fmla="*/ 1557045 w 8126844"/>
                    <a:gd name="connsiteY162" fmla="*/ 4385592 h 5918557"/>
                    <a:gd name="connsiteX163" fmla="*/ 965374 w 8126844"/>
                    <a:gd name="connsiteY163" fmla="*/ 4156992 h 5918557"/>
                    <a:gd name="connsiteX164" fmla="*/ 481280 w 8126844"/>
                    <a:gd name="connsiteY164" fmla="*/ 3941839 h 5918557"/>
                    <a:gd name="connsiteX165" fmla="*/ 198892 w 8126844"/>
                    <a:gd name="connsiteY165" fmla="*/ 3834263 h 5918557"/>
                    <a:gd name="connsiteX166" fmla="*/ 131657 w 8126844"/>
                    <a:gd name="connsiteY166" fmla="*/ 3740133 h 5918557"/>
                    <a:gd name="connsiteX167" fmla="*/ 279574 w 8126844"/>
                    <a:gd name="connsiteY167" fmla="*/ 3646004 h 5918557"/>
                    <a:gd name="connsiteX168" fmla="*/ 642645 w 8126844"/>
                    <a:gd name="connsiteY168" fmla="*/ 3820816 h 5918557"/>
                    <a:gd name="connsiteX169" fmla="*/ 1113292 w 8126844"/>
                    <a:gd name="connsiteY169" fmla="*/ 3968733 h 5918557"/>
                    <a:gd name="connsiteX170" fmla="*/ 1153633 w 8126844"/>
                    <a:gd name="connsiteY170" fmla="*/ 3793921 h 5918557"/>
                    <a:gd name="connsiteX171" fmla="*/ 1032610 w 8126844"/>
                    <a:gd name="connsiteY171" fmla="*/ 3632557 h 5918557"/>
                    <a:gd name="connsiteX172" fmla="*/ 535068 w 8126844"/>
                    <a:gd name="connsiteY172" fmla="*/ 3484639 h 5918557"/>
                    <a:gd name="connsiteX173" fmla="*/ 198892 w 8126844"/>
                    <a:gd name="connsiteY173" fmla="*/ 3242592 h 5918557"/>
                    <a:gd name="connsiteX174" fmla="*/ 10633 w 8126844"/>
                    <a:gd name="connsiteY174" fmla="*/ 3081227 h 5918557"/>
                    <a:gd name="connsiteX175" fmla="*/ 50974 w 8126844"/>
                    <a:gd name="connsiteY175" fmla="*/ 2946757 h 5918557"/>
                    <a:gd name="connsiteX176" fmla="*/ 279574 w 8126844"/>
                    <a:gd name="connsiteY176" fmla="*/ 3027439 h 5918557"/>
                    <a:gd name="connsiteX177" fmla="*/ 1019163 w 8126844"/>
                    <a:gd name="connsiteY177" fmla="*/ 3430851 h 5918557"/>
                    <a:gd name="connsiteX178" fmla="*/ 1462916 w 8126844"/>
                    <a:gd name="connsiteY178" fmla="*/ 3672898 h 5918557"/>
                    <a:gd name="connsiteX179" fmla="*/ 1799092 w 8126844"/>
                    <a:gd name="connsiteY179" fmla="*/ 3767027 h 5918557"/>
                    <a:gd name="connsiteX180" fmla="*/ 1973904 w 8126844"/>
                    <a:gd name="connsiteY180" fmla="*/ 3699792 h 5918557"/>
                    <a:gd name="connsiteX181" fmla="*/ 1960457 w 8126844"/>
                    <a:gd name="connsiteY181" fmla="*/ 3457745 h 5918557"/>
                    <a:gd name="connsiteX182" fmla="*/ 1624280 w 8126844"/>
                    <a:gd name="connsiteY182" fmla="*/ 3350169 h 5918557"/>
                    <a:gd name="connsiteX183" fmla="*/ 1288104 w 8126844"/>
                    <a:gd name="connsiteY183" fmla="*/ 3202251 h 5918557"/>
                    <a:gd name="connsiteX184" fmla="*/ 1261210 w 8126844"/>
                    <a:gd name="connsiteY184" fmla="*/ 3067780 h 5918557"/>
                    <a:gd name="connsiteX185" fmla="*/ 1462916 w 8126844"/>
                    <a:gd name="connsiteY185" fmla="*/ 3067780 h 5918557"/>
                    <a:gd name="connsiteX186" fmla="*/ 1691516 w 8126844"/>
                    <a:gd name="connsiteY186" fmla="*/ 3148463 h 5918557"/>
                    <a:gd name="connsiteX187" fmla="*/ 1758751 w 8126844"/>
                    <a:gd name="connsiteY187" fmla="*/ 2933310 h 5918557"/>
                    <a:gd name="connsiteX188" fmla="*/ 1597386 w 8126844"/>
                    <a:gd name="connsiteY188" fmla="*/ 2758498 h 5918557"/>
                    <a:gd name="connsiteX189" fmla="*/ 1153633 w 8126844"/>
                    <a:gd name="connsiteY189" fmla="*/ 2570239 h 5918557"/>
                    <a:gd name="connsiteX190" fmla="*/ 871245 w 8126844"/>
                    <a:gd name="connsiteY190" fmla="*/ 2381980 h 5918557"/>
                    <a:gd name="connsiteX191" fmla="*/ 750221 w 8126844"/>
                    <a:gd name="connsiteY191" fmla="*/ 2247510 h 5918557"/>
                    <a:gd name="connsiteX192" fmla="*/ 844351 w 8126844"/>
                    <a:gd name="connsiteY192" fmla="*/ 2126486 h 5918557"/>
                    <a:gd name="connsiteX193" fmla="*/ 1328445 w 8126844"/>
                    <a:gd name="connsiteY193" fmla="*/ 2341639 h 5918557"/>
                    <a:gd name="connsiteX194" fmla="*/ 1606671 w 8126844"/>
                    <a:gd name="connsiteY194" fmla="*/ 2488058 h 5918557"/>
                    <a:gd name="connsiteX195" fmla="*/ 1720260 w 8126844"/>
                    <a:gd name="connsiteY195" fmla="*/ 2209219 h 5918557"/>
                    <a:gd name="connsiteX196" fmla="*/ 1772079 w 8126844"/>
                    <a:gd name="connsiteY196" fmla="*/ 2025794 h 5918557"/>
                    <a:gd name="connsiteX197" fmla="*/ 1693720 w 8126844"/>
                    <a:gd name="connsiteY197" fmla="*/ 1853765 h 5918557"/>
                    <a:gd name="connsiteX198" fmla="*/ 2176456 w 8126844"/>
                    <a:gd name="connsiteY198" fmla="*/ 2166613 h 5918557"/>
                    <a:gd name="connsiteX199" fmla="*/ 1984049 w 8126844"/>
                    <a:gd name="connsiteY199" fmla="*/ 2144205 h 5918557"/>
                    <a:gd name="connsiteX200" fmla="*/ 1894130 w 8126844"/>
                    <a:gd name="connsiteY200" fmla="*/ 2281923 h 5918557"/>
                    <a:gd name="connsiteX201" fmla="*/ 1879774 w 8126844"/>
                    <a:gd name="connsiteY201" fmla="*/ 2624027 h 5918557"/>
                    <a:gd name="connsiteX202" fmla="*/ 2390763 w 8126844"/>
                    <a:gd name="connsiteY202" fmla="*/ 2852627 h 5918557"/>
                    <a:gd name="connsiteX203" fmla="*/ 3157245 w 8126844"/>
                    <a:gd name="connsiteY203" fmla="*/ 3067780 h 5918557"/>
                    <a:gd name="connsiteX204" fmla="*/ 3708574 w 8126844"/>
                    <a:gd name="connsiteY204" fmla="*/ 3202251 h 5918557"/>
                    <a:gd name="connsiteX205" fmla="*/ 4165774 w 8126844"/>
                    <a:gd name="connsiteY205" fmla="*/ 3175357 h 5918557"/>
                    <a:gd name="connsiteX206" fmla="*/ 4394374 w 8126844"/>
                    <a:gd name="connsiteY206" fmla="*/ 3148463 h 5918557"/>
                    <a:gd name="connsiteX207" fmla="*/ 4407821 w 8126844"/>
                    <a:gd name="connsiteY207" fmla="*/ 2960204 h 5918557"/>
                    <a:gd name="connsiteX208" fmla="*/ 4192668 w 8126844"/>
                    <a:gd name="connsiteY208" fmla="*/ 2919863 h 5918557"/>
                    <a:gd name="connsiteX209" fmla="*/ 4031304 w 8126844"/>
                    <a:gd name="connsiteY209" fmla="*/ 2960204 h 5918557"/>
                    <a:gd name="connsiteX210" fmla="*/ 4031304 w 8126844"/>
                    <a:gd name="connsiteY210" fmla="*/ 2785392 h 5918557"/>
                    <a:gd name="connsiteX211" fmla="*/ 4448163 w 8126844"/>
                    <a:gd name="connsiteY211" fmla="*/ 2664369 h 5918557"/>
                    <a:gd name="connsiteX212" fmla="*/ 4703657 w 8126844"/>
                    <a:gd name="connsiteY212" fmla="*/ 2556792 h 5918557"/>
                    <a:gd name="connsiteX213" fmla="*/ 4719129 w 8126844"/>
                    <a:gd name="connsiteY213" fmla="*/ 2340128 h 5918557"/>
                    <a:gd name="connsiteX214" fmla="*/ 4519556 w 8126844"/>
                    <a:gd name="connsiteY214" fmla="*/ 2345080 h 5918557"/>
                    <a:gd name="connsiteX0" fmla="*/ 5076343 w 8126844"/>
                    <a:gd name="connsiteY0" fmla="*/ 2135224 h 5918557"/>
                    <a:gd name="connsiteX1" fmla="*/ 4866197 w 8126844"/>
                    <a:gd name="connsiteY1" fmla="*/ 2254064 h 5918557"/>
                    <a:gd name="connsiteX2" fmla="*/ 4959151 w 8126844"/>
                    <a:gd name="connsiteY2" fmla="*/ 2462663 h 5918557"/>
                    <a:gd name="connsiteX3" fmla="*/ 5402904 w 8126844"/>
                    <a:gd name="connsiteY3" fmla="*/ 2301298 h 5918557"/>
                    <a:gd name="connsiteX4" fmla="*/ 6478668 w 8126844"/>
                    <a:gd name="connsiteY4" fmla="*/ 1588604 h 5918557"/>
                    <a:gd name="connsiteX5" fmla="*/ 6941073 w 8126844"/>
                    <a:gd name="connsiteY5" fmla="*/ 977271 h 5918557"/>
                    <a:gd name="connsiteX6" fmla="*/ 6764360 w 8126844"/>
                    <a:gd name="connsiteY6" fmla="*/ 399086 h 5918557"/>
                    <a:gd name="connsiteX7" fmla="*/ 6656943 w 8126844"/>
                    <a:gd name="connsiteY7" fmla="*/ 525696 h 5918557"/>
                    <a:gd name="connsiteX8" fmla="*/ 6759584 w 8126844"/>
                    <a:gd name="connsiteY8" fmla="*/ 0 h 5918557"/>
                    <a:gd name="connsiteX9" fmla="*/ 6766984 w 8126844"/>
                    <a:gd name="connsiteY9" fmla="*/ 176893 h 5918557"/>
                    <a:gd name="connsiteX10" fmla="*/ 7177916 w 8126844"/>
                    <a:gd name="connsiteY10" fmla="*/ 741439 h 5918557"/>
                    <a:gd name="connsiteX11" fmla="*/ 7352727 w 8126844"/>
                    <a:gd name="connsiteY11" fmla="*/ 620416 h 5918557"/>
                    <a:gd name="connsiteX12" fmla="*/ 7460304 w 8126844"/>
                    <a:gd name="connsiteY12" fmla="*/ 929698 h 5918557"/>
                    <a:gd name="connsiteX13" fmla="*/ 7137574 w 8126844"/>
                    <a:gd name="connsiteY13" fmla="*/ 1360004 h 5918557"/>
                    <a:gd name="connsiteX14" fmla="*/ 7056892 w 8126844"/>
                    <a:gd name="connsiteY14" fmla="*/ 1534816 h 5918557"/>
                    <a:gd name="connsiteX15" fmla="*/ 7177916 w 8126844"/>
                    <a:gd name="connsiteY15" fmla="*/ 1642392 h 5918557"/>
                    <a:gd name="connsiteX16" fmla="*/ 7406516 w 8126844"/>
                    <a:gd name="connsiteY16" fmla="*/ 1413792 h 5918557"/>
                    <a:gd name="connsiteX17" fmla="*/ 7540986 w 8126844"/>
                    <a:gd name="connsiteY17" fmla="*/ 1413792 h 5918557"/>
                    <a:gd name="connsiteX18" fmla="*/ 7554433 w 8126844"/>
                    <a:gd name="connsiteY18" fmla="*/ 1642392 h 5918557"/>
                    <a:gd name="connsiteX19" fmla="*/ 6976210 w 8126844"/>
                    <a:gd name="connsiteY19" fmla="*/ 2234063 h 5918557"/>
                    <a:gd name="connsiteX20" fmla="*/ 6276963 w 8126844"/>
                    <a:gd name="connsiteY20" fmla="*/ 2785392 h 5918557"/>
                    <a:gd name="connsiteX21" fmla="*/ 5860104 w 8126844"/>
                    <a:gd name="connsiteY21" fmla="*/ 2987098 h 5918557"/>
                    <a:gd name="connsiteX22" fmla="*/ 5658398 w 8126844"/>
                    <a:gd name="connsiteY22" fmla="*/ 3054333 h 5918557"/>
                    <a:gd name="connsiteX23" fmla="*/ 5550821 w 8126844"/>
                    <a:gd name="connsiteY23" fmla="*/ 2973651 h 5918557"/>
                    <a:gd name="connsiteX24" fmla="*/ 5644951 w 8126844"/>
                    <a:gd name="connsiteY24" fmla="*/ 2771945 h 5918557"/>
                    <a:gd name="connsiteX25" fmla="*/ 5913892 w 8126844"/>
                    <a:gd name="connsiteY25" fmla="*/ 2718157 h 5918557"/>
                    <a:gd name="connsiteX26" fmla="*/ 5752527 w 8126844"/>
                    <a:gd name="connsiteY26" fmla="*/ 2408874 h 5918557"/>
                    <a:gd name="connsiteX27" fmla="*/ 5362563 w 8126844"/>
                    <a:gd name="connsiteY27" fmla="*/ 2556792 h 5918557"/>
                    <a:gd name="connsiteX28" fmla="*/ 4663316 w 8126844"/>
                    <a:gd name="connsiteY28" fmla="*/ 2839180 h 5918557"/>
                    <a:gd name="connsiteX29" fmla="*/ 4649868 w 8126844"/>
                    <a:gd name="connsiteY29" fmla="*/ 3013992 h 5918557"/>
                    <a:gd name="connsiteX30" fmla="*/ 4703657 w 8126844"/>
                    <a:gd name="connsiteY30" fmla="*/ 3121569 h 5918557"/>
                    <a:gd name="connsiteX31" fmla="*/ 5066727 w 8126844"/>
                    <a:gd name="connsiteY31" fmla="*/ 2987098 h 5918557"/>
                    <a:gd name="connsiteX32" fmla="*/ 5322221 w 8126844"/>
                    <a:gd name="connsiteY32" fmla="*/ 2933310 h 5918557"/>
                    <a:gd name="connsiteX33" fmla="*/ 5349116 w 8126844"/>
                    <a:gd name="connsiteY33" fmla="*/ 3067780 h 5918557"/>
                    <a:gd name="connsiteX34" fmla="*/ 4784339 w 8126844"/>
                    <a:gd name="connsiteY34" fmla="*/ 3282933 h 5918557"/>
                    <a:gd name="connsiteX35" fmla="*/ 4098539 w 8126844"/>
                    <a:gd name="connsiteY35" fmla="*/ 3417404 h 5918557"/>
                    <a:gd name="connsiteX36" fmla="*/ 2740386 w 8126844"/>
                    <a:gd name="connsiteY36" fmla="*/ 3282933 h 5918557"/>
                    <a:gd name="connsiteX37" fmla="*/ 2202504 w 8126844"/>
                    <a:gd name="connsiteY37" fmla="*/ 3081227 h 5918557"/>
                    <a:gd name="connsiteX38" fmla="*/ 2027692 w 8126844"/>
                    <a:gd name="connsiteY38" fmla="*/ 3027439 h 5918557"/>
                    <a:gd name="connsiteX39" fmla="*/ 1960457 w 8126844"/>
                    <a:gd name="connsiteY39" fmla="*/ 3175357 h 5918557"/>
                    <a:gd name="connsiteX40" fmla="*/ 2390763 w 8126844"/>
                    <a:gd name="connsiteY40" fmla="*/ 3403957 h 5918557"/>
                    <a:gd name="connsiteX41" fmla="*/ 3372398 w 8126844"/>
                    <a:gd name="connsiteY41" fmla="*/ 3646004 h 5918557"/>
                    <a:gd name="connsiteX42" fmla="*/ 4125433 w 8126844"/>
                    <a:gd name="connsiteY42" fmla="*/ 3646004 h 5918557"/>
                    <a:gd name="connsiteX43" fmla="*/ 4757445 w 8126844"/>
                    <a:gd name="connsiteY43" fmla="*/ 3619110 h 5918557"/>
                    <a:gd name="connsiteX44" fmla="*/ 4918810 w 8126844"/>
                    <a:gd name="connsiteY44" fmla="*/ 3659451 h 5918557"/>
                    <a:gd name="connsiteX45" fmla="*/ 4811233 w 8126844"/>
                    <a:gd name="connsiteY45" fmla="*/ 3820816 h 5918557"/>
                    <a:gd name="connsiteX46" fmla="*/ 4286798 w 8126844"/>
                    <a:gd name="connsiteY46" fmla="*/ 3888051 h 5918557"/>
                    <a:gd name="connsiteX47" fmla="*/ 4219563 w 8126844"/>
                    <a:gd name="connsiteY47" fmla="*/ 4022521 h 5918557"/>
                    <a:gd name="connsiteX48" fmla="*/ 4555739 w 8126844"/>
                    <a:gd name="connsiteY48" fmla="*/ 4076310 h 5918557"/>
                    <a:gd name="connsiteX49" fmla="*/ 5241539 w 8126844"/>
                    <a:gd name="connsiteY49" fmla="*/ 3888051 h 5918557"/>
                    <a:gd name="connsiteX50" fmla="*/ 5523927 w 8126844"/>
                    <a:gd name="connsiteY50" fmla="*/ 3753580 h 5918557"/>
                    <a:gd name="connsiteX51" fmla="*/ 5618057 w 8126844"/>
                    <a:gd name="connsiteY51" fmla="*/ 3646004 h 5918557"/>
                    <a:gd name="connsiteX52" fmla="*/ 5402904 w 8126844"/>
                    <a:gd name="connsiteY52" fmla="*/ 3632557 h 5918557"/>
                    <a:gd name="connsiteX53" fmla="*/ 5214645 w 8126844"/>
                    <a:gd name="connsiteY53" fmla="*/ 3524980 h 5918557"/>
                    <a:gd name="connsiteX54" fmla="*/ 5241539 w 8126844"/>
                    <a:gd name="connsiteY54" fmla="*/ 3403957 h 5918557"/>
                    <a:gd name="connsiteX55" fmla="*/ 5537374 w 8126844"/>
                    <a:gd name="connsiteY55" fmla="*/ 3363616 h 5918557"/>
                    <a:gd name="connsiteX56" fmla="*/ 6196280 w 8126844"/>
                    <a:gd name="connsiteY56" fmla="*/ 3108121 h 5918557"/>
                    <a:gd name="connsiteX57" fmla="*/ 6747610 w 8126844"/>
                    <a:gd name="connsiteY57" fmla="*/ 2771945 h 5918557"/>
                    <a:gd name="connsiteX58" fmla="*/ 7218257 w 8126844"/>
                    <a:gd name="connsiteY58" fmla="*/ 2328192 h 5918557"/>
                    <a:gd name="connsiteX59" fmla="*/ 7433410 w 8126844"/>
                    <a:gd name="connsiteY59" fmla="*/ 2153380 h 5918557"/>
                    <a:gd name="connsiteX60" fmla="*/ 7567880 w 8126844"/>
                    <a:gd name="connsiteY60" fmla="*/ 2180274 h 5918557"/>
                    <a:gd name="connsiteX61" fmla="*/ 7514092 w 8126844"/>
                    <a:gd name="connsiteY61" fmla="*/ 2381980 h 5918557"/>
                    <a:gd name="connsiteX62" fmla="*/ 7097233 w 8126844"/>
                    <a:gd name="connsiteY62" fmla="*/ 2812286 h 5918557"/>
                    <a:gd name="connsiteX63" fmla="*/ 6451774 w 8126844"/>
                    <a:gd name="connsiteY63" fmla="*/ 3229145 h 5918557"/>
                    <a:gd name="connsiteX64" fmla="*/ 6088704 w 8126844"/>
                    <a:gd name="connsiteY64" fmla="*/ 3417404 h 5918557"/>
                    <a:gd name="connsiteX65" fmla="*/ 5981127 w 8126844"/>
                    <a:gd name="connsiteY65" fmla="*/ 3551874 h 5918557"/>
                    <a:gd name="connsiteX66" fmla="*/ 6021468 w 8126844"/>
                    <a:gd name="connsiteY66" fmla="*/ 3753580 h 5918557"/>
                    <a:gd name="connsiteX67" fmla="*/ 6115598 w 8126844"/>
                    <a:gd name="connsiteY67" fmla="*/ 3901498 h 5918557"/>
                    <a:gd name="connsiteX68" fmla="*/ 6734163 w 8126844"/>
                    <a:gd name="connsiteY68" fmla="*/ 3726686 h 5918557"/>
                    <a:gd name="connsiteX69" fmla="*/ 7419963 w 8126844"/>
                    <a:gd name="connsiteY69" fmla="*/ 3296380 h 5918557"/>
                    <a:gd name="connsiteX70" fmla="*/ 7850268 w 8126844"/>
                    <a:gd name="connsiteY70" fmla="*/ 2973651 h 5918557"/>
                    <a:gd name="connsiteX71" fmla="*/ 8065421 w 8126844"/>
                    <a:gd name="connsiteY71" fmla="*/ 2866074 h 5918557"/>
                    <a:gd name="connsiteX72" fmla="*/ 8105763 w 8126844"/>
                    <a:gd name="connsiteY72" fmla="*/ 3027439 h 5918557"/>
                    <a:gd name="connsiteX73" fmla="*/ 7769586 w 8126844"/>
                    <a:gd name="connsiteY73" fmla="*/ 3363616 h 5918557"/>
                    <a:gd name="connsiteX74" fmla="*/ 6707268 w 8126844"/>
                    <a:gd name="connsiteY74" fmla="*/ 3941839 h 5918557"/>
                    <a:gd name="connsiteX75" fmla="*/ 6129045 w 8126844"/>
                    <a:gd name="connsiteY75" fmla="*/ 4210780 h 5918557"/>
                    <a:gd name="connsiteX76" fmla="*/ 5833210 w 8126844"/>
                    <a:gd name="connsiteY76" fmla="*/ 4251121 h 5918557"/>
                    <a:gd name="connsiteX77" fmla="*/ 5712186 w 8126844"/>
                    <a:gd name="connsiteY77" fmla="*/ 4291463 h 5918557"/>
                    <a:gd name="connsiteX78" fmla="*/ 5658398 w 8126844"/>
                    <a:gd name="connsiteY78" fmla="*/ 4143545 h 5918557"/>
                    <a:gd name="connsiteX79" fmla="*/ 5779421 w 8126844"/>
                    <a:gd name="connsiteY79" fmla="*/ 4035969 h 5918557"/>
                    <a:gd name="connsiteX80" fmla="*/ 5779421 w 8126844"/>
                    <a:gd name="connsiteY80" fmla="*/ 3941839 h 5918557"/>
                    <a:gd name="connsiteX81" fmla="*/ 5497033 w 8126844"/>
                    <a:gd name="connsiteY81" fmla="*/ 4062863 h 5918557"/>
                    <a:gd name="connsiteX82" fmla="*/ 5039833 w 8126844"/>
                    <a:gd name="connsiteY82" fmla="*/ 4197333 h 5918557"/>
                    <a:gd name="connsiteX83" fmla="*/ 4865021 w 8126844"/>
                    <a:gd name="connsiteY83" fmla="*/ 4278016 h 5918557"/>
                    <a:gd name="connsiteX84" fmla="*/ 4905363 w 8126844"/>
                    <a:gd name="connsiteY84" fmla="*/ 4372145 h 5918557"/>
                    <a:gd name="connsiteX85" fmla="*/ 5160857 w 8126844"/>
                    <a:gd name="connsiteY85" fmla="*/ 4345251 h 5918557"/>
                    <a:gd name="connsiteX86" fmla="*/ 5187751 w 8126844"/>
                    <a:gd name="connsiteY86" fmla="*/ 4479721 h 5918557"/>
                    <a:gd name="connsiteX87" fmla="*/ 4878468 w 8126844"/>
                    <a:gd name="connsiteY87" fmla="*/ 4573851 h 5918557"/>
                    <a:gd name="connsiteX88" fmla="*/ 4891916 w 8126844"/>
                    <a:gd name="connsiteY88" fmla="*/ 4721769 h 5918557"/>
                    <a:gd name="connsiteX89" fmla="*/ 5376010 w 8126844"/>
                    <a:gd name="connsiteY89" fmla="*/ 4614192 h 5918557"/>
                    <a:gd name="connsiteX90" fmla="*/ 5967680 w 8126844"/>
                    <a:gd name="connsiteY90" fmla="*/ 4466274 h 5918557"/>
                    <a:gd name="connsiteX91" fmla="*/ 6344198 w 8126844"/>
                    <a:gd name="connsiteY91" fmla="*/ 4264569 h 5918557"/>
                    <a:gd name="connsiteX92" fmla="*/ 6478668 w 8126844"/>
                    <a:gd name="connsiteY92" fmla="*/ 4264569 h 5918557"/>
                    <a:gd name="connsiteX93" fmla="*/ 6478668 w 8126844"/>
                    <a:gd name="connsiteY93" fmla="*/ 4452827 h 5918557"/>
                    <a:gd name="connsiteX94" fmla="*/ 5900445 w 8126844"/>
                    <a:gd name="connsiteY94" fmla="*/ 4641086 h 5918557"/>
                    <a:gd name="connsiteX95" fmla="*/ 5053280 w 8126844"/>
                    <a:gd name="connsiteY95" fmla="*/ 4883133 h 5918557"/>
                    <a:gd name="connsiteX96" fmla="*/ 4703657 w 8126844"/>
                    <a:gd name="connsiteY96" fmla="*/ 4977263 h 5918557"/>
                    <a:gd name="connsiteX97" fmla="*/ 4313692 w 8126844"/>
                    <a:gd name="connsiteY97" fmla="*/ 5044498 h 5918557"/>
                    <a:gd name="connsiteX98" fmla="*/ 4004410 w 8126844"/>
                    <a:gd name="connsiteY98" fmla="*/ 5084839 h 5918557"/>
                    <a:gd name="connsiteX99" fmla="*/ 3869939 w 8126844"/>
                    <a:gd name="connsiteY99" fmla="*/ 4963816 h 5918557"/>
                    <a:gd name="connsiteX100" fmla="*/ 3950621 w 8126844"/>
                    <a:gd name="connsiteY100" fmla="*/ 4856239 h 5918557"/>
                    <a:gd name="connsiteX101" fmla="*/ 4367480 w 8126844"/>
                    <a:gd name="connsiteY101" fmla="*/ 4775557 h 5918557"/>
                    <a:gd name="connsiteX102" fmla="*/ 4542292 w 8126844"/>
                    <a:gd name="connsiteY102" fmla="*/ 4708321 h 5918557"/>
                    <a:gd name="connsiteX103" fmla="*/ 4542292 w 8126844"/>
                    <a:gd name="connsiteY103" fmla="*/ 4573851 h 5918557"/>
                    <a:gd name="connsiteX104" fmla="*/ 4206116 w 8126844"/>
                    <a:gd name="connsiteY104" fmla="*/ 4573851 h 5918557"/>
                    <a:gd name="connsiteX105" fmla="*/ 3520316 w 8126844"/>
                    <a:gd name="connsiteY105" fmla="*/ 4654533 h 5918557"/>
                    <a:gd name="connsiteX106" fmla="*/ 3157245 w 8126844"/>
                    <a:gd name="connsiteY106" fmla="*/ 4681427 h 5918557"/>
                    <a:gd name="connsiteX107" fmla="*/ 3076563 w 8126844"/>
                    <a:gd name="connsiteY107" fmla="*/ 4802451 h 5918557"/>
                    <a:gd name="connsiteX108" fmla="*/ 3224480 w 8126844"/>
                    <a:gd name="connsiteY108" fmla="*/ 4869686 h 5918557"/>
                    <a:gd name="connsiteX109" fmla="*/ 3453080 w 8126844"/>
                    <a:gd name="connsiteY109" fmla="*/ 4896580 h 5918557"/>
                    <a:gd name="connsiteX110" fmla="*/ 3412739 w 8126844"/>
                    <a:gd name="connsiteY110" fmla="*/ 5004157 h 5918557"/>
                    <a:gd name="connsiteX111" fmla="*/ 2968986 w 8126844"/>
                    <a:gd name="connsiteY111" fmla="*/ 5057945 h 5918557"/>
                    <a:gd name="connsiteX112" fmla="*/ 2767280 w 8126844"/>
                    <a:gd name="connsiteY112" fmla="*/ 5071392 h 5918557"/>
                    <a:gd name="connsiteX113" fmla="*/ 2673151 w 8126844"/>
                    <a:gd name="connsiteY113" fmla="*/ 5273098 h 5918557"/>
                    <a:gd name="connsiteX114" fmla="*/ 2767280 w 8126844"/>
                    <a:gd name="connsiteY114" fmla="*/ 5636169 h 5918557"/>
                    <a:gd name="connsiteX115" fmla="*/ 2700045 w 8126844"/>
                    <a:gd name="connsiteY115" fmla="*/ 5837874 h 5918557"/>
                    <a:gd name="connsiteX116" fmla="*/ 2498339 w 8126844"/>
                    <a:gd name="connsiteY116" fmla="*/ 5918557 h 5918557"/>
                    <a:gd name="connsiteX117" fmla="*/ 2256292 w 8126844"/>
                    <a:gd name="connsiteY117" fmla="*/ 5837874 h 5918557"/>
                    <a:gd name="connsiteX118" fmla="*/ 2175610 w 8126844"/>
                    <a:gd name="connsiteY118" fmla="*/ 5582380 h 5918557"/>
                    <a:gd name="connsiteX119" fmla="*/ 2269739 w 8126844"/>
                    <a:gd name="connsiteY119" fmla="*/ 5353780 h 5918557"/>
                    <a:gd name="connsiteX120" fmla="*/ 2404210 w 8126844"/>
                    <a:gd name="connsiteY120" fmla="*/ 5192416 h 5918557"/>
                    <a:gd name="connsiteX121" fmla="*/ 2390763 w 8126844"/>
                    <a:gd name="connsiteY121" fmla="*/ 5044498 h 5918557"/>
                    <a:gd name="connsiteX122" fmla="*/ 2014245 w 8126844"/>
                    <a:gd name="connsiteY122" fmla="*/ 4910027 h 5918557"/>
                    <a:gd name="connsiteX123" fmla="*/ 2068033 w 8126844"/>
                    <a:gd name="connsiteY123" fmla="*/ 4802451 h 5918557"/>
                    <a:gd name="connsiteX124" fmla="*/ 2390763 w 8126844"/>
                    <a:gd name="connsiteY124" fmla="*/ 4802451 h 5918557"/>
                    <a:gd name="connsiteX125" fmla="*/ 2807621 w 8126844"/>
                    <a:gd name="connsiteY125" fmla="*/ 4802451 h 5918557"/>
                    <a:gd name="connsiteX126" fmla="*/ 2834516 w 8126844"/>
                    <a:gd name="connsiteY126" fmla="*/ 4667980 h 5918557"/>
                    <a:gd name="connsiteX127" fmla="*/ 2686598 w 8126844"/>
                    <a:gd name="connsiteY127" fmla="*/ 4614192 h 5918557"/>
                    <a:gd name="connsiteX128" fmla="*/ 2780727 w 8126844"/>
                    <a:gd name="connsiteY128" fmla="*/ 4466274 h 5918557"/>
                    <a:gd name="connsiteX129" fmla="*/ 3211033 w 8126844"/>
                    <a:gd name="connsiteY129" fmla="*/ 4506616 h 5918557"/>
                    <a:gd name="connsiteX130" fmla="*/ 3775810 w 8126844"/>
                    <a:gd name="connsiteY130" fmla="*/ 4479721 h 5918557"/>
                    <a:gd name="connsiteX131" fmla="*/ 4380927 w 8126844"/>
                    <a:gd name="connsiteY131" fmla="*/ 4385592 h 5918557"/>
                    <a:gd name="connsiteX132" fmla="*/ 4622974 w 8126844"/>
                    <a:gd name="connsiteY132" fmla="*/ 4331804 h 5918557"/>
                    <a:gd name="connsiteX133" fmla="*/ 4555739 w 8126844"/>
                    <a:gd name="connsiteY133" fmla="*/ 4237674 h 5918557"/>
                    <a:gd name="connsiteX134" fmla="*/ 4031304 w 8126844"/>
                    <a:gd name="connsiteY134" fmla="*/ 4278016 h 5918557"/>
                    <a:gd name="connsiteX135" fmla="*/ 3600998 w 8126844"/>
                    <a:gd name="connsiteY135" fmla="*/ 4291463 h 5918557"/>
                    <a:gd name="connsiteX136" fmla="*/ 3278268 w 8126844"/>
                    <a:gd name="connsiteY136" fmla="*/ 4251121 h 5918557"/>
                    <a:gd name="connsiteX137" fmla="*/ 3237927 w 8126844"/>
                    <a:gd name="connsiteY137" fmla="*/ 4183886 h 5918557"/>
                    <a:gd name="connsiteX138" fmla="*/ 3291716 w 8126844"/>
                    <a:gd name="connsiteY138" fmla="*/ 4049416 h 5918557"/>
                    <a:gd name="connsiteX139" fmla="*/ 3587551 w 8126844"/>
                    <a:gd name="connsiteY139" fmla="*/ 4076310 h 5918557"/>
                    <a:gd name="connsiteX140" fmla="*/ 3883386 w 8126844"/>
                    <a:gd name="connsiteY140" fmla="*/ 4076310 h 5918557"/>
                    <a:gd name="connsiteX141" fmla="*/ 3964068 w 8126844"/>
                    <a:gd name="connsiteY141" fmla="*/ 4009074 h 5918557"/>
                    <a:gd name="connsiteX142" fmla="*/ 3883386 w 8126844"/>
                    <a:gd name="connsiteY142" fmla="*/ 3888051 h 5918557"/>
                    <a:gd name="connsiteX143" fmla="*/ 3412739 w 8126844"/>
                    <a:gd name="connsiteY143" fmla="*/ 3861157 h 5918557"/>
                    <a:gd name="connsiteX144" fmla="*/ 3049668 w 8126844"/>
                    <a:gd name="connsiteY144" fmla="*/ 3807369 h 5918557"/>
                    <a:gd name="connsiteX145" fmla="*/ 2740386 w 8126844"/>
                    <a:gd name="connsiteY145" fmla="*/ 3740133 h 5918557"/>
                    <a:gd name="connsiteX146" fmla="*/ 2457998 w 8126844"/>
                    <a:gd name="connsiteY146" fmla="*/ 3659451 h 5918557"/>
                    <a:gd name="connsiteX147" fmla="*/ 2242845 w 8126844"/>
                    <a:gd name="connsiteY147" fmla="*/ 3605663 h 5918557"/>
                    <a:gd name="connsiteX148" fmla="*/ 2162163 w 8126844"/>
                    <a:gd name="connsiteY148" fmla="*/ 3767027 h 5918557"/>
                    <a:gd name="connsiteX149" fmla="*/ 2336974 w 8126844"/>
                    <a:gd name="connsiteY149" fmla="*/ 3941839 h 5918557"/>
                    <a:gd name="connsiteX150" fmla="*/ 2713492 w 8126844"/>
                    <a:gd name="connsiteY150" fmla="*/ 3995627 h 5918557"/>
                    <a:gd name="connsiteX151" fmla="*/ 2874857 w 8126844"/>
                    <a:gd name="connsiteY151" fmla="*/ 4049416 h 5918557"/>
                    <a:gd name="connsiteX152" fmla="*/ 2874857 w 8126844"/>
                    <a:gd name="connsiteY152" fmla="*/ 4197333 h 5918557"/>
                    <a:gd name="connsiteX153" fmla="*/ 2605916 w 8126844"/>
                    <a:gd name="connsiteY153" fmla="*/ 4170439 h 5918557"/>
                    <a:gd name="connsiteX154" fmla="*/ 2000798 w 8126844"/>
                    <a:gd name="connsiteY154" fmla="*/ 4049416 h 5918557"/>
                    <a:gd name="connsiteX155" fmla="*/ 1583939 w 8126844"/>
                    <a:gd name="connsiteY155" fmla="*/ 3901498 h 5918557"/>
                    <a:gd name="connsiteX156" fmla="*/ 1409127 w 8126844"/>
                    <a:gd name="connsiteY156" fmla="*/ 3914945 h 5918557"/>
                    <a:gd name="connsiteX157" fmla="*/ 1368786 w 8126844"/>
                    <a:gd name="connsiteY157" fmla="*/ 4089757 h 5918557"/>
                    <a:gd name="connsiteX158" fmla="*/ 1799092 w 8126844"/>
                    <a:gd name="connsiteY158" fmla="*/ 4224227 h 5918557"/>
                    <a:gd name="connsiteX159" fmla="*/ 2256292 w 8126844"/>
                    <a:gd name="connsiteY159" fmla="*/ 4385592 h 5918557"/>
                    <a:gd name="connsiteX160" fmla="*/ 2390763 w 8126844"/>
                    <a:gd name="connsiteY160" fmla="*/ 4493169 h 5918557"/>
                    <a:gd name="connsiteX161" fmla="*/ 2094927 w 8126844"/>
                    <a:gd name="connsiteY161" fmla="*/ 4560404 h 5918557"/>
                    <a:gd name="connsiteX162" fmla="*/ 1557045 w 8126844"/>
                    <a:gd name="connsiteY162" fmla="*/ 4385592 h 5918557"/>
                    <a:gd name="connsiteX163" fmla="*/ 965374 w 8126844"/>
                    <a:gd name="connsiteY163" fmla="*/ 4156992 h 5918557"/>
                    <a:gd name="connsiteX164" fmla="*/ 481280 w 8126844"/>
                    <a:gd name="connsiteY164" fmla="*/ 3941839 h 5918557"/>
                    <a:gd name="connsiteX165" fmla="*/ 198892 w 8126844"/>
                    <a:gd name="connsiteY165" fmla="*/ 3834263 h 5918557"/>
                    <a:gd name="connsiteX166" fmla="*/ 131657 w 8126844"/>
                    <a:gd name="connsiteY166" fmla="*/ 3740133 h 5918557"/>
                    <a:gd name="connsiteX167" fmla="*/ 279574 w 8126844"/>
                    <a:gd name="connsiteY167" fmla="*/ 3646004 h 5918557"/>
                    <a:gd name="connsiteX168" fmla="*/ 642645 w 8126844"/>
                    <a:gd name="connsiteY168" fmla="*/ 3820816 h 5918557"/>
                    <a:gd name="connsiteX169" fmla="*/ 1113292 w 8126844"/>
                    <a:gd name="connsiteY169" fmla="*/ 3968733 h 5918557"/>
                    <a:gd name="connsiteX170" fmla="*/ 1153633 w 8126844"/>
                    <a:gd name="connsiteY170" fmla="*/ 3793921 h 5918557"/>
                    <a:gd name="connsiteX171" fmla="*/ 1032610 w 8126844"/>
                    <a:gd name="connsiteY171" fmla="*/ 3632557 h 5918557"/>
                    <a:gd name="connsiteX172" fmla="*/ 535068 w 8126844"/>
                    <a:gd name="connsiteY172" fmla="*/ 3484639 h 5918557"/>
                    <a:gd name="connsiteX173" fmla="*/ 198892 w 8126844"/>
                    <a:gd name="connsiteY173" fmla="*/ 3242592 h 5918557"/>
                    <a:gd name="connsiteX174" fmla="*/ 10633 w 8126844"/>
                    <a:gd name="connsiteY174" fmla="*/ 3081227 h 5918557"/>
                    <a:gd name="connsiteX175" fmla="*/ 50974 w 8126844"/>
                    <a:gd name="connsiteY175" fmla="*/ 2946757 h 5918557"/>
                    <a:gd name="connsiteX176" fmla="*/ 279574 w 8126844"/>
                    <a:gd name="connsiteY176" fmla="*/ 3027439 h 5918557"/>
                    <a:gd name="connsiteX177" fmla="*/ 1019163 w 8126844"/>
                    <a:gd name="connsiteY177" fmla="*/ 3430851 h 5918557"/>
                    <a:gd name="connsiteX178" fmla="*/ 1462916 w 8126844"/>
                    <a:gd name="connsiteY178" fmla="*/ 3672898 h 5918557"/>
                    <a:gd name="connsiteX179" fmla="*/ 1799092 w 8126844"/>
                    <a:gd name="connsiteY179" fmla="*/ 3767027 h 5918557"/>
                    <a:gd name="connsiteX180" fmla="*/ 1973904 w 8126844"/>
                    <a:gd name="connsiteY180" fmla="*/ 3699792 h 5918557"/>
                    <a:gd name="connsiteX181" fmla="*/ 1960457 w 8126844"/>
                    <a:gd name="connsiteY181" fmla="*/ 3457745 h 5918557"/>
                    <a:gd name="connsiteX182" fmla="*/ 1624280 w 8126844"/>
                    <a:gd name="connsiteY182" fmla="*/ 3350169 h 5918557"/>
                    <a:gd name="connsiteX183" fmla="*/ 1288104 w 8126844"/>
                    <a:gd name="connsiteY183" fmla="*/ 3202251 h 5918557"/>
                    <a:gd name="connsiteX184" fmla="*/ 1261210 w 8126844"/>
                    <a:gd name="connsiteY184" fmla="*/ 3067780 h 5918557"/>
                    <a:gd name="connsiteX185" fmla="*/ 1462916 w 8126844"/>
                    <a:gd name="connsiteY185" fmla="*/ 3067780 h 5918557"/>
                    <a:gd name="connsiteX186" fmla="*/ 1691516 w 8126844"/>
                    <a:gd name="connsiteY186" fmla="*/ 3148463 h 5918557"/>
                    <a:gd name="connsiteX187" fmla="*/ 1758751 w 8126844"/>
                    <a:gd name="connsiteY187" fmla="*/ 2933310 h 5918557"/>
                    <a:gd name="connsiteX188" fmla="*/ 1597386 w 8126844"/>
                    <a:gd name="connsiteY188" fmla="*/ 2758498 h 5918557"/>
                    <a:gd name="connsiteX189" fmla="*/ 1153633 w 8126844"/>
                    <a:gd name="connsiteY189" fmla="*/ 2570239 h 5918557"/>
                    <a:gd name="connsiteX190" fmla="*/ 871245 w 8126844"/>
                    <a:gd name="connsiteY190" fmla="*/ 2381980 h 5918557"/>
                    <a:gd name="connsiteX191" fmla="*/ 750221 w 8126844"/>
                    <a:gd name="connsiteY191" fmla="*/ 2247510 h 5918557"/>
                    <a:gd name="connsiteX192" fmla="*/ 844351 w 8126844"/>
                    <a:gd name="connsiteY192" fmla="*/ 2126486 h 5918557"/>
                    <a:gd name="connsiteX193" fmla="*/ 1328445 w 8126844"/>
                    <a:gd name="connsiteY193" fmla="*/ 2341639 h 5918557"/>
                    <a:gd name="connsiteX194" fmla="*/ 1606671 w 8126844"/>
                    <a:gd name="connsiteY194" fmla="*/ 2488058 h 5918557"/>
                    <a:gd name="connsiteX195" fmla="*/ 1720260 w 8126844"/>
                    <a:gd name="connsiteY195" fmla="*/ 2209219 h 5918557"/>
                    <a:gd name="connsiteX196" fmla="*/ 1772079 w 8126844"/>
                    <a:gd name="connsiteY196" fmla="*/ 2025794 h 5918557"/>
                    <a:gd name="connsiteX197" fmla="*/ 1693720 w 8126844"/>
                    <a:gd name="connsiteY197" fmla="*/ 1853765 h 5918557"/>
                    <a:gd name="connsiteX198" fmla="*/ 2176456 w 8126844"/>
                    <a:gd name="connsiteY198" fmla="*/ 2166613 h 5918557"/>
                    <a:gd name="connsiteX199" fmla="*/ 1984049 w 8126844"/>
                    <a:gd name="connsiteY199" fmla="*/ 2144205 h 5918557"/>
                    <a:gd name="connsiteX200" fmla="*/ 1894130 w 8126844"/>
                    <a:gd name="connsiteY200" fmla="*/ 2281923 h 5918557"/>
                    <a:gd name="connsiteX201" fmla="*/ 1879774 w 8126844"/>
                    <a:gd name="connsiteY201" fmla="*/ 2624027 h 5918557"/>
                    <a:gd name="connsiteX202" fmla="*/ 2390763 w 8126844"/>
                    <a:gd name="connsiteY202" fmla="*/ 2852627 h 5918557"/>
                    <a:gd name="connsiteX203" fmla="*/ 3157245 w 8126844"/>
                    <a:gd name="connsiteY203" fmla="*/ 3067780 h 5918557"/>
                    <a:gd name="connsiteX204" fmla="*/ 3708574 w 8126844"/>
                    <a:gd name="connsiteY204" fmla="*/ 3202251 h 5918557"/>
                    <a:gd name="connsiteX205" fmla="*/ 4165774 w 8126844"/>
                    <a:gd name="connsiteY205" fmla="*/ 3175357 h 5918557"/>
                    <a:gd name="connsiteX206" fmla="*/ 4394374 w 8126844"/>
                    <a:gd name="connsiteY206" fmla="*/ 3148463 h 5918557"/>
                    <a:gd name="connsiteX207" fmla="*/ 4407821 w 8126844"/>
                    <a:gd name="connsiteY207" fmla="*/ 2960204 h 5918557"/>
                    <a:gd name="connsiteX208" fmla="*/ 4192668 w 8126844"/>
                    <a:gd name="connsiteY208" fmla="*/ 2919863 h 5918557"/>
                    <a:gd name="connsiteX209" fmla="*/ 4031304 w 8126844"/>
                    <a:gd name="connsiteY209" fmla="*/ 2960204 h 5918557"/>
                    <a:gd name="connsiteX210" fmla="*/ 4031304 w 8126844"/>
                    <a:gd name="connsiteY210" fmla="*/ 2785392 h 5918557"/>
                    <a:gd name="connsiteX211" fmla="*/ 4448163 w 8126844"/>
                    <a:gd name="connsiteY211" fmla="*/ 2664369 h 5918557"/>
                    <a:gd name="connsiteX212" fmla="*/ 4703657 w 8126844"/>
                    <a:gd name="connsiteY212" fmla="*/ 2556792 h 5918557"/>
                    <a:gd name="connsiteX213" fmla="*/ 4719129 w 8126844"/>
                    <a:gd name="connsiteY213" fmla="*/ 2340128 h 5918557"/>
                    <a:gd name="connsiteX214" fmla="*/ 4519556 w 8126844"/>
                    <a:gd name="connsiteY214" fmla="*/ 2345080 h 5918557"/>
                    <a:gd name="connsiteX0" fmla="*/ 5076343 w 8126844"/>
                    <a:gd name="connsiteY0" fmla="*/ 2135224 h 5918557"/>
                    <a:gd name="connsiteX1" fmla="*/ 4866197 w 8126844"/>
                    <a:gd name="connsiteY1" fmla="*/ 2254064 h 5918557"/>
                    <a:gd name="connsiteX2" fmla="*/ 4959151 w 8126844"/>
                    <a:gd name="connsiteY2" fmla="*/ 2462663 h 5918557"/>
                    <a:gd name="connsiteX3" fmla="*/ 5402904 w 8126844"/>
                    <a:gd name="connsiteY3" fmla="*/ 2301298 h 5918557"/>
                    <a:gd name="connsiteX4" fmla="*/ 6478668 w 8126844"/>
                    <a:gd name="connsiteY4" fmla="*/ 1588604 h 5918557"/>
                    <a:gd name="connsiteX5" fmla="*/ 6941073 w 8126844"/>
                    <a:gd name="connsiteY5" fmla="*/ 977271 h 5918557"/>
                    <a:gd name="connsiteX6" fmla="*/ 6764360 w 8126844"/>
                    <a:gd name="connsiteY6" fmla="*/ 399086 h 5918557"/>
                    <a:gd name="connsiteX7" fmla="*/ 6656943 w 8126844"/>
                    <a:gd name="connsiteY7" fmla="*/ 525696 h 5918557"/>
                    <a:gd name="connsiteX8" fmla="*/ 6759584 w 8126844"/>
                    <a:gd name="connsiteY8" fmla="*/ 0 h 5918557"/>
                    <a:gd name="connsiteX9" fmla="*/ 6766984 w 8126844"/>
                    <a:gd name="connsiteY9" fmla="*/ 176893 h 5918557"/>
                    <a:gd name="connsiteX10" fmla="*/ 7177916 w 8126844"/>
                    <a:gd name="connsiteY10" fmla="*/ 741439 h 5918557"/>
                    <a:gd name="connsiteX11" fmla="*/ 7352727 w 8126844"/>
                    <a:gd name="connsiteY11" fmla="*/ 620416 h 5918557"/>
                    <a:gd name="connsiteX12" fmla="*/ 7460304 w 8126844"/>
                    <a:gd name="connsiteY12" fmla="*/ 929698 h 5918557"/>
                    <a:gd name="connsiteX13" fmla="*/ 7137574 w 8126844"/>
                    <a:gd name="connsiteY13" fmla="*/ 1360004 h 5918557"/>
                    <a:gd name="connsiteX14" fmla="*/ 7056892 w 8126844"/>
                    <a:gd name="connsiteY14" fmla="*/ 1534816 h 5918557"/>
                    <a:gd name="connsiteX15" fmla="*/ 7177916 w 8126844"/>
                    <a:gd name="connsiteY15" fmla="*/ 1642392 h 5918557"/>
                    <a:gd name="connsiteX16" fmla="*/ 7406516 w 8126844"/>
                    <a:gd name="connsiteY16" fmla="*/ 1413792 h 5918557"/>
                    <a:gd name="connsiteX17" fmla="*/ 7540986 w 8126844"/>
                    <a:gd name="connsiteY17" fmla="*/ 1413792 h 5918557"/>
                    <a:gd name="connsiteX18" fmla="*/ 7554433 w 8126844"/>
                    <a:gd name="connsiteY18" fmla="*/ 1642392 h 5918557"/>
                    <a:gd name="connsiteX19" fmla="*/ 6976210 w 8126844"/>
                    <a:gd name="connsiteY19" fmla="*/ 2234063 h 5918557"/>
                    <a:gd name="connsiteX20" fmla="*/ 6276963 w 8126844"/>
                    <a:gd name="connsiteY20" fmla="*/ 2785392 h 5918557"/>
                    <a:gd name="connsiteX21" fmla="*/ 5860104 w 8126844"/>
                    <a:gd name="connsiteY21" fmla="*/ 2987098 h 5918557"/>
                    <a:gd name="connsiteX22" fmla="*/ 5658398 w 8126844"/>
                    <a:gd name="connsiteY22" fmla="*/ 3054333 h 5918557"/>
                    <a:gd name="connsiteX23" fmla="*/ 5550821 w 8126844"/>
                    <a:gd name="connsiteY23" fmla="*/ 2973651 h 5918557"/>
                    <a:gd name="connsiteX24" fmla="*/ 5644951 w 8126844"/>
                    <a:gd name="connsiteY24" fmla="*/ 2771945 h 5918557"/>
                    <a:gd name="connsiteX25" fmla="*/ 5913892 w 8126844"/>
                    <a:gd name="connsiteY25" fmla="*/ 2718157 h 5918557"/>
                    <a:gd name="connsiteX26" fmla="*/ 5752527 w 8126844"/>
                    <a:gd name="connsiteY26" fmla="*/ 2408874 h 5918557"/>
                    <a:gd name="connsiteX27" fmla="*/ 5362563 w 8126844"/>
                    <a:gd name="connsiteY27" fmla="*/ 2556792 h 5918557"/>
                    <a:gd name="connsiteX28" fmla="*/ 4663316 w 8126844"/>
                    <a:gd name="connsiteY28" fmla="*/ 2839180 h 5918557"/>
                    <a:gd name="connsiteX29" fmla="*/ 4649868 w 8126844"/>
                    <a:gd name="connsiteY29" fmla="*/ 3013992 h 5918557"/>
                    <a:gd name="connsiteX30" fmla="*/ 4703657 w 8126844"/>
                    <a:gd name="connsiteY30" fmla="*/ 3121569 h 5918557"/>
                    <a:gd name="connsiteX31" fmla="*/ 5066727 w 8126844"/>
                    <a:gd name="connsiteY31" fmla="*/ 2987098 h 5918557"/>
                    <a:gd name="connsiteX32" fmla="*/ 5322221 w 8126844"/>
                    <a:gd name="connsiteY32" fmla="*/ 2933310 h 5918557"/>
                    <a:gd name="connsiteX33" fmla="*/ 5349116 w 8126844"/>
                    <a:gd name="connsiteY33" fmla="*/ 3067780 h 5918557"/>
                    <a:gd name="connsiteX34" fmla="*/ 4784339 w 8126844"/>
                    <a:gd name="connsiteY34" fmla="*/ 3282933 h 5918557"/>
                    <a:gd name="connsiteX35" fmla="*/ 4098539 w 8126844"/>
                    <a:gd name="connsiteY35" fmla="*/ 3417404 h 5918557"/>
                    <a:gd name="connsiteX36" fmla="*/ 2740386 w 8126844"/>
                    <a:gd name="connsiteY36" fmla="*/ 3282933 h 5918557"/>
                    <a:gd name="connsiteX37" fmla="*/ 2202504 w 8126844"/>
                    <a:gd name="connsiteY37" fmla="*/ 3081227 h 5918557"/>
                    <a:gd name="connsiteX38" fmla="*/ 2027692 w 8126844"/>
                    <a:gd name="connsiteY38" fmla="*/ 3027439 h 5918557"/>
                    <a:gd name="connsiteX39" fmla="*/ 1960457 w 8126844"/>
                    <a:gd name="connsiteY39" fmla="*/ 3175357 h 5918557"/>
                    <a:gd name="connsiteX40" fmla="*/ 2390763 w 8126844"/>
                    <a:gd name="connsiteY40" fmla="*/ 3403957 h 5918557"/>
                    <a:gd name="connsiteX41" fmla="*/ 3372398 w 8126844"/>
                    <a:gd name="connsiteY41" fmla="*/ 3646004 h 5918557"/>
                    <a:gd name="connsiteX42" fmla="*/ 4125433 w 8126844"/>
                    <a:gd name="connsiteY42" fmla="*/ 3646004 h 5918557"/>
                    <a:gd name="connsiteX43" fmla="*/ 4757445 w 8126844"/>
                    <a:gd name="connsiteY43" fmla="*/ 3619110 h 5918557"/>
                    <a:gd name="connsiteX44" fmla="*/ 4918810 w 8126844"/>
                    <a:gd name="connsiteY44" fmla="*/ 3659451 h 5918557"/>
                    <a:gd name="connsiteX45" fmla="*/ 4811233 w 8126844"/>
                    <a:gd name="connsiteY45" fmla="*/ 3820816 h 5918557"/>
                    <a:gd name="connsiteX46" fmla="*/ 4286798 w 8126844"/>
                    <a:gd name="connsiteY46" fmla="*/ 3888051 h 5918557"/>
                    <a:gd name="connsiteX47" fmla="*/ 4219563 w 8126844"/>
                    <a:gd name="connsiteY47" fmla="*/ 4022521 h 5918557"/>
                    <a:gd name="connsiteX48" fmla="*/ 4555739 w 8126844"/>
                    <a:gd name="connsiteY48" fmla="*/ 4076310 h 5918557"/>
                    <a:gd name="connsiteX49" fmla="*/ 5241539 w 8126844"/>
                    <a:gd name="connsiteY49" fmla="*/ 3888051 h 5918557"/>
                    <a:gd name="connsiteX50" fmla="*/ 5523927 w 8126844"/>
                    <a:gd name="connsiteY50" fmla="*/ 3753580 h 5918557"/>
                    <a:gd name="connsiteX51" fmla="*/ 5618057 w 8126844"/>
                    <a:gd name="connsiteY51" fmla="*/ 3646004 h 5918557"/>
                    <a:gd name="connsiteX52" fmla="*/ 5402904 w 8126844"/>
                    <a:gd name="connsiteY52" fmla="*/ 3632557 h 5918557"/>
                    <a:gd name="connsiteX53" fmla="*/ 5214645 w 8126844"/>
                    <a:gd name="connsiteY53" fmla="*/ 3524980 h 5918557"/>
                    <a:gd name="connsiteX54" fmla="*/ 5241539 w 8126844"/>
                    <a:gd name="connsiteY54" fmla="*/ 3403957 h 5918557"/>
                    <a:gd name="connsiteX55" fmla="*/ 5537374 w 8126844"/>
                    <a:gd name="connsiteY55" fmla="*/ 3363616 h 5918557"/>
                    <a:gd name="connsiteX56" fmla="*/ 6196280 w 8126844"/>
                    <a:gd name="connsiteY56" fmla="*/ 3108121 h 5918557"/>
                    <a:gd name="connsiteX57" fmla="*/ 6747610 w 8126844"/>
                    <a:gd name="connsiteY57" fmla="*/ 2771945 h 5918557"/>
                    <a:gd name="connsiteX58" fmla="*/ 7218257 w 8126844"/>
                    <a:gd name="connsiteY58" fmla="*/ 2328192 h 5918557"/>
                    <a:gd name="connsiteX59" fmla="*/ 7433410 w 8126844"/>
                    <a:gd name="connsiteY59" fmla="*/ 2153380 h 5918557"/>
                    <a:gd name="connsiteX60" fmla="*/ 7567880 w 8126844"/>
                    <a:gd name="connsiteY60" fmla="*/ 2180274 h 5918557"/>
                    <a:gd name="connsiteX61" fmla="*/ 7514092 w 8126844"/>
                    <a:gd name="connsiteY61" fmla="*/ 2381980 h 5918557"/>
                    <a:gd name="connsiteX62" fmla="*/ 7097233 w 8126844"/>
                    <a:gd name="connsiteY62" fmla="*/ 2812286 h 5918557"/>
                    <a:gd name="connsiteX63" fmla="*/ 6451774 w 8126844"/>
                    <a:gd name="connsiteY63" fmla="*/ 3229145 h 5918557"/>
                    <a:gd name="connsiteX64" fmla="*/ 6088704 w 8126844"/>
                    <a:gd name="connsiteY64" fmla="*/ 3417404 h 5918557"/>
                    <a:gd name="connsiteX65" fmla="*/ 5981127 w 8126844"/>
                    <a:gd name="connsiteY65" fmla="*/ 3551874 h 5918557"/>
                    <a:gd name="connsiteX66" fmla="*/ 6021468 w 8126844"/>
                    <a:gd name="connsiteY66" fmla="*/ 3753580 h 5918557"/>
                    <a:gd name="connsiteX67" fmla="*/ 6115598 w 8126844"/>
                    <a:gd name="connsiteY67" fmla="*/ 3901498 h 5918557"/>
                    <a:gd name="connsiteX68" fmla="*/ 6734163 w 8126844"/>
                    <a:gd name="connsiteY68" fmla="*/ 3726686 h 5918557"/>
                    <a:gd name="connsiteX69" fmla="*/ 7419963 w 8126844"/>
                    <a:gd name="connsiteY69" fmla="*/ 3296380 h 5918557"/>
                    <a:gd name="connsiteX70" fmla="*/ 7850268 w 8126844"/>
                    <a:gd name="connsiteY70" fmla="*/ 2973651 h 5918557"/>
                    <a:gd name="connsiteX71" fmla="*/ 8065421 w 8126844"/>
                    <a:gd name="connsiteY71" fmla="*/ 2866074 h 5918557"/>
                    <a:gd name="connsiteX72" fmla="*/ 8105763 w 8126844"/>
                    <a:gd name="connsiteY72" fmla="*/ 3027439 h 5918557"/>
                    <a:gd name="connsiteX73" fmla="*/ 7769586 w 8126844"/>
                    <a:gd name="connsiteY73" fmla="*/ 3363616 h 5918557"/>
                    <a:gd name="connsiteX74" fmla="*/ 6707268 w 8126844"/>
                    <a:gd name="connsiteY74" fmla="*/ 3941839 h 5918557"/>
                    <a:gd name="connsiteX75" fmla="*/ 6129045 w 8126844"/>
                    <a:gd name="connsiteY75" fmla="*/ 4210780 h 5918557"/>
                    <a:gd name="connsiteX76" fmla="*/ 5833210 w 8126844"/>
                    <a:gd name="connsiteY76" fmla="*/ 4251121 h 5918557"/>
                    <a:gd name="connsiteX77" fmla="*/ 5712186 w 8126844"/>
                    <a:gd name="connsiteY77" fmla="*/ 4291463 h 5918557"/>
                    <a:gd name="connsiteX78" fmla="*/ 5658398 w 8126844"/>
                    <a:gd name="connsiteY78" fmla="*/ 4143545 h 5918557"/>
                    <a:gd name="connsiteX79" fmla="*/ 5779421 w 8126844"/>
                    <a:gd name="connsiteY79" fmla="*/ 4035969 h 5918557"/>
                    <a:gd name="connsiteX80" fmla="*/ 5779421 w 8126844"/>
                    <a:gd name="connsiteY80" fmla="*/ 3941839 h 5918557"/>
                    <a:gd name="connsiteX81" fmla="*/ 5497033 w 8126844"/>
                    <a:gd name="connsiteY81" fmla="*/ 4062863 h 5918557"/>
                    <a:gd name="connsiteX82" fmla="*/ 5039833 w 8126844"/>
                    <a:gd name="connsiteY82" fmla="*/ 4197333 h 5918557"/>
                    <a:gd name="connsiteX83" fmla="*/ 4865021 w 8126844"/>
                    <a:gd name="connsiteY83" fmla="*/ 4278016 h 5918557"/>
                    <a:gd name="connsiteX84" fmla="*/ 4905363 w 8126844"/>
                    <a:gd name="connsiteY84" fmla="*/ 4372145 h 5918557"/>
                    <a:gd name="connsiteX85" fmla="*/ 5160857 w 8126844"/>
                    <a:gd name="connsiteY85" fmla="*/ 4345251 h 5918557"/>
                    <a:gd name="connsiteX86" fmla="*/ 5187751 w 8126844"/>
                    <a:gd name="connsiteY86" fmla="*/ 4479721 h 5918557"/>
                    <a:gd name="connsiteX87" fmla="*/ 4878468 w 8126844"/>
                    <a:gd name="connsiteY87" fmla="*/ 4573851 h 5918557"/>
                    <a:gd name="connsiteX88" fmla="*/ 4891916 w 8126844"/>
                    <a:gd name="connsiteY88" fmla="*/ 4721769 h 5918557"/>
                    <a:gd name="connsiteX89" fmla="*/ 5376010 w 8126844"/>
                    <a:gd name="connsiteY89" fmla="*/ 4614192 h 5918557"/>
                    <a:gd name="connsiteX90" fmla="*/ 5967680 w 8126844"/>
                    <a:gd name="connsiteY90" fmla="*/ 4466274 h 5918557"/>
                    <a:gd name="connsiteX91" fmla="*/ 6344198 w 8126844"/>
                    <a:gd name="connsiteY91" fmla="*/ 4264569 h 5918557"/>
                    <a:gd name="connsiteX92" fmla="*/ 6478668 w 8126844"/>
                    <a:gd name="connsiteY92" fmla="*/ 4264569 h 5918557"/>
                    <a:gd name="connsiteX93" fmla="*/ 6478668 w 8126844"/>
                    <a:gd name="connsiteY93" fmla="*/ 4452827 h 5918557"/>
                    <a:gd name="connsiteX94" fmla="*/ 5900445 w 8126844"/>
                    <a:gd name="connsiteY94" fmla="*/ 4641086 h 5918557"/>
                    <a:gd name="connsiteX95" fmla="*/ 5053280 w 8126844"/>
                    <a:gd name="connsiteY95" fmla="*/ 4883133 h 5918557"/>
                    <a:gd name="connsiteX96" fmla="*/ 4703657 w 8126844"/>
                    <a:gd name="connsiteY96" fmla="*/ 4977263 h 5918557"/>
                    <a:gd name="connsiteX97" fmla="*/ 4313692 w 8126844"/>
                    <a:gd name="connsiteY97" fmla="*/ 5044498 h 5918557"/>
                    <a:gd name="connsiteX98" fmla="*/ 4004410 w 8126844"/>
                    <a:gd name="connsiteY98" fmla="*/ 5084839 h 5918557"/>
                    <a:gd name="connsiteX99" fmla="*/ 3869939 w 8126844"/>
                    <a:gd name="connsiteY99" fmla="*/ 4963816 h 5918557"/>
                    <a:gd name="connsiteX100" fmla="*/ 3950621 w 8126844"/>
                    <a:gd name="connsiteY100" fmla="*/ 4856239 h 5918557"/>
                    <a:gd name="connsiteX101" fmla="*/ 4367480 w 8126844"/>
                    <a:gd name="connsiteY101" fmla="*/ 4775557 h 5918557"/>
                    <a:gd name="connsiteX102" fmla="*/ 4542292 w 8126844"/>
                    <a:gd name="connsiteY102" fmla="*/ 4708321 h 5918557"/>
                    <a:gd name="connsiteX103" fmla="*/ 4542292 w 8126844"/>
                    <a:gd name="connsiteY103" fmla="*/ 4573851 h 5918557"/>
                    <a:gd name="connsiteX104" fmla="*/ 4206116 w 8126844"/>
                    <a:gd name="connsiteY104" fmla="*/ 4573851 h 5918557"/>
                    <a:gd name="connsiteX105" fmla="*/ 3520316 w 8126844"/>
                    <a:gd name="connsiteY105" fmla="*/ 4654533 h 5918557"/>
                    <a:gd name="connsiteX106" fmla="*/ 3157245 w 8126844"/>
                    <a:gd name="connsiteY106" fmla="*/ 4681427 h 5918557"/>
                    <a:gd name="connsiteX107" fmla="*/ 3076563 w 8126844"/>
                    <a:gd name="connsiteY107" fmla="*/ 4802451 h 5918557"/>
                    <a:gd name="connsiteX108" fmla="*/ 3224480 w 8126844"/>
                    <a:gd name="connsiteY108" fmla="*/ 4869686 h 5918557"/>
                    <a:gd name="connsiteX109" fmla="*/ 3453080 w 8126844"/>
                    <a:gd name="connsiteY109" fmla="*/ 4896580 h 5918557"/>
                    <a:gd name="connsiteX110" fmla="*/ 3412739 w 8126844"/>
                    <a:gd name="connsiteY110" fmla="*/ 5004157 h 5918557"/>
                    <a:gd name="connsiteX111" fmla="*/ 2968986 w 8126844"/>
                    <a:gd name="connsiteY111" fmla="*/ 5057945 h 5918557"/>
                    <a:gd name="connsiteX112" fmla="*/ 2767280 w 8126844"/>
                    <a:gd name="connsiteY112" fmla="*/ 5071392 h 5918557"/>
                    <a:gd name="connsiteX113" fmla="*/ 2673151 w 8126844"/>
                    <a:gd name="connsiteY113" fmla="*/ 5273098 h 5918557"/>
                    <a:gd name="connsiteX114" fmla="*/ 2767280 w 8126844"/>
                    <a:gd name="connsiteY114" fmla="*/ 5636169 h 5918557"/>
                    <a:gd name="connsiteX115" fmla="*/ 2700045 w 8126844"/>
                    <a:gd name="connsiteY115" fmla="*/ 5837874 h 5918557"/>
                    <a:gd name="connsiteX116" fmla="*/ 2498339 w 8126844"/>
                    <a:gd name="connsiteY116" fmla="*/ 5918557 h 5918557"/>
                    <a:gd name="connsiteX117" fmla="*/ 2256292 w 8126844"/>
                    <a:gd name="connsiteY117" fmla="*/ 5837874 h 5918557"/>
                    <a:gd name="connsiteX118" fmla="*/ 2175610 w 8126844"/>
                    <a:gd name="connsiteY118" fmla="*/ 5582380 h 5918557"/>
                    <a:gd name="connsiteX119" fmla="*/ 2269739 w 8126844"/>
                    <a:gd name="connsiteY119" fmla="*/ 5353780 h 5918557"/>
                    <a:gd name="connsiteX120" fmla="*/ 2404210 w 8126844"/>
                    <a:gd name="connsiteY120" fmla="*/ 5192416 h 5918557"/>
                    <a:gd name="connsiteX121" fmla="*/ 2390763 w 8126844"/>
                    <a:gd name="connsiteY121" fmla="*/ 5044498 h 5918557"/>
                    <a:gd name="connsiteX122" fmla="*/ 2014245 w 8126844"/>
                    <a:gd name="connsiteY122" fmla="*/ 4910027 h 5918557"/>
                    <a:gd name="connsiteX123" fmla="*/ 2068033 w 8126844"/>
                    <a:gd name="connsiteY123" fmla="*/ 4802451 h 5918557"/>
                    <a:gd name="connsiteX124" fmla="*/ 2390763 w 8126844"/>
                    <a:gd name="connsiteY124" fmla="*/ 4802451 h 5918557"/>
                    <a:gd name="connsiteX125" fmla="*/ 2807621 w 8126844"/>
                    <a:gd name="connsiteY125" fmla="*/ 4802451 h 5918557"/>
                    <a:gd name="connsiteX126" fmla="*/ 2834516 w 8126844"/>
                    <a:gd name="connsiteY126" fmla="*/ 4667980 h 5918557"/>
                    <a:gd name="connsiteX127" fmla="*/ 2686598 w 8126844"/>
                    <a:gd name="connsiteY127" fmla="*/ 4614192 h 5918557"/>
                    <a:gd name="connsiteX128" fmla="*/ 2780727 w 8126844"/>
                    <a:gd name="connsiteY128" fmla="*/ 4466274 h 5918557"/>
                    <a:gd name="connsiteX129" fmla="*/ 3211033 w 8126844"/>
                    <a:gd name="connsiteY129" fmla="*/ 4506616 h 5918557"/>
                    <a:gd name="connsiteX130" fmla="*/ 3775810 w 8126844"/>
                    <a:gd name="connsiteY130" fmla="*/ 4479721 h 5918557"/>
                    <a:gd name="connsiteX131" fmla="*/ 4380927 w 8126844"/>
                    <a:gd name="connsiteY131" fmla="*/ 4385592 h 5918557"/>
                    <a:gd name="connsiteX132" fmla="*/ 4622974 w 8126844"/>
                    <a:gd name="connsiteY132" fmla="*/ 4331804 h 5918557"/>
                    <a:gd name="connsiteX133" fmla="*/ 4555739 w 8126844"/>
                    <a:gd name="connsiteY133" fmla="*/ 4237674 h 5918557"/>
                    <a:gd name="connsiteX134" fmla="*/ 4031304 w 8126844"/>
                    <a:gd name="connsiteY134" fmla="*/ 4278016 h 5918557"/>
                    <a:gd name="connsiteX135" fmla="*/ 3600998 w 8126844"/>
                    <a:gd name="connsiteY135" fmla="*/ 4291463 h 5918557"/>
                    <a:gd name="connsiteX136" fmla="*/ 3278268 w 8126844"/>
                    <a:gd name="connsiteY136" fmla="*/ 4251121 h 5918557"/>
                    <a:gd name="connsiteX137" fmla="*/ 3237927 w 8126844"/>
                    <a:gd name="connsiteY137" fmla="*/ 4183886 h 5918557"/>
                    <a:gd name="connsiteX138" fmla="*/ 3291716 w 8126844"/>
                    <a:gd name="connsiteY138" fmla="*/ 4049416 h 5918557"/>
                    <a:gd name="connsiteX139" fmla="*/ 3587551 w 8126844"/>
                    <a:gd name="connsiteY139" fmla="*/ 4076310 h 5918557"/>
                    <a:gd name="connsiteX140" fmla="*/ 3883386 w 8126844"/>
                    <a:gd name="connsiteY140" fmla="*/ 4076310 h 5918557"/>
                    <a:gd name="connsiteX141" fmla="*/ 3964068 w 8126844"/>
                    <a:gd name="connsiteY141" fmla="*/ 4009074 h 5918557"/>
                    <a:gd name="connsiteX142" fmla="*/ 3883386 w 8126844"/>
                    <a:gd name="connsiteY142" fmla="*/ 3888051 h 5918557"/>
                    <a:gd name="connsiteX143" fmla="*/ 3412739 w 8126844"/>
                    <a:gd name="connsiteY143" fmla="*/ 3861157 h 5918557"/>
                    <a:gd name="connsiteX144" fmla="*/ 3049668 w 8126844"/>
                    <a:gd name="connsiteY144" fmla="*/ 3807369 h 5918557"/>
                    <a:gd name="connsiteX145" fmla="*/ 2740386 w 8126844"/>
                    <a:gd name="connsiteY145" fmla="*/ 3740133 h 5918557"/>
                    <a:gd name="connsiteX146" fmla="*/ 2457998 w 8126844"/>
                    <a:gd name="connsiteY146" fmla="*/ 3659451 h 5918557"/>
                    <a:gd name="connsiteX147" fmla="*/ 2242845 w 8126844"/>
                    <a:gd name="connsiteY147" fmla="*/ 3605663 h 5918557"/>
                    <a:gd name="connsiteX148" fmla="*/ 2162163 w 8126844"/>
                    <a:gd name="connsiteY148" fmla="*/ 3767027 h 5918557"/>
                    <a:gd name="connsiteX149" fmla="*/ 2336974 w 8126844"/>
                    <a:gd name="connsiteY149" fmla="*/ 3941839 h 5918557"/>
                    <a:gd name="connsiteX150" fmla="*/ 2713492 w 8126844"/>
                    <a:gd name="connsiteY150" fmla="*/ 3995627 h 5918557"/>
                    <a:gd name="connsiteX151" fmla="*/ 2874857 w 8126844"/>
                    <a:gd name="connsiteY151" fmla="*/ 4049416 h 5918557"/>
                    <a:gd name="connsiteX152" fmla="*/ 2874857 w 8126844"/>
                    <a:gd name="connsiteY152" fmla="*/ 4197333 h 5918557"/>
                    <a:gd name="connsiteX153" fmla="*/ 2605916 w 8126844"/>
                    <a:gd name="connsiteY153" fmla="*/ 4170439 h 5918557"/>
                    <a:gd name="connsiteX154" fmla="*/ 2000798 w 8126844"/>
                    <a:gd name="connsiteY154" fmla="*/ 4049416 h 5918557"/>
                    <a:gd name="connsiteX155" fmla="*/ 1583939 w 8126844"/>
                    <a:gd name="connsiteY155" fmla="*/ 3901498 h 5918557"/>
                    <a:gd name="connsiteX156" fmla="*/ 1409127 w 8126844"/>
                    <a:gd name="connsiteY156" fmla="*/ 3914945 h 5918557"/>
                    <a:gd name="connsiteX157" fmla="*/ 1368786 w 8126844"/>
                    <a:gd name="connsiteY157" fmla="*/ 4089757 h 5918557"/>
                    <a:gd name="connsiteX158" fmla="*/ 1799092 w 8126844"/>
                    <a:gd name="connsiteY158" fmla="*/ 4224227 h 5918557"/>
                    <a:gd name="connsiteX159" fmla="*/ 2256292 w 8126844"/>
                    <a:gd name="connsiteY159" fmla="*/ 4385592 h 5918557"/>
                    <a:gd name="connsiteX160" fmla="*/ 2390763 w 8126844"/>
                    <a:gd name="connsiteY160" fmla="*/ 4493169 h 5918557"/>
                    <a:gd name="connsiteX161" fmla="*/ 2094927 w 8126844"/>
                    <a:gd name="connsiteY161" fmla="*/ 4560404 h 5918557"/>
                    <a:gd name="connsiteX162" fmla="*/ 1557045 w 8126844"/>
                    <a:gd name="connsiteY162" fmla="*/ 4385592 h 5918557"/>
                    <a:gd name="connsiteX163" fmla="*/ 965374 w 8126844"/>
                    <a:gd name="connsiteY163" fmla="*/ 4156992 h 5918557"/>
                    <a:gd name="connsiteX164" fmla="*/ 481280 w 8126844"/>
                    <a:gd name="connsiteY164" fmla="*/ 3941839 h 5918557"/>
                    <a:gd name="connsiteX165" fmla="*/ 198892 w 8126844"/>
                    <a:gd name="connsiteY165" fmla="*/ 3834263 h 5918557"/>
                    <a:gd name="connsiteX166" fmla="*/ 131657 w 8126844"/>
                    <a:gd name="connsiteY166" fmla="*/ 3740133 h 5918557"/>
                    <a:gd name="connsiteX167" fmla="*/ 279574 w 8126844"/>
                    <a:gd name="connsiteY167" fmla="*/ 3646004 h 5918557"/>
                    <a:gd name="connsiteX168" fmla="*/ 642645 w 8126844"/>
                    <a:gd name="connsiteY168" fmla="*/ 3820816 h 5918557"/>
                    <a:gd name="connsiteX169" fmla="*/ 1113292 w 8126844"/>
                    <a:gd name="connsiteY169" fmla="*/ 3968733 h 5918557"/>
                    <a:gd name="connsiteX170" fmla="*/ 1153633 w 8126844"/>
                    <a:gd name="connsiteY170" fmla="*/ 3793921 h 5918557"/>
                    <a:gd name="connsiteX171" fmla="*/ 1032610 w 8126844"/>
                    <a:gd name="connsiteY171" fmla="*/ 3632557 h 5918557"/>
                    <a:gd name="connsiteX172" fmla="*/ 535068 w 8126844"/>
                    <a:gd name="connsiteY172" fmla="*/ 3484639 h 5918557"/>
                    <a:gd name="connsiteX173" fmla="*/ 198892 w 8126844"/>
                    <a:gd name="connsiteY173" fmla="*/ 3242592 h 5918557"/>
                    <a:gd name="connsiteX174" fmla="*/ 10633 w 8126844"/>
                    <a:gd name="connsiteY174" fmla="*/ 3081227 h 5918557"/>
                    <a:gd name="connsiteX175" fmla="*/ 50974 w 8126844"/>
                    <a:gd name="connsiteY175" fmla="*/ 2946757 h 5918557"/>
                    <a:gd name="connsiteX176" fmla="*/ 279574 w 8126844"/>
                    <a:gd name="connsiteY176" fmla="*/ 3027439 h 5918557"/>
                    <a:gd name="connsiteX177" fmla="*/ 1019163 w 8126844"/>
                    <a:gd name="connsiteY177" fmla="*/ 3430851 h 5918557"/>
                    <a:gd name="connsiteX178" fmla="*/ 1462916 w 8126844"/>
                    <a:gd name="connsiteY178" fmla="*/ 3672898 h 5918557"/>
                    <a:gd name="connsiteX179" fmla="*/ 1799092 w 8126844"/>
                    <a:gd name="connsiteY179" fmla="*/ 3767027 h 5918557"/>
                    <a:gd name="connsiteX180" fmla="*/ 1973904 w 8126844"/>
                    <a:gd name="connsiteY180" fmla="*/ 3699792 h 5918557"/>
                    <a:gd name="connsiteX181" fmla="*/ 1960457 w 8126844"/>
                    <a:gd name="connsiteY181" fmla="*/ 3457745 h 5918557"/>
                    <a:gd name="connsiteX182" fmla="*/ 1624280 w 8126844"/>
                    <a:gd name="connsiteY182" fmla="*/ 3350169 h 5918557"/>
                    <a:gd name="connsiteX183" fmla="*/ 1288104 w 8126844"/>
                    <a:gd name="connsiteY183" fmla="*/ 3202251 h 5918557"/>
                    <a:gd name="connsiteX184" fmla="*/ 1261210 w 8126844"/>
                    <a:gd name="connsiteY184" fmla="*/ 3067780 h 5918557"/>
                    <a:gd name="connsiteX185" fmla="*/ 1462916 w 8126844"/>
                    <a:gd name="connsiteY185" fmla="*/ 3067780 h 5918557"/>
                    <a:gd name="connsiteX186" fmla="*/ 1691516 w 8126844"/>
                    <a:gd name="connsiteY186" fmla="*/ 3148463 h 5918557"/>
                    <a:gd name="connsiteX187" fmla="*/ 1758751 w 8126844"/>
                    <a:gd name="connsiteY187" fmla="*/ 2933310 h 5918557"/>
                    <a:gd name="connsiteX188" fmla="*/ 1597386 w 8126844"/>
                    <a:gd name="connsiteY188" fmla="*/ 2758498 h 5918557"/>
                    <a:gd name="connsiteX189" fmla="*/ 1153633 w 8126844"/>
                    <a:gd name="connsiteY189" fmla="*/ 2570239 h 5918557"/>
                    <a:gd name="connsiteX190" fmla="*/ 871245 w 8126844"/>
                    <a:gd name="connsiteY190" fmla="*/ 2381980 h 5918557"/>
                    <a:gd name="connsiteX191" fmla="*/ 750221 w 8126844"/>
                    <a:gd name="connsiteY191" fmla="*/ 2247510 h 5918557"/>
                    <a:gd name="connsiteX192" fmla="*/ 844351 w 8126844"/>
                    <a:gd name="connsiteY192" fmla="*/ 2126486 h 5918557"/>
                    <a:gd name="connsiteX193" fmla="*/ 1328445 w 8126844"/>
                    <a:gd name="connsiteY193" fmla="*/ 2341639 h 5918557"/>
                    <a:gd name="connsiteX194" fmla="*/ 1606671 w 8126844"/>
                    <a:gd name="connsiteY194" fmla="*/ 2488058 h 5918557"/>
                    <a:gd name="connsiteX195" fmla="*/ 1720260 w 8126844"/>
                    <a:gd name="connsiteY195" fmla="*/ 2209219 h 5918557"/>
                    <a:gd name="connsiteX196" fmla="*/ 1772079 w 8126844"/>
                    <a:gd name="connsiteY196" fmla="*/ 2025794 h 5918557"/>
                    <a:gd name="connsiteX197" fmla="*/ 1693720 w 8126844"/>
                    <a:gd name="connsiteY197" fmla="*/ 1853765 h 5918557"/>
                    <a:gd name="connsiteX198" fmla="*/ 2176456 w 8126844"/>
                    <a:gd name="connsiteY198" fmla="*/ 2166613 h 5918557"/>
                    <a:gd name="connsiteX199" fmla="*/ 1984049 w 8126844"/>
                    <a:gd name="connsiteY199" fmla="*/ 2144205 h 5918557"/>
                    <a:gd name="connsiteX200" fmla="*/ 1894130 w 8126844"/>
                    <a:gd name="connsiteY200" fmla="*/ 2281923 h 5918557"/>
                    <a:gd name="connsiteX201" fmla="*/ 1879774 w 8126844"/>
                    <a:gd name="connsiteY201" fmla="*/ 2624027 h 5918557"/>
                    <a:gd name="connsiteX202" fmla="*/ 2390763 w 8126844"/>
                    <a:gd name="connsiteY202" fmla="*/ 2852627 h 5918557"/>
                    <a:gd name="connsiteX203" fmla="*/ 3157245 w 8126844"/>
                    <a:gd name="connsiteY203" fmla="*/ 3067780 h 5918557"/>
                    <a:gd name="connsiteX204" fmla="*/ 3708574 w 8126844"/>
                    <a:gd name="connsiteY204" fmla="*/ 3202251 h 5918557"/>
                    <a:gd name="connsiteX205" fmla="*/ 4165774 w 8126844"/>
                    <a:gd name="connsiteY205" fmla="*/ 3175357 h 5918557"/>
                    <a:gd name="connsiteX206" fmla="*/ 4394374 w 8126844"/>
                    <a:gd name="connsiteY206" fmla="*/ 3148463 h 5918557"/>
                    <a:gd name="connsiteX207" fmla="*/ 4407821 w 8126844"/>
                    <a:gd name="connsiteY207" fmla="*/ 2960204 h 5918557"/>
                    <a:gd name="connsiteX208" fmla="*/ 4192668 w 8126844"/>
                    <a:gd name="connsiteY208" fmla="*/ 2919863 h 5918557"/>
                    <a:gd name="connsiteX209" fmla="*/ 4031304 w 8126844"/>
                    <a:gd name="connsiteY209" fmla="*/ 2960204 h 5918557"/>
                    <a:gd name="connsiteX210" fmla="*/ 4031304 w 8126844"/>
                    <a:gd name="connsiteY210" fmla="*/ 2785392 h 5918557"/>
                    <a:gd name="connsiteX211" fmla="*/ 4448163 w 8126844"/>
                    <a:gd name="connsiteY211" fmla="*/ 2664369 h 5918557"/>
                    <a:gd name="connsiteX212" fmla="*/ 4703657 w 8126844"/>
                    <a:gd name="connsiteY212" fmla="*/ 2556792 h 5918557"/>
                    <a:gd name="connsiteX213" fmla="*/ 4719129 w 8126844"/>
                    <a:gd name="connsiteY213" fmla="*/ 2340128 h 5918557"/>
                    <a:gd name="connsiteX214" fmla="*/ 4519556 w 8126844"/>
                    <a:gd name="connsiteY214" fmla="*/ 2345080 h 5918557"/>
                    <a:gd name="connsiteX0" fmla="*/ 5076343 w 8126844"/>
                    <a:gd name="connsiteY0" fmla="*/ 2135224 h 5918557"/>
                    <a:gd name="connsiteX1" fmla="*/ 4866197 w 8126844"/>
                    <a:gd name="connsiteY1" fmla="*/ 2254064 h 5918557"/>
                    <a:gd name="connsiteX2" fmla="*/ 4959151 w 8126844"/>
                    <a:gd name="connsiteY2" fmla="*/ 2462663 h 5918557"/>
                    <a:gd name="connsiteX3" fmla="*/ 5402904 w 8126844"/>
                    <a:gd name="connsiteY3" fmla="*/ 2301298 h 5918557"/>
                    <a:gd name="connsiteX4" fmla="*/ 6478668 w 8126844"/>
                    <a:gd name="connsiteY4" fmla="*/ 1588604 h 5918557"/>
                    <a:gd name="connsiteX5" fmla="*/ 6941073 w 8126844"/>
                    <a:gd name="connsiteY5" fmla="*/ 977271 h 5918557"/>
                    <a:gd name="connsiteX6" fmla="*/ 6764360 w 8126844"/>
                    <a:gd name="connsiteY6" fmla="*/ 399086 h 5918557"/>
                    <a:gd name="connsiteX7" fmla="*/ 6656943 w 8126844"/>
                    <a:gd name="connsiteY7" fmla="*/ 525696 h 5918557"/>
                    <a:gd name="connsiteX8" fmla="*/ 6759584 w 8126844"/>
                    <a:gd name="connsiteY8" fmla="*/ 0 h 5918557"/>
                    <a:gd name="connsiteX9" fmla="*/ 6766984 w 8126844"/>
                    <a:gd name="connsiteY9" fmla="*/ 176893 h 5918557"/>
                    <a:gd name="connsiteX10" fmla="*/ 7177916 w 8126844"/>
                    <a:gd name="connsiteY10" fmla="*/ 741439 h 5918557"/>
                    <a:gd name="connsiteX11" fmla="*/ 7352727 w 8126844"/>
                    <a:gd name="connsiteY11" fmla="*/ 620416 h 5918557"/>
                    <a:gd name="connsiteX12" fmla="*/ 7460304 w 8126844"/>
                    <a:gd name="connsiteY12" fmla="*/ 929698 h 5918557"/>
                    <a:gd name="connsiteX13" fmla="*/ 7137574 w 8126844"/>
                    <a:gd name="connsiteY13" fmla="*/ 1360004 h 5918557"/>
                    <a:gd name="connsiteX14" fmla="*/ 7056892 w 8126844"/>
                    <a:gd name="connsiteY14" fmla="*/ 1534816 h 5918557"/>
                    <a:gd name="connsiteX15" fmla="*/ 7177916 w 8126844"/>
                    <a:gd name="connsiteY15" fmla="*/ 1642392 h 5918557"/>
                    <a:gd name="connsiteX16" fmla="*/ 7406516 w 8126844"/>
                    <a:gd name="connsiteY16" fmla="*/ 1413792 h 5918557"/>
                    <a:gd name="connsiteX17" fmla="*/ 7540986 w 8126844"/>
                    <a:gd name="connsiteY17" fmla="*/ 1413792 h 5918557"/>
                    <a:gd name="connsiteX18" fmla="*/ 7554433 w 8126844"/>
                    <a:gd name="connsiteY18" fmla="*/ 1642392 h 5918557"/>
                    <a:gd name="connsiteX19" fmla="*/ 6976210 w 8126844"/>
                    <a:gd name="connsiteY19" fmla="*/ 2234063 h 5918557"/>
                    <a:gd name="connsiteX20" fmla="*/ 6276963 w 8126844"/>
                    <a:gd name="connsiteY20" fmla="*/ 2785392 h 5918557"/>
                    <a:gd name="connsiteX21" fmla="*/ 5860104 w 8126844"/>
                    <a:gd name="connsiteY21" fmla="*/ 2987098 h 5918557"/>
                    <a:gd name="connsiteX22" fmla="*/ 5658398 w 8126844"/>
                    <a:gd name="connsiteY22" fmla="*/ 3054333 h 5918557"/>
                    <a:gd name="connsiteX23" fmla="*/ 5550821 w 8126844"/>
                    <a:gd name="connsiteY23" fmla="*/ 2973651 h 5918557"/>
                    <a:gd name="connsiteX24" fmla="*/ 5644951 w 8126844"/>
                    <a:gd name="connsiteY24" fmla="*/ 2771945 h 5918557"/>
                    <a:gd name="connsiteX25" fmla="*/ 5913892 w 8126844"/>
                    <a:gd name="connsiteY25" fmla="*/ 2718157 h 5918557"/>
                    <a:gd name="connsiteX26" fmla="*/ 5752527 w 8126844"/>
                    <a:gd name="connsiteY26" fmla="*/ 2408874 h 5918557"/>
                    <a:gd name="connsiteX27" fmla="*/ 5362563 w 8126844"/>
                    <a:gd name="connsiteY27" fmla="*/ 2556792 h 5918557"/>
                    <a:gd name="connsiteX28" fmla="*/ 4663316 w 8126844"/>
                    <a:gd name="connsiteY28" fmla="*/ 2839180 h 5918557"/>
                    <a:gd name="connsiteX29" fmla="*/ 4649868 w 8126844"/>
                    <a:gd name="connsiteY29" fmla="*/ 3013992 h 5918557"/>
                    <a:gd name="connsiteX30" fmla="*/ 4703657 w 8126844"/>
                    <a:gd name="connsiteY30" fmla="*/ 3121569 h 5918557"/>
                    <a:gd name="connsiteX31" fmla="*/ 5066727 w 8126844"/>
                    <a:gd name="connsiteY31" fmla="*/ 2987098 h 5918557"/>
                    <a:gd name="connsiteX32" fmla="*/ 5322221 w 8126844"/>
                    <a:gd name="connsiteY32" fmla="*/ 2933310 h 5918557"/>
                    <a:gd name="connsiteX33" fmla="*/ 5349116 w 8126844"/>
                    <a:gd name="connsiteY33" fmla="*/ 3067780 h 5918557"/>
                    <a:gd name="connsiteX34" fmla="*/ 4784339 w 8126844"/>
                    <a:gd name="connsiteY34" fmla="*/ 3282933 h 5918557"/>
                    <a:gd name="connsiteX35" fmla="*/ 4098539 w 8126844"/>
                    <a:gd name="connsiteY35" fmla="*/ 3417404 h 5918557"/>
                    <a:gd name="connsiteX36" fmla="*/ 2740386 w 8126844"/>
                    <a:gd name="connsiteY36" fmla="*/ 3282933 h 5918557"/>
                    <a:gd name="connsiteX37" fmla="*/ 2202504 w 8126844"/>
                    <a:gd name="connsiteY37" fmla="*/ 3081227 h 5918557"/>
                    <a:gd name="connsiteX38" fmla="*/ 2027692 w 8126844"/>
                    <a:gd name="connsiteY38" fmla="*/ 3027439 h 5918557"/>
                    <a:gd name="connsiteX39" fmla="*/ 1960457 w 8126844"/>
                    <a:gd name="connsiteY39" fmla="*/ 3175357 h 5918557"/>
                    <a:gd name="connsiteX40" fmla="*/ 2390763 w 8126844"/>
                    <a:gd name="connsiteY40" fmla="*/ 3403957 h 5918557"/>
                    <a:gd name="connsiteX41" fmla="*/ 3372398 w 8126844"/>
                    <a:gd name="connsiteY41" fmla="*/ 3646004 h 5918557"/>
                    <a:gd name="connsiteX42" fmla="*/ 4125433 w 8126844"/>
                    <a:gd name="connsiteY42" fmla="*/ 3646004 h 5918557"/>
                    <a:gd name="connsiteX43" fmla="*/ 4757445 w 8126844"/>
                    <a:gd name="connsiteY43" fmla="*/ 3619110 h 5918557"/>
                    <a:gd name="connsiteX44" fmla="*/ 4918810 w 8126844"/>
                    <a:gd name="connsiteY44" fmla="*/ 3659451 h 5918557"/>
                    <a:gd name="connsiteX45" fmla="*/ 4811233 w 8126844"/>
                    <a:gd name="connsiteY45" fmla="*/ 3820816 h 5918557"/>
                    <a:gd name="connsiteX46" fmla="*/ 4286798 w 8126844"/>
                    <a:gd name="connsiteY46" fmla="*/ 3888051 h 5918557"/>
                    <a:gd name="connsiteX47" fmla="*/ 4219563 w 8126844"/>
                    <a:gd name="connsiteY47" fmla="*/ 4022521 h 5918557"/>
                    <a:gd name="connsiteX48" fmla="*/ 4555739 w 8126844"/>
                    <a:gd name="connsiteY48" fmla="*/ 4076310 h 5918557"/>
                    <a:gd name="connsiteX49" fmla="*/ 5241539 w 8126844"/>
                    <a:gd name="connsiteY49" fmla="*/ 3888051 h 5918557"/>
                    <a:gd name="connsiteX50" fmla="*/ 5523927 w 8126844"/>
                    <a:gd name="connsiteY50" fmla="*/ 3753580 h 5918557"/>
                    <a:gd name="connsiteX51" fmla="*/ 5618057 w 8126844"/>
                    <a:gd name="connsiteY51" fmla="*/ 3646004 h 5918557"/>
                    <a:gd name="connsiteX52" fmla="*/ 5402904 w 8126844"/>
                    <a:gd name="connsiteY52" fmla="*/ 3632557 h 5918557"/>
                    <a:gd name="connsiteX53" fmla="*/ 5214645 w 8126844"/>
                    <a:gd name="connsiteY53" fmla="*/ 3524980 h 5918557"/>
                    <a:gd name="connsiteX54" fmla="*/ 5241539 w 8126844"/>
                    <a:gd name="connsiteY54" fmla="*/ 3403957 h 5918557"/>
                    <a:gd name="connsiteX55" fmla="*/ 5537374 w 8126844"/>
                    <a:gd name="connsiteY55" fmla="*/ 3363616 h 5918557"/>
                    <a:gd name="connsiteX56" fmla="*/ 6196280 w 8126844"/>
                    <a:gd name="connsiteY56" fmla="*/ 3108121 h 5918557"/>
                    <a:gd name="connsiteX57" fmla="*/ 6747610 w 8126844"/>
                    <a:gd name="connsiteY57" fmla="*/ 2771945 h 5918557"/>
                    <a:gd name="connsiteX58" fmla="*/ 7218257 w 8126844"/>
                    <a:gd name="connsiteY58" fmla="*/ 2328192 h 5918557"/>
                    <a:gd name="connsiteX59" fmla="*/ 7433410 w 8126844"/>
                    <a:gd name="connsiteY59" fmla="*/ 2153380 h 5918557"/>
                    <a:gd name="connsiteX60" fmla="*/ 7567880 w 8126844"/>
                    <a:gd name="connsiteY60" fmla="*/ 2180274 h 5918557"/>
                    <a:gd name="connsiteX61" fmla="*/ 7514092 w 8126844"/>
                    <a:gd name="connsiteY61" fmla="*/ 2381980 h 5918557"/>
                    <a:gd name="connsiteX62" fmla="*/ 7097233 w 8126844"/>
                    <a:gd name="connsiteY62" fmla="*/ 2812286 h 5918557"/>
                    <a:gd name="connsiteX63" fmla="*/ 6451774 w 8126844"/>
                    <a:gd name="connsiteY63" fmla="*/ 3229145 h 5918557"/>
                    <a:gd name="connsiteX64" fmla="*/ 6088704 w 8126844"/>
                    <a:gd name="connsiteY64" fmla="*/ 3417404 h 5918557"/>
                    <a:gd name="connsiteX65" fmla="*/ 5981127 w 8126844"/>
                    <a:gd name="connsiteY65" fmla="*/ 3551874 h 5918557"/>
                    <a:gd name="connsiteX66" fmla="*/ 6021468 w 8126844"/>
                    <a:gd name="connsiteY66" fmla="*/ 3753580 h 5918557"/>
                    <a:gd name="connsiteX67" fmla="*/ 6115598 w 8126844"/>
                    <a:gd name="connsiteY67" fmla="*/ 3901498 h 5918557"/>
                    <a:gd name="connsiteX68" fmla="*/ 6734163 w 8126844"/>
                    <a:gd name="connsiteY68" fmla="*/ 3726686 h 5918557"/>
                    <a:gd name="connsiteX69" fmla="*/ 7419963 w 8126844"/>
                    <a:gd name="connsiteY69" fmla="*/ 3296380 h 5918557"/>
                    <a:gd name="connsiteX70" fmla="*/ 7850268 w 8126844"/>
                    <a:gd name="connsiteY70" fmla="*/ 2973651 h 5918557"/>
                    <a:gd name="connsiteX71" fmla="*/ 8065421 w 8126844"/>
                    <a:gd name="connsiteY71" fmla="*/ 2866074 h 5918557"/>
                    <a:gd name="connsiteX72" fmla="*/ 8105763 w 8126844"/>
                    <a:gd name="connsiteY72" fmla="*/ 3027439 h 5918557"/>
                    <a:gd name="connsiteX73" fmla="*/ 7769586 w 8126844"/>
                    <a:gd name="connsiteY73" fmla="*/ 3363616 h 5918557"/>
                    <a:gd name="connsiteX74" fmla="*/ 6707268 w 8126844"/>
                    <a:gd name="connsiteY74" fmla="*/ 3941839 h 5918557"/>
                    <a:gd name="connsiteX75" fmla="*/ 6129045 w 8126844"/>
                    <a:gd name="connsiteY75" fmla="*/ 4210780 h 5918557"/>
                    <a:gd name="connsiteX76" fmla="*/ 5833210 w 8126844"/>
                    <a:gd name="connsiteY76" fmla="*/ 4251121 h 5918557"/>
                    <a:gd name="connsiteX77" fmla="*/ 5712186 w 8126844"/>
                    <a:gd name="connsiteY77" fmla="*/ 4291463 h 5918557"/>
                    <a:gd name="connsiteX78" fmla="*/ 5658398 w 8126844"/>
                    <a:gd name="connsiteY78" fmla="*/ 4143545 h 5918557"/>
                    <a:gd name="connsiteX79" fmla="*/ 5779421 w 8126844"/>
                    <a:gd name="connsiteY79" fmla="*/ 4035969 h 5918557"/>
                    <a:gd name="connsiteX80" fmla="*/ 5779421 w 8126844"/>
                    <a:gd name="connsiteY80" fmla="*/ 3941839 h 5918557"/>
                    <a:gd name="connsiteX81" fmla="*/ 5497033 w 8126844"/>
                    <a:gd name="connsiteY81" fmla="*/ 4062863 h 5918557"/>
                    <a:gd name="connsiteX82" fmla="*/ 5039833 w 8126844"/>
                    <a:gd name="connsiteY82" fmla="*/ 4197333 h 5918557"/>
                    <a:gd name="connsiteX83" fmla="*/ 4865021 w 8126844"/>
                    <a:gd name="connsiteY83" fmla="*/ 4278016 h 5918557"/>
                    <a:gd name="connsiteX84" fmla="*/ 4905363 w 8126844"/>
                    <a:gd name="connsiteY84" fmla="*/ 4372145 h 5918557"/>
                    <a:gd name="connsiteX85" fmla="*/ 5160857 w 8126844"/>
                    <a:gd name="connsiteY85" fmla="*/ 4345251 h 5918557"/>
                    <a:gd name="connsiteX86" fmla="*/ 5187751 w 8126844"/>
                    <a:gd name="connsiteY86" fmla="*/ 4479721 h 5918557"/>
                    <a:gd name="connsiteX87" fmla="*/ 4878468 w 8126844"/>
                    <a:gd name="connsiteY87" fmla="*/ 4573851 h 5918557"/>
                    <a:gd name="connsiteX88" fmla="*/ 4891916 w 8126844"/>
                    <a:gd name="connsiteY88" fmla="*/ 4721769 h 5918557"/>
                    <a:gd name="connsiteX89" fmla="*/ 5376010 w 8126844"/>
                    <a:gd name="connsiteY89" fmla="*/ 4614192 h 5918557"/>
                    <a:gd name="connsiteX90" fmla="*/ 5967680 w 8126844"/>
                    <a:gd name="connsiteY90" fmla="*/ 4466274 h 5918557"/>
                    <a:gd name="connsiteX91" fmla="*/ 6344198 w 8126844"/>
                    <a:gd name="connsiteY91" fmla="*/ 4264569 h 5918557"/>
                    <a:gd name="connsiteX92" fmla="*/ 6478668 w 8126844"/>
                    <a:gd name="connsiteY92" fmla="*/ 4264569 h 5918557"/>
                    <a:gd name="connsiteX93" fmla="*/ 6478668 w 8126844"/>
                    <a:gd name="connsiteY93" fmla="*/ 4452827 h 5918557"/>
                    <a:gd name="connsiteX94" fmla="*/ 5900445 w 8126844"/>
                    <a:gd name="connsiteY94" fmla="*/ 4641086 h 5918557"/>
                    <a:gd name="connsiteX95" fmla="*/ 5053280 w 8126844"/>
                    <a:gd name="connsiteY95" fmla="*/ 4883133 h 5918557"/>
                    <a:gd name="connsiteX96" fmla="*/ 4703657 w 8126844"/>
                    <a:gd name="connsiteY96" fmla="*/ 4977263 h 5918557"/>
                    <a:gd name="connsiteX97" fmla="*/ 4313692 w 8126844"/>
                    <a:gd name="connsiteY97" fmla="*/ 5044498 h 5918557"/>
                    <a:gd name="connsiteX98" fmla="*/ 4004410 w 8126844"/>
                    <a:gd name="connsiteY98" fmla="*/ 5084839 h 5918557"/>
                    <a:gd name="connsiteX99" fmla="*/ 3869939 w 8126844"/>
                    <a:gd name="connsiteY99" fmla="*/ 4963816 h 5918557"/>
                    <a:gd name="connsiteX100" fmla="*/ 3950621 w 8126844"/>
                    <a:gd name="connsiteY100" fmla="*/ 4856239 h 5918557"/>
                    <a:gd name="connsiteX101" fmla="*/ 4367480 w 8126844"/>
                    <a:gd name="connsiteY101" fmla="*/ 4775557 h 5918557"/>
                    <a:gd name="connsiteX102" fmla="*/ 4542292 w 8126844"/>
                    <a:gd name="connsiteY102" fmla="*/ 4708321 h 5918557"/>
                    <a:gd name="connsiteX103" fmla="*/ 4542292 w 8126844"/>
                    <a:gd name="connsiteY103" fmla="*/ 4573851 h 5918557"/>
                    <a:gd name="connsiteX104" fmla="*/ 4206116 w 8126844"/>
                    <a:gd name="connsiteY104" fmla="*/ 4573851 h 5918557"/>
                    <a:gd name="connsiteX105" fmla="*/ 3520316 w 8126844"/>
                    <a:gd name="connsiteY105" fmla="*/ 4654533 h 5918557"/>
                    <a:gd name="connsiteX106" fmla="*/ 3157245 w 8126844"/>
                    <a:gd name="connsiteY106" fmla="*/ 4681427 h 5918557"/>
                    <a:gd name="connsiteX107" fmla="*/ 3076563 w 8126844"/>
                    <a:gd name="connsiteY107" fmla="*/ 4802451 h 5918557"/>
                    <a:gd name="connsiteX108" fmla="*/ 3224480 w 8126844"/>
                    <a:gd name="connsiteY108" fmla="*/ 4869686 h 5918557"/>
                    <a:gd name="connsiteX109" fmla="*/ 3453080 w 8126844"/>
                    <a:gd name="connsiteY109" fmla="*/ 4896580 h 5918557"/>
                    <a:gd name="connsiteX110" fmla="*/ 3412739 w 8126844"/>
                    <a:gd name="connsiteY110" fmla="*/ 5004157 h 5918557"/>
                    <a:gd name="connsiteX111" fmla="*/ 2968986 w 8126844"/>
                    <a:gd name="connsiteY111" fmla="*/ 5057945 h 5918557"/>
                    <a:gd name="connsiteX112" fmla="*/ 2767280 w 8126844"/>
                    <a:gd name="connsiteY112" fmla="*/ 5071392 h 5918557"/>
                    <a:gd name="connsiteX113" fmla="*/ 2673151 w 8126844"/>
                    <a:gd name="connsiteY113" fmla="*/ 5273098 h 5918557"/>
                    <a:gd name="connsiteX114" fmla="*/ 2767280 w 8126844"/>
                    <a:gd name="connsiteY114" fmla="*/ 5636169 h 5918557"/>
                    <a:gd name="connsiteX115" fmla="*/ 2700045 w 8126844"/>
                    <a:gd name="connsiteY115" fmla="*/ 5837874 h 5918557"/>
                    <a:gd name="connsiteX116" fmla="*/ 2498339 w 8126844"/>
                    <a:gd name="connsiteY116" fmla="*/ 5918557 h 5918557"/>
                    <a:gd name="connsiteX117" fmla="*/ 2256292 w 8126844"/>
                    <a:gd name="connsiteY117" fmla="*/ 5837874 h 5918557"/>
                    <a:gd name="connsiteX118" fmla="*/ 2175610 w 8126844"/>
                    <a:gd name="connsiteY118" fmla="*/ 5582380 h 5918557"/>
                    <a:gd name="connsiteX119" fmla="*/ 2269739 w 8126844"/>
                    <a:gd name="connsiteY119" fmla="*/ 5353780 h 5918557"/>
                    <a:gd name="connsiteX120" fmla="*/ 2404210 w 8126844"/>
                    <a:gd name="connsiteY120" fmla="*/ 5192416 h 5918557"/>
                    <a:gd name="connsiteX121" fmla="*/ 2390763 w 8126844"/>
                    <a:gd name="connsiteY121" fmla="*/ 5044498 h 5918557"/>
                    <a:gd name="connsiteX122" fmla="*/ 2014245 w 8126844"/>
                    <a:gd name="connsiteY122" fmla="*/ 4910027 h 5918557"/>
                    <a:gd name="connsiteX123" fmla="*/ 2068033 w 8126844"/>
                    <a:gd name="connsiteY123" fmla="*/ 4802451 h 5918557"/>
                    <a:gd name="connsiteX124" fmla="*/ 2390763 w 8126844"/>
                    <a:gd name="connsiteY124" fmla="*/ 4802451 h 5918557"/>
                    <a:gd name="connsiteX125" fmla="*/ 2807621 w 8126844"/>
                    <a:gd name="connsiteY125" fmla="*/ 4802451 h 5918557"/>
                    <a:gd name="connsiteX126" fmla="*/ 2834516 w 8126844"/>
                    <a:gd name="connsiteY126" fmla="*/ 4667980 h 5918557"/>
                    <a:gd name="connsiteX127" fmla="*/ 2686598 w 8126844"/>
                    <a:gd name="connsiteY127" fmla="*/ 4614192 h 5918557"/>
                    <a:gd name="connsiteX128" fmla="*/ 2780727 w 8126844"/>
                    <a:gd name="connsiteY128" fmla="*/ 4466274 h 5918557"/>
                    <a:gd name="connsiteX129" fmla="*/ 3211033 w 8126844"/>
                    <a:gd name="connsiteY129" fmla="*/ 4506616 h 5918557"/>
                    <a:gd name="connsiteX130" fmla="*/ 3775810 w 8126844"/>
                    <a:gd name="connsiteY130" fmla="*/ 4479721 h 5918557"/>
                    <a:gd name="connsiteX131" fmla="*/ 4380927 w 8126844"/>
                    <a:gd name="connsiteY131" fmla="*/ 4385592 h 5918557"/>
                    <a:gd name="connsiteX132" fmla="*/ 4622974 w 8126844"/>
                    <a:gd name="connsiteY132" fmla="*/ 4331804 h 5918557"/>
                    <a:gd name="connsiteX133" fmla="*/ 4555739 w 8126844"/>
                    <a:gd name="connsiteY133" fmla="*/ 4237674 h 5918557"/>
                    <a:gd name="connsiteX134" fmla="*/ 4031304 w 8126844"/>
                    <a:gd name="connsiteY134" fmla="*/ 4278016 h 5918557"/>
                    <a:gd name="connsiteX135" fmla="*/ 3600998 w 8126844"/>
                    <a:gd name="connsiteY135" fmla="*/ 4291463 h 5918557"/>
                    <a:gd name="connsiteX136" fmla="*/ 3278268 w 8126844"/>
                    <a:gd name="connsiteY136" fmla="*/ 4251121 h 5918557"/>
                    <a:gd name="connsiteX137" fmla="*/ 3237927 w 8126844"/>
                    <a:gd name="connsiteY137" fmla="*/ 4183886 h 5918557"/>
                    <a:gd name="connsiteX138" fmla="*/ 3291716 w 8126844"/>
                    <a:gd name="connsiteY138" fmla="*/ 4049416 h 5918557"/>
                    <a:gd name="connsiteX139" fmla="*/ 3587551 w 8126844"/>
                    <a:gd name="connsiteY139" fmla="*/ 4076310 h 5918557"/>
                    <a:gd name="connsiteX140" fmla="*/ 3883386 w 8126844"/>
                    <a:gd name="connsiteY140" fmla="*/ 4076310 h 5918557"/>
                    <a:gd name="connsiteX141" fmla="*/ 3964068 w 8126844"/>
                    <a:gd name="connsiteY141" fmla="*/ 4009074 h 5918557"/>
                    <a:gd name="connsiteX142" fmla="*/ 3883386 w 8126844"/>
                    <a:gd name="connsiteY142" fmla="*/ 3888051 h 5918557"/>
                    <a:gd name="connsiteX143" fmla="*/ 3412739 w 8126844"/>
                    <a:gd name="connsiteY143" fmla="*/ 3861157 h 5918557"/>
                    <a:gd name="connsiteX144" fmla="*/ 3049668 w 8126844"/>
                    <a:gd name="connsiteY144" fmla="*/ 3807369 h 5918557"/>
                    <a:gd name="connsiteX145" fmla="*/ 2740386 w 8126844"/>
                    <a:gd name="connsiteY145" fmla="*/ 3740133 h 5918557"/>
                    <a:gd name="connsiteX146" fmla="*/ 2457998 w 8126844"/>
                    <a:gd name="connsiteY146" fmla="*/ 3659451 h 5918557"/>
                    <a:gd name="connsiteX147" fmla="*/ 2242845 w 8126844"/>
                    <a:gd name="connsiteY147" fmla="*/ 3605663 h 5918557"/>
                    <a:gd name="connsiteX148" fmla="*/ 2162163 w 8126844"/>
                    <a:gd name="connsiteY148" fmla="*/ 3767027 h 5918557"/>
                    <a:gd name="connsiteX149" fmla="*/ 2336974 w 8126844"/>
                    <a:gd name="connsiteY149" fmla="*/ 3941839 h 5918557"/>
                    <a:gd name="connsiteX150" fmla="*/ 2713492 w 8126844"/>
                    <a:gd name="connsiteY150" fmla="*/ 3995627 h 5918557"/>
                    <a:gd name="connsiteX151" fmla="*/ 2874857 w 8126844"/>
                    <a:gd name="connsiteY151" fmla="*/ 4049416 h 5918557"/>
                    <a:gd name="connsiteX152" fmla="*/ 2874857 w 8126844"/>
                    <a:gd name="connsiteY152" fmla="*/ 4197333 h 5918557"/>
                    <a:gd name="connsiteX153" fmla="*/ 2605916 w 8126844"/>
                    <a:gd name="connsiteY153" fmla="*/ 4170439 h 5918557"/>
                    <a:gd name="connsiteX154" fmla="*/ 2000798 w 8126844"/>
                    <a:gd name="connsiteY154" fmla="*/ 4049416 h 5918557"/>
                    <a:gd name="connsiteX155" fmla="*/ 1583939 w 8126844"/>
                    <a:gd name="connsiteY155" fmla="*/ 3901498 h 5918557"/>
                    <a:gd name="connsiteX156" fmla="*/ 1409127 w 8126844"/>
                    <a:gd name="connsiteY156" fmla="*/ 3914945 h 5918557"/>
                    <a:gd name="connsiteX157" fmla="*/ 1368786 w 8126844"/>
                    <a:gd name="connsiteY157" fmla="*/ 4089757 h 5918557"/>
                    <a:gd name="connsiteX158" fmla="*/ 1799092 w 8126844"/>
                    <a:gd name="connsiteY158" fmla="*/ 4224227 h 5918557"/>
                    <a:gd name="connsiteX159" fmla="*/ 2256292 w 8126844"/>
                    <a:gd name="connsiteY159" fmla="*/ 4385592 h 5918557"/>
                    <a:gd name="connsiteX160" fmla="*/ 2390763 w 8126844"/>
                    <a:gd name="connsiteY160" fmla="*/ 4493169 h 5918557"/>
                    <a:gd name="connsiteX161" fmla="*/ 2094927 w 8126844"/>
                    <a:gd name="connsiteY161" fmla="*/ 4560404 h 5918557"/>
                    <a:gd name="connsiteX162" fmla="*/ 1557045 w 8126844"/>
                    <a:gd name="connsiteY162" fmla="*/ 4385592 h 5918557"/>
                    <a:gd name="connsiteX163" fmla="*/ 965374 w 8126844"/>
                    <a:gd name="connsiteY163" fmla="*/ 4156992 h 5918557"/>
                    <a:gd name="connsiteX164" fmla="*/ 481280 w 8126844"/>
                    <a:gd name="connsiteY164" fmla="*/ 3941839 h 5918557"/>
                    <a:gd name="connsiteX165" fmla="*/ 198892 w 8126844"/>
                    <a:gd name="connsiteY165" fmla="*/ 3834263 h 5918557"/>
                    <a:gd name="connsiteX166" fmla="*/ 131657 w 8126844"/>
                    <a:gd name="connsiteY166" fmla="*/ 3740133 h 5918557"/>
                    <a:gd name="connsiteX167" fmla="*/ 279574 w 8126844"/>
                    <a:gd name="connsiteY167" fmla="*/ 3646004 h 5918557"/>
                    <a:gd name="connsiteX168" fmla="*/ 642645 w 8126844"/>
                    <a:gd name="connsiteY168" fmla="*/ 3820816 h 5918557"/>
                    <a:gd name="connsiteX169" fmla="*/ 1113292 w 8126844"/>
                    <a:gd name="connsiteY169" fmla="*/ 3968733 h 5918557"/>
                    <a:gd name="connsiteX170" fmla="*/ 1153633 w 8126844"/>
                    <a:gd name="connsiteY170" fmla="*/ 3793921 h 5918557"/>
                    <a:gd name="connsiteX171" fmla="*/ 1032610 w 8126844"/>
                    <a:gd name="connsiteY171" fmla="*/ 3632557 h 5918557"/>
                    <a:gd name="connsiteX172" fmla="*/ 535068 w 8126844"/>
                    <a:gd name="connsiteY172" fmla="*/ 3484639 h 5918557"/>
                    <a:gd name="connsiteX173" fmla="*/ 198892 w 8126844"/>
                    <a:gd name="connsiteY173" fmla="*/ 3242592 h 5918557"/>
                    <a:gd name="connsiteX174" fmla="*/ 10633 w 8126844"/>
                    <a:gd name="connsiteY174" fmla="*/ 3081227 h 5918557"/>
                    <a:gd name="connsiteX175" fmla="*/ 50974 w 8126844"/>
                    <a:gd name="connsiteY175" fmla="*/ 2946757 h 5918557"/>
                    <a:gd name="connsiteX176" fmla="*/ 279574 w 8126844"/>
                    <a:gd name="connsiteY176" fmla="*/ 3027439 h 5918557"/>
                    <a:gd name="connsiteX177" fmla="*/ 1019163 w 8126844"/>
                    <a:gd name="connsiteY177" fmla="*/ 3430851 h 5918557"/>
                    <a:gd name="connsiteX178" fmla="*/ 1462916 w 8126844"/>
                    <a:gd name="connsiteY178" fmla="*/ 3672898 h 5918557"/>
                    <a:gd name="connsiteX179" fmla="*/ 1799092 w 8126844"/>
                    <a:gd name="connsiteY179" fmla="*/ 3767027 h 5918557"/>
                    <a:gd name="connsiteX180" fmla="*/ 1973904 w 8126844"/>
                    <a:gd name="connsiteY180" fmla="*/ 3699792 h 5918557"/>
                    <a:gd name="connsiteX181" fmla="*/ 1960457 w 8126844"/>
                    <a:gd name="connsiteY181" fmla="*/ 3457745 h 5918557"/>
                    <a:gd name="connsiteX182" fmla="*/ 1624280 w 8126844"/>
                    <a:gd name="connsiteY182" fmla="*/ 3350169 h 5918557"/>
                    <a:gd name="connsiteX183" fmla="*/ 1288104 w 8126844"/>
                    <a:gd name="connsiteY183" fmla="*/ 3202251 h 5918557"/>
                    <a:gd name="connsiteX184" fmla="*/ 1261210 w 8126844"/>
                    <a:gd name="connsiteY184" fmla="*/ 3067780 h 5918557"/>
                    <a:gd name="connsiteX185" fmla="*/ 1462916 w 8126844"/>
                    <a:gd name="connsiteY185" fmla="*/ 3067780 h 5918557"/>
                    <a:gd name="connsiteX186" fmla="*/ 1691516 w 8126844"/>
                    <a:gd name="connsiteY186" fmla="*/ 3148463 h 5918557"/>
                    <a:gd name="connsiteX187" fmla="*/ 1758751 w 8126844"/>
                    <a:gd name="connsiteY187" fmla="*/ 2933310 h 5918557"/>
                    <a:gd name="connsiteX188" fmla="*/ 1597386 w 8126844"/>
                    <a:gd name="connsiteY188" fmla="*/ 2758498 h 5918557"/>
                    <a:gd name="connsiteX189" fmla="*/ 1153633 w 8126844"/>
                    <a:gd name="connsiteY189" fmla="*/ 2570239 h 5918557"/>
                    <a:gd name="connsiteX190" fmla="*/ 871245 w 8126844"/>
                    <a:gd name="connsiteY190" fmla="*/ 2381980 h 5918557"/>
                    <a:gd name="connsiteX191" fmla="*/ 750221 w 8126844"/>
                    <a:gd name="connsiteY191" fmla="*/ 2247510 h 5918557"/>
                    <a:gd name="connsiteX192" fmla="*/ 844351 w 8126844"/>
                    <a:gd name="connsiteY192" fmla="*/ 2126486 h 5918557"/>
                    <a:gd name="connsiteX193" fmla="*/ 1328445 w 8126844"/>
                    <a:gd name="connsiteY193" fmla="*/ 2341639 h 5918557"/>
                    <a:gd name="connsiteX194" fmla="*/ 1606671 w 8126844"/>
                    <a:gd name="connsiteY194" fmla="*/ 2488058 h 5918557"/>
                    <a:gd name="connsiteX195" fmla="*/ 1720260 w 8126844"/>
                    <a:gd name="connsiteY195" fmla="*/ 2209219 h 5918557"/>
                    <a:gd name="connsiteX196" fmla="*/ 1772079 w 8126844"/>
                    <a:gd name="connsiteY196" fmla="*/ 2025794 h 5918557"/>
                    <a:gd name="connsiteX197" fmla="*/ 1693720 w 8126844"/>
                    <a:gd name="connsiteY197" fmla="*/ 1853765 h 5918557"/>
                    <a:gd name="connsiteX198" fmla="*/ 2176456 w 8126844"/>
                    <a:gd name="connsiteY198" fmla="*/ 2166613 h 5918557"/>
                    <a:gd name="connsiteX199" fmla="*/ 1984049 w 8126844"/>
                    <a:gd name="connsiteY199" fmla="*/ 2144205 h 5918557"/>
                    <a:gd name="connsiteX200" fmla="*/ 1894130 w 8126844"/>
                    <a:gd name="connsiteY200" fmla="*/ 2281923 h 5918557"/>
                    <a:gd name="connsiteX201" fmla="*/ 1879774 w 8126844"/>
                    <a:gd name="connsiteY201" fmla="*/ 2624027 h 5918557"/>
                    <a:gd name="connsiteX202" fmla="*/ 2390763 w 8126844"/>
                    <a:gd name="connsiteY202" fmla="*/ 2852627 h 5918557"/>
                    <a:gd name="connsiteX203" fmla="*/ 3157245 w 8126844"/>
                    <a:gd name="connsiteY203" fmla="*/ 3067780 h 5918557"/>
                    <a:gd name="connsiteX204" fmla="*/ 3708574 w 8126844"/>
                    <a:gd name="connsiteY204" fmla="*/ 3202251 h 5918557"/>
                    <a:gd name="connsiteX205" fmla="*/ 4165774 w 8126844"/>
                    <a:gd name="connsiteY205" fmla="*/ 3175357 h 5918557"/>
                    <a:gd name="connsiteX206" fmla="*/ 4394374 w 8126844"/>
                    <a:gd name="connsiteY206" fmla="*/ 3148463 h 5918557"/>
                    <a:gd name="connsiteX207" fmla="*/ 4407821 w 8126844"/>
                    <a:gd name="connsiteY207" fmla="*/ 2960204 h 5918557"/>
                    <a:gd name="connsiteX208" fmla="*/ 4192668 w 8126844"/>
                    <a:gd name="connsiteY208" fmla="*/ 2919863 h 5918557"/>
                    <a:gd name="connsiteX209" fmla="*/ 4031304 w 8126844"/>
                    <a:gd name="connsiteY209" fmla="*/ 2960204 h 5918557"/>
                    <a:gd name="connsiteX210" fmla="*/ 4031304 w 8126844"/>
                    <a:gd name="connsiteY210" fmla="*/ 2785392 h 5918557"/>
                    <a:gd name="connsiteX211" fmla="*/ 4448163 w 8126844"/>
                    <a:gd name="connsiteY211" fmla="*/ 2664369 h 5918557"/>
                    <a:gd name="connsiteX212" fmla="*/ 4703657 w 8126844"/>
                    <a:gd name="connsiteY212" fmla="*/ 2556792 h 5918557"/>
                    <a:gd name="connsiteX213" fmla="*/ 4719129 w 8126844"/>
                    <a:gd name="connsiteY213" fmla="*/ 2340128 h 5918557"/>
                    <a:gd name="connsiteX214" fmla="*/ 4519556 w 8126844"/>
                    <a:gd name="connsiteY214" fmla="*/ 2345080 h 5918557"/>
                    <a:gd name="connsiteX0" fmla="*/ 5076343 w 8126844"/>
                    <a:gd name="connsiteY0" fmla="*/ 2135224 h 5918557"/>
                    <a:gd name="connsiteX1" fmla="*/ 4866197 w 8126844"/>
                    <a:gd name="connsiteY1" fmla="*/ 2254064 h 5918557"/>
                    <a:gd name="connsiteX2" fmla="*/ 4959151 w 8126844"/>
                    <a:gd name="connsiteY2" fmla="*/ 2462663 h 5918557"/>
                    <a:gd name="connsiteX3" fmla="*/ 5402904 w 8126844"/>
                    <a:gd name="connsiteY3" fmla="*/ 2301298 h 5918557"/>
                    <a:gd name="connsiteX4" fmla="*/ 6115747 w 8126844"/>
                    <a:gd name="connsiteY4" fmla="*/ 1850935 h 5918557"/>
                    <a:gd name="connsiteX5" fmla="*/ 6478668 w 8126844"/>
                    <a:gd name="connsiteY5" fmla="*/ 1588604 h 5918557"/>
                    <a:gd name="connsiteX6" fmla="*/ 6941073 w 8126844"/>
                    <a:gd name="connsiteY6" fmla="*/ 977271 h 5918557"/>
                    <a:gd name="connsiteX7" fmla="*/ 6764360 w 8126844"/>
                    <a:gd name="connsiteY7" fmla="*/ 399086 h 5918557"/>
                    <a:gd name="connsiteX8" fmla="*/ 6656943 w 8126844"/>
                    <a:gd name="connsiteY8" fmla="*/ 525696 h 5918557"/>
                    <a:gd name="connsiteX9" fmla="*/ 6759584 w 8126844"/>
                    <a:gd name="connsiteY9" fmla="*/ 0 h 5918557"/>
                    <a:gd name="connsiteX10" fmla="*/ 6766984 w 8126844"/>
                    <a:gd name="connsiteY10" fmla="*/ 176893 h 5918557"/>
                    <a:gd name="connsiteX11" fmla="*/ 7177916 w 8126844"/>
                    <a:gd name="connsiteY11" fmla="*/ 741439 h 5918557"/>
                    <a:gd name="connsiteX12" fmla="*/ 7352727 w 8126844"/>
                    <a:gd name="connsiteY12" fmla="*/ 620416 h 5918557"/>
                    <a:gd name="connsiteX13" fmla="*/ 7460304 w 8126844"/>
                    <a:gd name="connsiteY13" fmla="*/ 929698 h 5918557"/>
                    <a:gd name="connsiteX14" fmla="*/ 7137574 w 8126844"/>
                    <a:gd name="connsiteY14" fmla="*/ 1360004 h 5918557"/>
                    <a:gd name="connsiteX15" fmla="*/ 7056892 w 8126844"/>
                    <a:gd name="connsiteY15" fmla="*/ 1534816 h 5918557"/>
                    <a:gd name="connsiteX16" fmla="*/ 7177916 w 8126844"/>
                    <a:gd name="connsiteY16" fmla="*/ 1642392 h 5918557"/>
                    <a:gd name="connsiteX17" fmla="*/ 7406516 w 8126844"/>
                    <a:gd name="connsiteY17" fmla="*/ 1413792 h 5918557"/>
                    <a:gd name="connsiteX18" fmla="*/ 7540986 w 8126844"/>
                    <a:gd name="connsiteY18" fmla="*/ 1413792 h 5918557"/>
                    <a:gd name="connsiteX19" fmla="*/ 7554433 w 8126844"/>
                    <a:gd name="connsiteY19" fmla="*/ 1642392 h 5918557"/>
                    <a:gd name="connsiteX20" fmla="*/ 6976210 w 8126844"/>
                    <a:gd name="connsiteY20" fmla="*/ 2234063 h 5918557"/>
                    <a:gd name="connsiteX21" fmla="*/ 6276963 w 8126844"/>
                    <a:gd name="connsiteY21" fmla="*/ 2785392 h 5918557"/>
                    <a:gd name="connsiteX22" fmla="*/ 5860104 w 8126844"/>
                    <a:gd name="connsiteY22" fmla="*/ 2987098 h 5918557"/>
                    <a:gd name="connsiteX23" fmla="*/ 5658398 w 8126844"/>
                    <a:gd name="connsiteY23" fmla="*/ 3054333 h 5918557"/>
                    <a:gd name="connsiteX24" fmla="*/ 5550821 w 8126844"/>
                    <a:gd name="connsiteY24" fmla="*/ 2973651 h 5918557"/>
                    <a:gd name="connsiteX25" fmla="*/ 5644951 w 8126844"/>
                    <a:gd name="connsiteY25" fmla="*/ 2771945 h 5918557"/>
                    <a:gd name="connsiteX26" fmla="*/ 5913892 w 8126844"/>
                    <a:gd name="connsiteY26" fmla="*/ 2718157 h 5918557"/>
                    <a:gd name="connsiteX27" fmla="*/ 5752527 w 8126844"/>
                    <a:gd name="connsiteY27" fmla="*/ 2408874 h 5918557"/>
                    <a:gd name="connsiteX28" fmla="*/ 5362563 w 8126844"/>
                    <a:gd name="connsiteY28" fmla="*/ 2556792 h 5918557"/>
                    <a:gd name="connsiteX29" fmla="*/ 4663316 w 8126844"/>
                    <a:gd name="connsiteY29" fmla="*/ 2839180 h 5918557"/>
                    <a:gd name="connsiteX30" fmla="*/ 4649868 w 8126844"/>
                    <a:gd name="connsiteY30" fmla="*/ 3013992 h 5918557"/>
                    <a:gd name="connsiteX31" fmla="*/ 4703657 w 8126844"/>
                    <a:gd name="connsiteY31" fmla="*/ 3121569 h 5918557"/>
                    <a:gd name="connsiteX32" fmla="*/ 5066727 w 8126844"/>
                    <a:gd name="connsiteY32" fmla="*/ 2987098 h 5918557"/>
                    <a:gd name="connsiteX33" fmla="*/ 5322221 w 8126844"/>
                    <a:gd name="connsiteY33" fmla="*/ 2933310 h 5918557"/>
                    <a:gd name="connsiteX34" fmla="*/ 5349116 w 8126844"/>
                    <a:gd name="connsiteY34" fmla="*/ 3067780 h 5918557"/>
                    <a:gd name="connsiteX35" fmla="*/ 4784339 w 8126844"/>
                    <a:gd name="connsiteY35" fmla="*/ 3282933 h 5918557"/>
                    <a:gd name="connsiteX36" fmla="*/ 4098539 w 8126844"/>
                    <a:gd name="connsiteY36" fmla="*/ 3417404 h 5918557"/>
                    <a:gd name="connsiteX37" fmla="*/ 2740386 w 8126844"/>
                    <a:gd name="connsiteY37" fmla="*/ 3282933 h 5918557"/>
                    <a:gd name="connsiteX38" fmla="*/ 2202504 w 8126844"/>
                    <a:gd name="connsiteY38" fmla="*/ 3081227 h 5918557"/>
                    <a:gd name="connsiteX39" fmla="*/ 2027692 w 8126844"/>
                    <a:gd name="connsiteY39" fmla="*/ 3027439 h 5918557"/>
                    <a:gd name="connsiteX40" fmla="*/ 1960457 w 8126844"/>
                    <a:gd name="connsiteY40" fmla="*/ 3175357 h 5918557"/>
                    <a:gd name="connsiteX41" fmla="*/ 2390763 w 8126844"/>
                    <a:gd name="connsiteY41" fmla="*/ 3403957 h 5918557"/>
                    <a:gd name="connsiteX42" fmla="*/ 3372398 w 8126844"/>
                    <a:gd name="connsiteY42" fmla="*/ 3646004 h 5918557"/>
                    <a:gd name="connsiteX43" fmla="*/ 4125433 w 8126844"/>
                    <a:gd name="connsiteY43" fmla="*/ 3646004 h 5918557"/>
                    <a:gd name="connsiteX44" fmla="*/ 4757445 w 8126844"/>
                    <a:gd name="connsiteY44" fmla="*/ 3619110 h 5918557"/>
                    <a:gd name="connsiteX45" fmla="*/ 4918810 w 8126844"/>
                    <a:gd name="connsiteY45" fmla="*/ 3659451 h 5918557"/>
                    <a:gd name="connsiteX46" fmla="*/ 4811233 w 8126844"/>
                    <a:gd name="connsiteY46" fmla="*/ 3820816 h 5918557"/>
                    <a:gd name="connsiteX47" fmla="*/ 4286798 w 8126844"/>
                    <a:gd name="connsiteY47" fmla="*/ 3888051 h 5918557"/>
                    <a:gd name="connsiteX48" fmla="*/ 4219563 w 8126844"/>
                    <a:gd name="connsiteY48" fmla="*/ 4022521 h 5918557"/>
                    <a:gd name="connsiteX49" fmla="*/ 4555739 w 8126844"/>
                    <a:gd name="connsiteY49" fmla="*/ 4076310 h 5918557"/>
                    <a:gd name="connsiteX50" fmla="*/ 5241539 w 8126844"/>
                    <a:gd name="connsiteY50" fmla="*/ 3888051 h 5918557"/>
                    <a:gd name="connsiteX51" fmla="*/ 5523927 w 8126844"/>
                    <a:gd name="connsiteY51" fmla="*/ 3753580 h 5918557"/>
                    <a:gd name="connsiteX52" fmla="*/ 5618057 w 8126844"/>
                    <a:gd name="connsiteY52" fmla="*/ 3646004 h 5918557"/>
                    <a:gd name="connsiteX53" fmla="*/ 5402904 w 8126844"/>
                    <a:gd name="connsiteY53" fmla="*/ 3632557 h 5918557"/>
                    <a:gd name="connsiteX54" fmla="*/ 5214645 w 8126844"/>
                    <a:gd name="connsiteY54" fmla="*/ 3524980 h 5918557"/>
                    <a:gd name="connsiteX55" fmla="*/ 5241539 w 8126844"/>
                    <a:gd name="connsiteY55" fmla="*/ 3403957 h 5918557"/>
                    <a:gd name="connsiteX56" fmla="*/ 5537374 w 8126844"/>
                    <a:gd name="connsiteY56" fmla="*/ 3363616 h 5918557"/>
                    <a:gd name="connsiteX57" fmla="*/ 6196280 w 8126844"/>
                    <a:gd name="connsiteY57" fmla="*/ 3108121 h 5918557"/>
                    <a:gd name="connsiteX58" fmla="*/ 6747610 w 8126844"/>
                    <a:gd name="connsiteY58" fmla="*/ 2771945 h 5918557"/>
                    <a:gd name="connsiteX59" fmla="*/ 7218257 w 8126844"/>
                    <a:gd name="connsiteY59" fmla="*/ 2328192 h 5918557"/>
                    <a:gd name="connsiteX60" fmla="*/ 7433410 w 8126844"/>
                    <a:gd name="connsiteY60" fmla="*/ 2153380 h 5918557"/>
                    <a:gd name="connsiteX61" fmla="*/ 7567880 w 8126844"/>
                    <a:gd name="connsiteY61" fmla="*/ 2180274 h 5918557"/>
                    <a:gd name="connsiteX62" fmla="*/ 7514092 w 8126844"/>
                    <a:gd name="connsiteY62" fmla="*/ 2381980 h 5918557"/>
                    <a:gd name="connsiteX63" fmla="*/ 7097233 w 8126844"/>
                    <a:gd name="connsiteY63" fmla="*/ 2812286 h 5918557"/>
                    <a:gd name="connsiteX64" fmla="*/ 6451774 w 8126844"/>
                    <a:gd name="connsiteY64" fmla="*/ 3229145 h 5918557"/>
                    <a:gd name="connsiteX65" fmla="*/ 6088704 w 8126844"/>
                    <a:gd name="connsiteY65" fmla="*/ 3417404 h 5918557"/>
                    <a:gd name="connsiteX66" fmla="*/ 5981127 w 8126844"/>
                    <a:gd name="connsiteY66" fmla="*/ 3551874 h 5918557"/>
                    <a:gd name="connsiteX67" fmla="*/ 6021468 w 8126844"/>
                    <a:gd name="connsiteY67" fmla="*/ 3753580 h 5918557"/>
                    <a:gd name="connsiteX68" fmla="*/ 6115598 w 8126844"/>
                    <a:gd name="connsiteY68" fmla="*/ 3901498 h 5918557"/>
                    <a:gd name="connsiteX69" fmla="*/ 6734163 w 8126844"/>
                    <a:gd name="connsiteY69" fmla="*/ 3726686 h 5918557"/>
                    <a:gd name="connsiteX70" fmla="*/ 7419963 w 8126844"/>
                    <a:gd name="connsiteY70" fmla="*/ 3296380 h 5918557"/>
                    <a:gd name="connsiteX71" fmla="*/ 7850268 w 8126844"/>
                    <a:gd name="connsiteY71" fmla="*/ 2973651 h 5918557"/>
                    <a:gd name="connsiteX72" fmla="*/ 8065421 w 8126844"/>
                    <a:gd name="connsiteY72" fmla="*/ 2866074 h 5918557"/>
                    <a:gd name="connsiteX73" fmla="*/ 8105763 w 8126844"/>
                    <a:gd name="connsiteY73" fmla="*/ 3027439 h 5918557"/>
                    <a:gd name="connsiteX74" fmla="*/ 7769586 w 8126844"/>
                    <a:gd name="connsiteY74" fmla="*/ 3363616 h 5918557"/>
                    <a:gd name="connsiteX75" fmla="*/ 6707268 w 8126844"/>
                    <a:gd name="connsiteY75" fmla="*/ 3941839 h 5918557"/>
                    <a:gd name="connsiteX76" fmla="*/ 6129045 w 8126844"/>
                    <a:gd name="connsiteY76" fmla="*/ 4210780 h 5918557"/>
                    <a:gd name="connsiteX77" fmla="*/ 5833210 w 8126844"/>
                    <a:gd name="connsiteY77" fmla="*/ 4251121 h 5918557"/>
                    <a:gd name="connsiteX78" fmla="*/ 5712186 w 8126844"/>
                    <a:gd name="connsiteY78" fmla="*/ 4291463 h 5918557"/>
                    <a:gd name="connsiteX79" fmla="*/ 5658398 w 8126844"/>
                    <a:gd name="connsiteY79" fmla="*/ 4143545 h 5918557"/>
                    <a:gd name="connsiteX80" fmla="*/ 5779421 w 8126844"/>
                    <a:gd name="connsiteY80" fmla="*/ 4035969 h 5918557"/>
                    <a:gd name="connsiteX81" fmla="*/ 5779421 w 8126844"/>
                    <a:gd name="connsiteY81" fmla="*/ 3941839 h 5918557"/>
                    <a:gd name="connsiteX82" fmla="*/ 5497033 w 8126844"/>
                    <a:gd name="connsiteY82" fmla="*/ 4062863 h 5918557"/>
                    <a:gd name="connsiteX83" fmla="*/ 5039833 w 8126844"/>
                    <a:gd name="connsiteY83" fmla="*/ 4197333 h 5918557"/>
                    <a:gd name="connsiteX84" fmla="*/ 4865021 w 8126844"/>
                    <a:gd name="connsiteY84" fmla="*/ 4278016 h 5918557"/>
                    <a:gd name="connsiteX85" fmla="*/ 4905363 w 8126844"/>
                    <a:gd name="connsiteY85" fmla="*/ 4372145 h 5918557"/>
                    <a:gd name="connsiteX86" fmla="*/ 5160857 w 8126844"/>
                    <a:gd name="connsiteY86" fmla="*/ 4345251 h 5918557"/>
                    <a:gd name="connsiteX87" fmla="*/ 5187751 w 8126844"/>
                    <a:gd name="connsiteY87" fmla="*/ 4479721 h 5918557"/>
                    <a:gd name="connsiteX88" fmla="*/ 4878468 w 8126844"/>
                    <a:gd name="connsiteY88" fmla="*/ 4573851 h 5918557"/>
                    <a:gd name="connsiteX89" fmla="*/ 4891916 w 8126844"/>
                    <a:gd name="connsiteY89" fmla="*/ 4721769 h 5918557"/>
                    <a:gd name="connsiteX90" fmla="*/ 5376010 w 8126844"/>
                    <a:gd name="connsiteY90" fmla="*/ 4614192 h 5918557"/>
                    <a:gd name="connsiteX91" fmla="*/ 5967680 w 8126844"/>
                    <a:gd name="connsiteY91" fmla="*/ 4466274 h 5918557"/>
                    <a:gd name="connsiteX92" fmla="*/ 6344198 w 8126844"/>
                    <a:gd name="connsiteY92" fmla="*/ 4264569 h 5918557"/>
                    <a:gd name="connsiteX93" fmla="*/ 6478668 w 8126844"/>
                    <a:gd name="connsiteY93" fmla="*/ 4264569 h 5918557"/>
                    <a:gd name="connsiteX94" fmla="*/ 6478668 w 8126844"/>
                    <a:gd name="connsiteY94" fmla="*/ 4452827 h 5918557"/>
                    <a:gd name="connsiteX95" fmla="*/ 5900445 w 8126844"/>
                    <a:gd name="connsiteY95" fmla="*/ 4641086 h 5918557"/>
                    <a:gd name="connsiteX96" fmla="*/ 5053280 w 8126844"/>
                    <a:gd name="connsiteY96" fmla="*/ 4883133 h 5918557"/>
                    <a:gd name="connsiteX97" fmla="*/ 4703657 w 8126844"/>
                    <a:gd name="connsiteY97" fmla="*/ 4977263 h 5918557"/>
                    <a:gd name="connsiteX98" fmla="*/ 4313692 w 8126844"/>
                    <a:gd name="connsiteY98" fmla="*/ 5044498 h 5918557"/>
                    <a:gd name="connsiteX99" fmla="*/ 4004410 w 8126844"/>
                    <a:gd name="connsiteY99" fmla="*/ 5084839 h 5918557"/>
                    <a:gd name="connsiteX100" fmla="*/ 3869939 w 8126844"/>
                    <a:gd name="connsiteY100" fmla="*/ 4963816 h 5918557"/>
                    <a:gd name="connsiteX101" fmla="*/ 3950621 w 8126844"/>
                    <a:gd name="connsiteY101" fmla="*/ 4856239 h 5918557"/>
                    <a:gd name="connsiteX102" fmla="*/ 4367480 w 8126844"/>
                    <a:gd name="connsiteY102" fmla="*/ 4775557 h 5918557"/>
                    <a:gd name="connsiteX103" fmla="*/ 4542292 w 8126844"/>
                    <a:gd name="connsiteY103" fmla="*/ 4708321 h 5918557"/>
                    <a:gd name="connsiteX104" fmla="*/ 4542292 w 8126844"/>
                    <a:gd name="connsiteY104" fmla="*/ 4573851 h 5918557"/>
                    <a:gd name="connsiteX105" fmla="*/ 4206116 w 8126844"/>
                    <a:gd name="connsiteY105" fmla="*/ 4573851 h 5918557"/>
                    <a:gd name="connsiteX106" fmla="*/ 3520316 w 8126844"/>
                    <a:gd name="connsiteY106" fmla="*/ 4654533 h 5918557"/>
                    <a:gd name="connsiteX107" fmla="*/ 3157245 w 8126844"/>
                    <a:gd name="connsiteY107" fmla="*/ 4681427 h 5918557"/>
                    <a:gd name="connsiteX108" fmla="*/ 3076563 w 8126844"/>
                    <a:gd name="connsiteY108" fmla="*/ 4802451 h 5918557"/>
                    <a:gd name="connsiteX109" fmla="*/ 3224480 w 8126844"/>
                    <a:gd name="connsiteY109" fmla="*/ 4869686 h 5918557"/>
                    <a:gd name="connsiteX110" fmla="*/ 3453080 w 8126844"/>
                    <a:gd name="connsiteY110" fmla="*/ 4896580 h 5918557"/>
                    <a:gd name="connsiteX111" fmla="*/ 3412739 w 8126844"/>
                    <a:gd name="connsiteY111" fmla="*/ 5004157 h 5918557"/>
                    <a:gd name="connsiteX112" fmla="*/ 2968986 w 8126844"/>
                    <a:gd name="connsiteY112" fmla="*/ 5057945 h 5918557"/>
                    <a:gd name="connsiteX113" fmla="*/ 2767280 w 8126844"/>
                    <a:gd name="connsiteY113" fmla="*/ 5071392 h 5918557"/>
                    <a:gd name="connsiteX114" fmla="*/ 2673151 w 8126844"/>
                    <a:gd name="connsiteY114" fmla="*/ 5273098 h 5918557"/>
                    <a:gd name="connsiteX115" fmla="*/ 2767280 w 8126844"/>
                    <a:gd name="connsiteY115" fmla="*/ 5636169 h 5918557"/>
                    <a:gd name="connsiteX116" fmla="*/ 2700045 w 8126844"/>
                    <a:gd name="connsiteY116" fmla="*/ 5837874 h 5918557"/>
                    <a:gd name="connsiteX117" fmla="*/ 2498339 w 8126844"/>
                    <a:gd name="connsiteY117" fmla="*/ 5918557 h 5918557"/>
                    <a:gd name="connsiteX118" fmla="*/ 2256292 w 8126844"/>
                    <a:gd name="connsiteY118" fmla="*/ 5837874 h 5918557"/>
                    <a:gd name="connsiteX119" fmla="*/ 2175610 w 8126844"/>
                    <a:gd name="connsiteY119" fmla="*/ 5582380 h 5918557"/>
                    <a:gd name="connsiteX120" fmla="*/ 2269739 w 8126844"/>
                    <a:gd name="connsiteY120" fmla="*/ 5353780 h 5918557"/>
                    <a:gd name="connsiteX121" fmla="*/ 2404210 w 8126844"/>
                    <a:gd name="connsiteY121" fmla="*/ 5192416 h 5918557"/>
                    <a:gd name="connsiteX122" fmla="*/ 2390763 w 8126844"/>
                    <a:gd name="connsiteY122" fmla="*/ 5044498 h 5918557"/>
                    <a:gd name="connsiteX123" fmla="*/ 2014245 w 8126844"/>
                    <a:gd name="connsiteY123" fmla="*/ 4910027 h 5918557"/>
                    <a:gd name="connsiteX124" fmla="*/ 2068033 w 8126844"/>
                    <a:gd name="connsiteY124" fmla="*/ 4802451 h 5918557"/>
                    <a:gd name="connsiteX125" fmla="*/ 2390763 w 8126844"/>
                    <a:gd name="connsiteY125" fmla="*/ 4802451 h 5918557"/>
                    <a:gd name="connsiteX126" fmla="*/ 2807621 w 8126844"/>
                    <a:gd name="connsiteY126" fmla="*/ 4802451 h 5918557"/>
                    <a:gd name="connsiteX127" fmla="*/ 2834516 w 8126844"/>
                    <a:gd name="connsiteY127" fmla="*/ 4667980 h 5918557"/>
                    <a:gd name="connsiteX128" fmla="*/ 2686598 w 8126844"/>
                    <a:gd name="connsiteY128" fmla="*/ 4614192 h 5918557"/>
                    <a:gd name="connsiteX129" fmla="*/ 2780727 w 8126844"/>
                    <a:gd name="connsiteY129" fmla="*/ 4466274 h 5918557"/>
                    <a:gd name="connsiteX130" fmla="*/ 3211033 w 8126844"/>
                    <a:gd name="connsiteY130" fmla="*/ 4506616 h 5918557"/>
                    <a:gd name="connsiteX131" fmla="*/ 3775810 w 8126844"/>
                    <a:gd name="connsiteY131" fmla="*/ 4479721 h 5918557"/>
                    <a:gd name="connsiteX132" fmla="*/ 4380927 w 8126844"/>
                    <a:gd name="connsiteY132" fmla="*/ 4385592 h 5918557"/>
                    <a:gd name="connsiteX133" fmla="*/ 4622974 w 8126844"/>
                    <a:gd name="connsiteY133" fmla="*/ 4331804 h 5918557"/>
                    <a:gd name="connsiteX134" fmla="*/ 4555739 w 8126844"/>
                    <a:gd name="connsiteY134" fmla="*/ 4237674 h 5918557"/>
                    <a:gd name="connsiteX135" fmla="*/ 4031304 w 8126844"/>
                    <a:gd name="connsiteY135" fmla="*/ 4278016 h 5918557"/>
                    <a:gd name="connsiteX136" fmla="*/ 3600998 w 8126844"/>
                    <a:gd name="connsiteY136" fmla="*/ 4291463 h 5918557"/>
                    <a:gd name="connsiteX137" fmla="*/ 3278268 w 8126844"/>
                    <a:gd name="connsiteY137" fmla="*/ 4251121 h 5918557"/>
                    <a:gd name="connsiteX138" fmla="*/ 3237927 w 8126844"/>
                    <a:gd name="connsiteY138" fmla="*/ 4183886 h 5918557"/>
                    <a:gd name="connsiteX139" fmla="*/ 3291716 w 8126844"/>
                    <a:gd name="connsiteY139" fmla="*/ 4049416 h 5918557"/>
                    <a:gd name="connsiteX140" fmla="*/ 3587551 w 8126844"/>
                    <a:gd name="connsiteY140" fmla="*/ 4076310 h 5918557"/>
                    <a:gd name="connsiteX141" fmla="*/ 3883386 w 8126844"/>
                    <a:gd name="connsiteY141" fmla="*/ 4076310 h 5918557"/>
                    <a:gd name="connsiteX142" fmla="*/ 3964068 w 8126844"/>
                    <a:gd name="connsiteY142" fmla="*/ 4009074 h 5918557"/>
                    <a:gd name="connsiteX143" fmla="*/ 3883386 w 8126844"/>
                    <a:gd name="connsiteY143" fmla="*/ 3888051 h 5918557"/>
                    <a:gd name="connsiteX144" fmla="*/ 3412739 w 8126844"/>
                    <a:gd name="connsiteY144" fmla="*/ 3861157 h 5918557"/>
                    <a:gd name="connsiteX145" fmla="*/ 3049668 w 8126844"/>
                    <a:gd name="connsiteY145" fmla="*/ 3807369 h 5918557"/>
                    <a:gd name="connsiteX146" fmla="*/ 2740386 w 8126844"/>
                    <a:gd name="connsiteY146" fmla="*/ 3740133 h 5918557"/>
                    <a:gd name="connsiteX147" fmla="*/ 2457998 w 8126844"/>
                    <a:gd name="connsiteY147" fmla="*/ 3659451 h 5918557"/>
                    <a:gd name="connsiteX148" fmla="*/ 2242845 w 8126844"/>
                    <a:gd name="connsiteY148" fmla="*/ 3605663 h 5918557"/>
                    <a:gd name="connsiteX149" fmla="*/ 2162163 w 8126844"/>
                    <a:gd name="connsiteY149" fmla="*/ 3767027 h 5918557"/>
                    <a:gd name="connsiteX150" fmla="*/ 2336974 w 8126844"/>
                    <a:gd name="connsiteY150" fmla="*/ 3941839 h 5918557"/>
                    <a:gd name="connsiteX151" fmla="*/ 2713492 w 8126844"/>
                    <a:gd name="connsiteY151" fmla="*/ 3995627 h 5918557"/>
                    <a:gd name="connsiteX152" fmla="*/ 2874857 w 8126844"/>
                    <a:gd name="connsiteY152" fmla="*/ 4049416 h 5918557"/>
                    <a:gd name="connsiteX153" fmla="*/ 2874857 w 8126844"/>
                    <a:gd name="connsiteY153" fmla="*/ 4197333 h 5918557"/>
                    <a:gd name="connsiteX154" fmla="*/ 2605916 w 8126844"/>
                    <a:gd name="connsiteY154" fmla="*/ 4170439 h 5918557"/>
                    <a:gd name="connsiteX155" fmla="*/ 2000798 w 8126844"/>
                    <a:gd name="connsiteY155" fmla="*/ 4049416 h 5918557"/>
                    <a:gd name="connsiteX156" fmla="*/ 1583939 w 8126844"/>
                    <a:gd name="connsiteY156" fmla="*/ 3901498 h 5918557"/>
                    <a:gd name="connsiteX157" fmla="*/ 1409127 w 8126844"/>
                    <a:gd name="connsiteY157" fmla="*/ 3914945 h 5918557"/>
                    <a:gd name="connsiteX158" fmla="*/ 1368786 w 8126844"/>
                    <a:gd name="connsiteY158" fmla="*/ 4089757 h 5918557"/>
                    <a:gd name="connsiteX159" fmla="*/ 1799092 w 8126844"/>
                    <a:gd name="connsiteY159" fmla="*/ 4224227 h 5918557"/>
                    <a:gd name="connsiteX160" fmla="*/ 2256292 w 8126844"/>
                    <a:gd name="connsiteY160" fmla="*/ 4385592 h 5918557"/>
                    <a:gd name="connsiteX161" fmla="*/ 2390763 w 8126844"/>
                    <a:gd name="connsiteY161" fmla="*/ 4493169 h 5918557"/>
                    <a:gd name="connsiteX162" fmla="*/ 2094927 w 8126844"/>
                    <a:gd name="connsiteY162" fmla="*/ 4560404 h 5918557"/>
                    <a:gd name="connsiteX163" fmla="*/ 1557045 w 8126844"/>
                    <a:gd name="connsiteY163" fmla="*/ 4385592 h 5918557"/>
                    <a:gd name="connsiteX164" fmla="*/ 965374 w 8126844"/>
                    <a:gd name="connsiteY164" fmla="*/ 4156992 h 5918557"/>
                    <a:gd name="connsiteX165" fmla="*/ 481280 w 8126844"/>
                    <a:gd name="connsiteY165" fmla="*/ 3941839 h 5918557"/>
                    <a:gd name="connsiteX166" fmla="*/ 198892 w 8126844"/>
                    <a:gd name="connsiteY166" fmla="*/ 3834263 h 5918557"/>
                    <a:gd name="connsiteX167" fmla="*/ 131657 w 8126844"/>
                    <a:gd name="connsiteY167" fmla="*/ 3740133 h 5918557"/>
                    <a:gd name="connsiteX168" fmla="*/ 279574 w 8126844"/>
                    <a:gd name="connsiteY168" fmla="*/ 3646004 h 5918557"/>
                    <a:gd name="connsiteX169" fmla="*/ 642645 w 8126844"/>
                    <a:gd name="connsiteY169" fmla="*/ 3820816 h 5918557"/>
                    <a:gd name="connsiteX170" fmla="*/ 1113292 w 8126844"/>
                    <a:gd name="connsiteY170" fmla="*/ 3968733 h 5918557"/>
                    <a:gd name="connsiteX171" fmla="*/ 1153633 w 8126844"/>
                    <a:gd name="connsiteY171" fmla="*/ 3793921 h 5918557"/>
                    <a:gd name="connsiteX172" fmla="*/ 1032610 w 8126844"/>
                    <a:gd name="connsiteY172" fmla="*/ 3632557 h 5918557"/>
                    <a:gd name="connsiteX173" fmla="*/ 535068 w 8126844"/>
                    <a:gd name="connsiteY173" fmla="*/ 3484639 h 5918557"/>
                    <a:gd name="connsiteX174" fmla="*/ 198892 w 8126844"/>
                    <a:gd name="connsiteY174" fmla="*/ 3242592 h 5918557"/>
                    <a:gd name="connsiteX175" fmla="*/ 10633 w 8126844"/>
                    <a:gd name="connsiteY175" fmla="*/ 3081227 h 5918557"/>
                    <a:gd name="connsiteX176" fmla="*/ 50974 w 8126844"/>
                    <a:gd name="connsiteY176" fmla="*/ 2946757 h 5918557"/>
                    <a:gd name="connsiteX177" fmla="*/ 279574 w 8126844"/>
                    <a:gd name="connsiteY177" fmla="*/ 3027439 h 5918557"/>
                    <a:gd name="connsiteX178" fmla="*/ 1019163 w 8126844"/>
                    <a:gd name="connsiteY178" fmla="*/ 3430851 h 5918557"/>
                    <a:gd name="connsiteX179" fmla="*/ 1462916 w 8126844"/>
                    <a:gd name="connsiteY179" fmla="*/ 3672898 h 5918557"/>
                    <a:gd name="connsiteX180" fmla="*/ 1799092 w 8126844"/>
                    <a:gd name="connsiteY180" fmla="*/ 3767027 h 5918557"/>
                    <a:gd name="connsiteX181" fmla="*/ 1973904 w 8126844"/>
                    <a:gd name="connsiteY181" fmla="*/ 3699792 h 5918557"/>
                    <a:gd name="connsiteX182" fmla="*/ 1960457 w 8126844"/>
                    <a:gd name="connsiteY182" fmla="*/ 3457745 h 5918557"/>
                    <a:gd name="connsiteX183" fmla="*/ 1624280 w 8126844"/>
                    <a:gd name="connsiteY183" fmla="*/ 3350169 h 5918557"/>
                    <a:gd name="connsiteX184" fmla="*/ 1288104 w 8126844"/>
                    <a:gd name="connsiteY184" fmla="*/ 3202251 h 5918557"/>
                    <a:gd name="connsiteX185" fmla="*/ 1261210 w 8126844"/>
                    <a:gd name="connsiteY185" fmla="*/ 3067780 h 5918557"/>
                    <a:gd name="connsiteX186" fmla="*/ 1462916 w 8126844"/>
                    <a:gd name="connsiteY186" fmla="*/ 3067780 h 5918557"/>
                    <a:gd name="connsiteX187" fmla="*/ 1691516 w 8126844"/>
                    <a:gd name="connsiteY187" fmla="*/ 3148463 h 5918557"/>
                    <a:gd name="connsiteX188" fmla="*/ 1758751 w 8126844"/>
                    <a:gd name="connsiteY188" fmla="*/ 2933310 h 5918557"/>
                    <a:gd name="connsiteX189" fmla="*/ 1597386 w 8126844"/>
                    <a:gd name="connsiteY189" fmla="*/ 2758498 h 5918557"/>
                    <a:gd name="connsiteX190" fmla="*/ 1153633 w 8126844"/>
                    <a:gd name="connsiteY190" fmla="*/ 2570239 h 5918557"/>
                    <a:gd name="connsiteX191" fmla="*/ 871245 w 8126844"/>
                    <a:gd name="connsiteY191" fmla="*/ 2381980 h 5918557"/>
                    <a:gd name="connsiteX192" fmla="*/ 750221 w 8126844"/>
                    <a:gd name="connsiteY192" fmla="*/ 2247510 h 5918557"/>
                    <a:gd name="connsiteX193" fmla="*/ 844351 w 8126844"/>
                    <a:gd name="connsiteY193" fmla="*/ 2126486 h 5918557"/>
                    <a:gd name="connsiteX194" fmla="*/ 1328445 w 8126844"/>
                    <a:gd name="connsiteY194" fmla="*/ 2341639 h 5918557"/>
                    <a:gd name="connsiteX195" fmla="*/ 1606671 w 8126844"/>
                    <a:gd name="connsiteY195" fmla="*/ 2488058 h 5918557"/>
                    <a:gd name="connsiteX196" fmla="*/ 1720260 w 8126844"/>
                    <a:gd name="connsiteY196" fmla="*/ 2209219 h 5918557"/>
                    <a:gd name="connsiteX197" fmla="*/ 1772079 w 8126844"/>
                    <a:gd name="connsiteY197" fmla="*/ 2025794 h 5918557"/>
                    <a:gd name="connsiteX198" fmla="*/ 1693720 w 8126844"/>
                    <a:gd name="connsiteY198" fmla="*/ 1853765 h 5918557"/>
                    <a:gd name="connsiteX199" fmla="*/ 2176456 w 8126844"/>
                    <a:gd name="connsiteY199" fmla="*/ 2166613 h 5918557"/>
                    <a:gd name="connsiteX200" fmla="*/ 1984049 w 8126844"/>
                    <a:gd name="connsiteY200" fmla="*/ 2144205 h 5918557"/>
                    <a:gd name="connsiteX201" fmla="*/ 1894130 w 8126844"/>
                    <a:gd name="connsiteY201" fmla="*/ 2281923 h 5918557"/>
                    <a:gd name="connsiteX202" fmla="*/ 1879774 w 8126844"/>
                    <a:gd name="connsiteY202" fmla="*/ 2624027 h 5918557"/>
                    <a:gd name="connsiteX203" fmla="*/ 2390763 w 8126844"/>
                    <a:gd name="connsiteY203" fmla="*/ 2852627 h 5918557"/>
                    <a:gd name="connsiteX204" fmla="*/ 3157245 w 8126844"/>
                    <a:gd name="connsiteY204" fmla="*/ 3067780 h 5918557"/>
                    <a:gd name="connsiteX205" fmla="*/ 3708574 w 8126844"/>
                    <a:gd name="connsiteY205" fmla="*/ 3202251 h 5918557"/>
                    <a:gd name="connsiteX206" fmla="*/ 4165774 w 8126844"/>
                    <a:gd name="connsiteY206" fmla="*/ 3175357 h 5918557"/>
                    <a:gd name="connsiteX207" fmla="*/ 4394374 w 8126844"/>
                    <a:gd name="connsiteY207" fmla="*/ 3148463 h 5918557"/>
                    <a:gd name="connsiteX208" fmla="*/ 4407821 w 8126844"/>
                    <a:gd name="connsiteY208" fmla="*/ 2960204 h 5918557"/>
                    <a:gd name="connsiteX209" fmla="*/ 4192668 w 8126844"/>
                    <a:gd name="connsiteY209" fmla="*/ 2919863 h 5918557"/>
                    <a:gd name="connsiteX210" fmla="*/ 4031304 w 8126844"/>
                    <a:gd name="connsiteY210" fmla="*/ 2960204 h 5918557"/>
                    <a:gd name="connsiteX211" fmla="*/ 4031304 w 8126844"/>
                    <a:gd name="connsiteY211" fmla="*/ 2785392 h 5918557"/>
                    <a:gd name="connsiteX212" fmla="*/ 4448163 w 8126844"/>
                    <a:gd name="connsiteY212" fmla="*/ 2664369 h 5918557"/>
                    <a:gd name="connsiteX213" fmla="*/ 4703657 w 8126844"/>
                    <a:gd name="connsiteY213" fmla="*/ 2556792 h 5918557"/>
                    <a:gd name="connsiteX214" fmla="*/ 4719129 w 8126844"/>
                    <a:gd name="connsiteY214" fmla="*/ 2340128 h 5918557"/>
                    <a:gd name="connsiteX215" fmla="*/ 4519556 w 8126844"/>
                    <a:gd name="connsiteY215" fmla="*/ 2345080 h 5918557"/>
                    <a:gd name="connsiteX0" fmla="*/ 5076343 w 8126844"/>
                    <a:gd name="connsiteY0" fmla="*/ 2135224 h 5918557"/>
                    <a:gd name="connsiteX1" fmla="*/ 4866197 w 8126844"/>
                    <a:gd name="connsiteY1" fmla="*/ 2254064 h 5918557"/>
                    <a:gd name="connsiteX2" fmla="*/ 4959151 w 8126844"/>
                    <a:gd name="connsiteY2" fmla="*/ 2462663 h 5918557"/>
                    <a:gd name="connsiteX3" fmla="*/ 5402904 w 8126844"/>
                    <a:gd name="connsiteY3" fmla="*/ 2301298 h 5918557"/>
                    <a:gd name="connsiteX4" fmla="*/ 6115747 w 8126844"/>
                    <a:gd name="connsiteY4" fmla="*/ 1850935 h 5918557"/>
                    <a:gd name="connsiteX5" fmla="*/ 6668002 w 8126844"/>
                    <a:gd name="connsiteY5" fmla="*/ 1409961 h 5918557"/>
                    <a:gd name="connsiteX6" fmla="*/ 6941073 w 8126844"/>
                    <a:gd name="connsiteY6" fmla="*/ 977271 h 5918557"/>
                    <a:gd name="connsiteX7" fmla="*/ 6764360 w 8126844"/>
                    <a:gd name="connsiteY7" fmla="*/ 399086 h 5918557"/>
                    <a:gd name="connsiteX8" fmla="*/ 6656943 w 8126844"/>
                    <a:gd name="connsiteY8" fmla="*/ 525696 h 5918557"/>
                    <a:gd name="connsiteX9" fmla="*/ 6759584 w 8126844"/>
                    <a:gd name="connsiteY9" fmla="*/ 0 h 5918557"/>
                    <a:gd name="connsiteX10" fmla="*/ 6766984 w 8126844"/>
                    <a:gd name="connsiteY10" fmla="*/ 176893 h 5918557"/>
                    <a:gd name="connsiteX11" fmla="*/ 7177916 w 8126844"/>
                    <a:gd name="connsiteY11" fmla="*/ 741439 h 5918557"/>
                    <a:gd name="connsiteX12" fmla="*/ 7352727 w 8126844"/>
                    <a:gd name="connsiteY12" fmla="*/ 620416 h 5918557"/>
                    <a:gd name="connsiteX13" fmla="*/ 7460304 w 8126844"/>
                    <a:gd name="connsiteY13" fmla="*/ 929698 h 5918557"/>
                    <a:gd name="connsiteX14" fmla="*/ 7137574 w 8126844"/>
                    <a:gd name="connsiteY14" fmla="*/ 1360004 h 5918557"/>
                    <a:gd name="connsiteX15" fmla="*/ 7056892 w 8126844"/>
                    <a:gd name="connsiteY15" fmla="*/ 1534816 h 5918557"/>
                    <a:gd name="connsiteX16" fmla="*/ 7177916 w 8126844"/>
                    <a:gd name="connsiteY16" fmla="*/ 1642392 h 5918557"/>
                    <a:gd name="connsiteX17" fmla="*/ 7406516 w 8126844"/>
                    <a:gd name="connsiteY17" fmla="*/ 1413792 h 5918557"/>
                    <a:gd name="connsiteX18" fmla="*/ 7540986 w 8126844"/>
                    <a:gd name="connsiteY18" fmla="*/ 1413792 h 5918557"/>
                    <a:gd name="connsiteX19" fmla="*/ 7554433 w 8126844"/>
                    <a:gd name="connsiteY19" fmla="*/ 1642392 h 5918557"/>
                    <a:gd name="connsiteX20" fmla="*/ 6976210 w 8126844"/>
                    <a:gd name="connsiteY20" fmla="*/ 2234063 h 5918557"/>
                    <a:gd name="connsiteX21" fmla="*/ 6276963 w 8126844"/>
                    <a:gd name="connsiteY21" fmla="*/ 2785392 h 5918557"/>
                    <a:gd name="connsiteX22" fmla="*/ 5860104 w 8126844"/>
                    <a:gd name="connsiteY22" fmla="*/ 2987098 h 5918557"/>
                    <a:gd name="connsiteX23" fmla="*/ 5658398 w 8126844"/>
                    <a:gd name="connsiteY23" fmla="*/ 3054333 h 5918557"/>
                    <a:gd name="connsiteX24" fmla="*/ 5550821 w 8126844"/>
                    <a:gd name="connsiteY24" fmla="*/ 2973651 h 5918557"/>
                    <a:gd name="connsiteX25" fmla="*/ 5644951 w 8126844"/>
                    <a:gd name="connsiteY25" fmla="*/ 2771945 h 5918557"/>
                    <a:gd name="connsiteX26" fmla="*/ 5913892 w 8126844"/>
                    <a:gd name="connsiteY26" fmla="*/ 2718157 h 5918557"/>
                    <a:gd name="connsiteX27" fmla="*/ 5752527 w 8126844"/>
                    <a:gd name="connsiteY27" fmla="*/ 2408874 h 5918557"/>
                    <a:gd name="connsiteX28" fmla="*/ 5362563 w 8126844"/>
                    <a:gd name="connsiteY28" fmla="*/ 2556792 h 5918557"/>
                    <a:gd name="connsiteX29" fmla="*/ 4663316 w 8126844"/>
                    <a:gd name="connsiteY29" fmla="*/ 2839180 h 5918557"/>
                    <a:gd name="connsiteX30" fmla="*/ 4649868 w 8126844"/>
                    <a:gd name="connsiteY30" fmla="*/ 3013992 h 5918557"/>
                    <a:gd name="connsiteX31" fmla="*/ 4703657 w 8126844"/>
                    <a:gd name="connsiteY31" fmla="*/ 3121569 h 5918557"/>
                    <a:gd name="connsiteX32" fmla="*/ 5066727 w 8126844"/>
                    <a:gd name="connsiteY32" fmla="*/ 2987098 h 5918557"/>
                    <a:gd name="connsiteX33" fmla="*/ 5322221 w 8126844"/>
                    <a:gd name="connsiteY33" fmla="*/ 2933310 h 5918557"/>
                    <a:gd name="connsiteX34" fmla="*/ 5349116 w 8126844"/>
                    <a:gd name="connsiteY34" fmla="*/ 3067780 h 5918557"/>
                    <a:gd name="connsiteX35" fmla="*/ 4784339 w 8126844"/>
                    <a:gd name="connsiteY35" fmla="*/ 3282933 h 5918557"/>
                    <a:gd name="connsiteX36" fmla="*/ 4098539 w 8126844"/>
                    <a:gd name="connsiteY36" fmla="*/ 3417404 h 5918557"/>
                    <a:gd name="connsiteX37" fmla="*/ 2740386 w 8126844"/>
                    <a:gd name="connsiteY37" fmla="*/ 3282933 h 5918557"/>
                    <a:gd name="connsiteX38" fmla="*/ 2202504 w 8126844"/>
                    <a:gd name="connsiteY38" fmla="*/ 3081227 h 5918557"/>
                    <a:gd name="connsiteX39" fmla="*/ 2027692 w 8126844"/>
                    <a:gd name="connsiteY39" fmla="*/ 3027439 h 5918557"/>
                    <a:gd name="connsiteX40" fmla="*/ 1960457 w 8126844"/>
                    <a:gd name="connsiteY40" fmla="*/ 3175357 h 5918557"/>
                    <a:gd name="connsiteX41" fmla="*/ 2390763 w 8126844"/>
                    <a:gd name="connsiteY41" fmla="*/ 3403957 h 5918557"/>
                    <a:gd name="connsiteX42" fmla="*/ 3372398 w 8126844"/>
                    <a:gd name="connsiteY42" fmla="*/ 3646004 h 5918557"/>
                    <a:gd name="connsiteX43" fmla="*/ 4125433 w 8126844"/>
                    <a:gd name="connsiteY43" fmla="*/ 3646004 h 5918557"/>
                    <a:gd name="connsiteX44" fmla="*/ 4757445 w 8126844"/>
                    <a:gd name="connsiteY44" fmla="*/ 3619110 h 5918557"/>
                    <a:gd name="connsiteX45" fmla="*/ 4918810 w 8126844"/>
                    <a:gd name="connsiteY45" fmla="*/ 3659451 h 5918557"/>
                    <a:gd name="connsiteX46" fmla="*/ 4811233 w 8126844"/>
                    <a:gd name="connsiteY46" fmla="*/ 3820816 h 5918557"/>
                    <a:gd name="connsiteX47" fmla="*/ 4286798 w 8126844"/>
                    <a:gd name="connsiteY47" fmla="*/ 3888051 h 5918557"/>
                    <a:gd name="connsiteX48" fmla="*/ 4219563 w 8126844"/>
                    <a:gd name="connsiteY48" fmla="*/ 4022521 h 5918557"/>
                    <a:gd name="connsiteX49" fmla="*/ 4555739 w 8126844"/>
                    <a:gd name="connsiteY49" fmla="*/ 4076310 h 5918557"/>
                    <a:gd name="connsiteX50" fmla="*/ 5241539 w 8126844"/>
                    <a:gd name="connsiteY50" fmla="*/ 3888051 h 5918557"/>
                    <a:gd name="connsiteX51" fmla="*/ 5523927 w 8126844"/>
                    <a:gd name="connsiteY51" fmla="*/ 3753580 h 5918557"/>
                    <a:gd name="connsiteX52" fmla="*/ 5618057 w 8126844"/>
                    <a:gd name="connsiteY52" fmla="*/ 3646004 h 5918557"/>
                    <a:gd name="connsiteX53" fmla="*/ 5402904 w 8126844"/>
                    <a:gd name="connsiteY53" fmla="*/ 3632557 h 5918557"/>
                    <a:gd name="connsiteX54" fmla="*/ 5214645 w 8126844"/>
                    <a:gd name="connsiteY54" fmla="*/ 3524980 h 5918557"/>
                    <a:gd name="connsiteX55" fmla="*/ 5241539 w 8126844"/>
                    <a:gd name="connsiteY55" fmla="*/ 3403957 h 5918557"/>
                    <a:gd name="connsiteX56" fmla="*/ 5537374 w 8126844"/>
                    <a:gd name="connsiteY56" fmla="*/ 3363616 h 5918557"/>
                    <a:gd name="connsiteX57" fmla="*/ 6196280 w 8126844"/>
                    <a:gd name="connsiteY57" fmla="*/ 3108121 h 5918557"/>
                    <a:gd name="connsiteX58" fmla="*/ 6747610 w 8126844"/>
                    <a:gd name="connsiteY58" fmla="*/ 2771945 h 5918557"/>
                    <a:gd name="connsiteX59" fmla="*/ 7218257 w 8126844"/>
                    <a:gd name="connsiteY59" fmla="*/ 2328192 h 5918557"/>
                    <a:gd name="connsiteX60" fmla="*/ 7433410 w 8126844"/>
                    <a:gd name="connsiteY60" fmla="*/ 2153380 h 5918557"/>
                    <a:gd name="connsiteX61" fmla="*/ 7567880 w 8126844"/>
                    <a:gd name="connsiteY61" fmla="*/ 2180274 h 5918557"/>
                    <a:gd name="connsiteX62" fmla="*/ 7514092 w 8126844"/>
                    <a:gd name="connsiteY62" fmla="*/ 2381980 h 5918557"/>
                    <a:gd name="connsiteX63" fmla="*/ 7097233 w 8126844"/>
                    <a:gd name="connsiteY63" fmla="*/ 2812286 h 5918557"/>
                    <a:gd name="connsiteX64" fmla="*/ 6451774 w 8126844"/>
                    <a:gd name="connsiteY64" fmla="*/ 3229145 h 5918557"/>
                    <a:gd name="connsiteX65" fmla="*/ 6088704 w 8126844"/>
                    <a:gd name="connsiteY65" fmla="*/ 3417404 h 5918557"/>
                    <a:gd name="connsiteX66" fmla="*/ 5981127 w 8126844"/>
                    <a:gd name="connsiteY66" fmla="*/ 3551874 h 5918557"/>
                    <a:gd name="connsiteX67" fmla="*/ 6021468 w 8126844"/>
                    <a:gd name="connsiteY67" fmla="*/ 3753580 h 5918557"/>
                    <a:gd name="connsiteX68" fmla="*/ 6115598 w 8126844"/>
                    <a:gd name="connsiteY68" fmla="*/ 3901498 h 5918557"/>
                    <a:gd name="connsiteX69" fmla="*/ 6734163 w 8126844"/>
                    <a:gd name="connsiteY69" fmla="*/ 3726686 h 5918557"/>
                    <a:gd name="connsiteX70" fmla="*/ 7419963 w 8126844"/>
                    <a:gd name="connsiteY70" fmla="*/ 3296380 h 5918557"/>
                    <a:gd name="connsiteX71" fmla="*/ 7850268 w 8126844"/>
                    <a:gd name="connsiteY71" fmla="*/ 2973651 h 5918557"/>
                    <a:gd name="connsiteX72" fmla="*/ 8065421 w 8126844"/>
                    <a:gd name="connsiteY72" fmla="*/ 2866074 h 5918557"/>
                    <a:gd name="connsiteX73" fmla="*/ 8105763 w 8126844"/>
                    <a:gd name="connsiteY73" fmla="*/ 3027439 h 5918557"/>
                    <a:gd name="connsiteX74" fmla="*/ 7769586 w 8126844"/>
                    <a:gd name="connsiteY74" fmla="*/ 3363616 h 5918557"/>
                    <a:gd name="connsiteX75" fmla="*/ 6707268 w 8126844"/>
                    <a:gd name="connsiteY75" fmla="*/ 3941839 h 5918557"/>
                    <a:gd name="connsiteX76" fmla="*/ 6129045 w 8126844"/>
                    <a:gd name="connsiteY76" fmla="*/ 4210780 h 5918557"/>
                    <a:gd name="connsiteX77" fmla="*/ 5833210 w 8126844"/>
                    <a:gd name="connsiteY77" fmla="*/ 4251121 h 5918557"/>
                    <a:gd name="connsiteX78" fmla="*/ 5712186 w 8126844"/>
                    <a:gd name="connsiteY78" fmla="*/ 4291463 h 5918557"/>
                    <a:gd name="connsiteX79" fmla="*/ 5658398 w 8126844"/>
                    <a:gd name="connsiteY79" fmla="*/ 4143545 h 5918557"/>
                    <a:gd name="connsiteX80" fmla="*/ 5779421 w 8126844"/>
                    <a:gd name="connsiteY80" fmla="*/ 4035969 h 5918557"/>
                    <a:gd name="connsiteX81" fmla="*/ 5779421 w 8126844"/>
                    <a:gd name="connsiteY81" fmla="*/ 3941839 h 5918557"/>
                    <a:gd name="connsiteX82" fmla="*/ 5497033 w 8126844"/>
                    <a:gd name="connsiteY82" fmla="*/ 4062863 h 5918557"/>
                    <a:gd name="connsiteX83" fmla="*/ 5039833 w 8126844"/>
                    <a:gd name="connsiteY83" fmla="*/ 4197333 h 5918557"/>
                    <a:gd name="connsiteX84" fmla="*/ 4865021 w 8126844"/>
                    <a:gd name="connsiteY84" fmla="*/ 4278016 h 5918557"/>
                    <a:gd name="connsiteX85" fmla="*/ 4905363 w 8126844"/>
                    <a:gd name="connsiteY85" fmla="*/ 4372145 h 5918557"/>
                    <a:gd name="connsiteX86" fmla="*/ 5160857 w 8126844"/>
                    <a:gd name="connsiteY86" fmla="*/ 4345251 h 5918557"/>
                    <a:gd name="connsiteX87" fmla="*/ 5187751 w 8126844"/>
                    <a:gd name="connsiteY87" fmla="*/ 4479721 h 5918557"/>
                    <a:gd name="connsiteX88" fmla="*/ 4878468 w 8126844"/>
                    <a:gd name="connsiteY88" fmla="*/ 4573851 h 5918557"/>
                    <a:gd name="connsiteX89" fmla="*/ 4891916 w 8126844"/>
                    <a:gd name="connsiteY89" fmla="*/ 4721769 h 5918557"/>
                    <a:gd name="connsiteX90" fmla="*/ 5376010 w 8126844"/>
                    <a:gd name="connsiteY90" fmla="*/ 4614192 h 5918557"/>
                    <a:gd name="connsiteX91" fmla="*/ 5967680 w 8126844"/>
                    <a:gd name="connsiteY91" fmla="*/ 4466274 h 5918557"/>
                    <a:gd name="connsiteX92" fmla="*/ 6344198 w 8126844"/>
                    <a:gd name="connsiteY92" fmla="*/ 4264569 h 5918557"/>
                    <a:gd name="connsiteX93" fmla="*/ 6478668 w 8126844"/>
                    <a:gd name="connsiteY93" fmla="*/ 4264569 h 5918557"/>
                    <a:gd name="connsiteX94" fmla="*/ 6478668 w 8126844"/>
                    <a:gd name="connsiteY94" fmla="*/ 4452827 h 5918557"/>
                    <a:gd name="connsiteX95" fmla="*/ 5900445 w 8126844"/>
                    <a:gd name="connsiteY95" fmla="*/ 4641086 h 5918557"/>
                    <a:gd name="connsiteX96" fmla="*/ 5053280 w 8126844"/>
                    <a:gd name="connsiteY96" fmla="*/ 4883133 h 5918557"/>
                    <a:gd name="connsiteX97" fmla="*/ 4703657 w 8126844"/>
                    <a:gd name="connsiteY97" fmla="*/ 4977263 h 5918557"/>
                    <a:gd name="connsiteX98" fmla="*/ 4313692 w 8126844"/>
                    <a:gd name="connsiteY98" fmla="*/ 5044498 h 5918557"/>
                    <a:gd name="connsiteX99" fmla="*/ 4004410 w 8126844"/>
                    <a:gd name="connsiteY99" fmla="*/ 5084839 h 5918557"/>
                    <a:gd name="connsiteX100" fmla="*/ 3869939 w 8126844"/>
                    <a:gd name="connsiteY100" fmla="*/ 4963816 h 5918557"/>
                    <a:gd name="connsiteX101" fmla="*/ 3950621 w 8126844"/>
                    <a:gd name="connsiteY101" fmla="*/ 4856239 h 5918557"/>
                    <a:gd name="connsiteX102" fmla="*/ 4367480 w 8126844"/>
                    <a:gd name="connsiteY102" fmla="*/ 4775557 h 5918557"/>
                    <a:gd name="connsiteX103" fmla="*/ 4542292 w 8126844"/>
                    <a:gd name="connsiteY103" fmla="*/ 4708321 h 5918557"/>
                    <a:gd name="connsiteX104" fmla="*/ 4542292 w 8126844"/>
                    <a:gd name="connsiteY104" fmla="*/ 4573851 h 5918557"/>
                    <a:gd name="connsiteX105" fmla="*/ 4206116 w 8126844"/>
                    <a:gd name="connsiteY105" fmla="*/ 4573851 h 5918557"/>
                    <a:gd name="connsiteX106" fmla="*/ 3520316 w 8126844"/>
                    <a:gd name="connsiteY106" fmla="*/ 4654533 h 5918557"/>
                    <a:gd name="connsiteX107" fmla="*/ 3157245 w 8126844"/>
                    <a:gd name="connsiteY107" fmla="*/ 4681427 h 5918557"/>
                    <a:gd name="connsiteX108" fmla="*/ 3076563 w 8126844"/>
                    <a:gd name="connsiteY108" fmla="*/ 4802451 h 5918557"/>
                    <a:gd name="connsiteX109" fmla="*/ 3224480 w 8126844"/>
                    <a:gd name="connsiteY109" fmla="*/ 4869686 h 5918557"/>
                    <a:gd name="connsiteX110" fmla="*/ 3453080 w 8126844"/>
                    <a:gd name="connsiteY110" fmla="*/ 4896580 h 5918557"/>
                    <a:gd name="connsiteX111" fmla="*/ 3412739 w 8126844"/>
                    <a:gd name="connsiteY111" fmla="*/ 5004157 h 5918557"/>
                    <a:gd name="connsiteX112" fmla="*/ 2968986 w 8126844"/>
                    <a:gd name="connsiteY112" fmla="*/ 5057945 h 5918557"/>
                    <a:gd name="connsiteX113" fmla="*/ 2767280 w 8126844"/>
                    <a:gd name="connsiteY113" fmla="*/ 5071392 h 5918557"/>
                    <a:gd name="connsiteX114" fmla="*/ 2673151 w 8126844"/>
                    <a:gd name="connsiteY114" fmla="*/ 5273098 h 5918557"/>
                    <a:gd name="connsiteX115" fmla="*/ 2767280 w 8126844"/>
                    <a:gd name="connsiteY115" fmla="*/ 5636169 h 5918557"/>
                    <a:gd name="connsiteX116" fmla="*/ 2700045 w 8126844"/>
                    <a:gd name="connsiteY116" fmla="*/ 5837874 h 5918557"/>
                    <a:gd name="connsiteX117" fmla="*/ 2498339 w 8126844"/>
                    <a:gd name="connsiteY117" fmla="*/ 5918557 h 5918557"/>
                    <a:gd name="connsiteX118" fmla="*/ 2256292 w 8126844"/>
                    <a:gd name="connsiteY118" fmla="*/ 5837874 h 5918557"/>
                    <a:gd name="connsiteX119" fmla="*/ 2175610 w 8126844"/>
                    <a:gd name="connsiteY119" fmla="*/ 5582380 h 5918557"/>
                    <a:gd name="connsiteX120" fmla="*/ 2269739 w 8126844"/>
                    <a:gd name="connsiteY120" fmla="*/ 5353780 h 5918557"/>
                    <a:gd name="connsiteX121" fmla="*/ 2404210 w 8126844"/>
                    <a:gd name="connsiteY121" fmla="*/ 5192416 h 5918557"/>
                    <a:gd name="connsiteX122" fmla="*/ 2390763 w 8126844"/>
                    <a:gd name="connsiteY122" fmla="*/ 5044498 h 5918557"/>
                    <a:gd name="connsiteX123" fmla="*/ 2014245 w 8126844"/>
                    <a:gd name="connsiteY123" fmla="*/ 4910027 h 5918557"/>
                    <a:gd name="connsiteX124" fmla="*/ 2068033 w 8126844"/>
                    <a:gd name="connsiteY124" fmla="*/ 4802451 h 5918557"/>
                    <a:gd name="connsiteX125" fmla="*/ 2390763 w 8126844"/>
                    <a:gd name="connsiteY125" fmla="*/ 4802451 h 5918557"/>
                    <a:gd name="connsiteX126" fmla="*/ 2807621 w 8126844"/>
                    <a:gd name="connsiteY126" fmla="*/ 4802451 h 5918557"/>
                    <a:gd name="connsiteX127" fmla="*/ 2834516 w 8126844"/>
                    <a:gd name="connsiteY127" fmla="*/ 4667980 h 5918557"/>
                    <a:gd name="connsiteX128" fmla="*/ 2686598 w 8126844"/>
                    <a:gd name="connsiteY128" fmla="*/ 4614192 h 5918557"/>
                    <a:gd name="connsiteX129" fmla="*/ 2780727 w 8126844"/>
                    <a:gd name="connsiteY129" fmla="*/ 4466274 h 5918557"/>
                    <a:gd name="connsiteX130" fmla="*/ 3211033 w 8126844"/>
                    <a:gd name="connsiteY130" fmla="*/ 4506616 h 5918557"/>
                    <a:gd name="connsiteX131" fmla="*/ 3775810 w 8126844"/>
                    <a:gd name="connsiteY131" fmla="*/ 4479721 h 5918557"/>
                    <a:gd name="connsiteX132" fmla="*/ 4380927 w 8126844"/>
                    <a:gd name="connsiteY132" fmla="*/ 4385592 h 5918557"/>
                    <a:gd name="connsiteX133" fmla="*/ 4622974 w 8126844"/>
                    <a:gd name="connsiteY133" fmla="*/ 4331804 h 5918557"/>
                    <a:gd name="connsiteX134" fmla="*/ 4555739 w 8126844"/>
                    <a:gd name="connsiteY134" fmla="*/ 4237674 h 5918557"/>
                    <a:gd name="connsiteX135" fmla="*/ 4031304 w 8126844"/>
                    <a:gd name="connsiteY135" fmla="*/ 4278016 h 5918557"/>
                    <a:gd name="connsiteX136" fmla="*/ 3600998 w 8126844"/>
                    <a:gd name="connsiteY136" fmla="*/ 4291463 h 5918557"/>
                    <a:gd name="connsiteX137" fmla="*/ 3278268 w 8126844"/>
                    <a:gd name="connsiteY137" fmla="*/ 4251121 h 5918557"/>
                    <a:gd name="connsiteX138" fmla="*/ 3237927 w 8126844"/>
                    <a:gd name="connsiteY138" fmla="*/ 4183886 h 5918557"/>
                    <a:gd name="connsiteX139" fmla="*/ 3291716 w 8126844"/>
                    <a:gd name="connsiteY139" fmla="*/ 4049416 h 5918557"/>
                    <a:gd name="connsiteX140" fmla="*/ 3587551 w 8126844"/>
                    <a:gd name="connsiteY140" fmla="*/ 4076310 h 5918557"/>
                    <a:gd name="connsiteX141" fmla="*/ 3883386 w 8126844"/>
                    <a:gd name="connsiteY141" fmla="*/ 4076310 h 5918557"/>
                    <a:gd name="connsiteX142" fmla="*/ 3964068 w 8126844"/>
                    <a:gd name="connsiteY142" fmla="*/ 4009074 h 5918557"/>
                    <a:gd name="connsiteX143" fmla="*/ 3883386 w 8126844"/>
                    <a:gd name="connsiteY143" fmla="*/ 3888051 h 5918557"/>
                    <a:gd name="connsiteX144" fmla="*/ 3412739 w 8126844"/>
                    <a:gd name="connsiteY144" fmla="*/ 3861157 h 5918557"/>
                    <a:gd name="connsiteX145" fmla="*/ 3049668 w 8126844"/>
                    <a:gd name="connsiteY145" fmla="*/ 3807369 h 5918557"/>
                    <a:gd name="connsiteX146" fmla="*/ 2740386 w 8126844"/>
                    <a:gd name="connsiteY146" fmla="*/ 3740133 h 5918557"/>
                    <a:gd name="connsiteX147" fmla="*/ 2457998 w 8126844"/>
                    <a:gd name="connsiteY147" fmla="*/ 3659451 h 5918557"/>
                    <a:gd name="connsiteX148" fmla="*/ 2242845 w 8126844"/>
                    <a:gd name="connsiteY148" fmla="*/ 3605663 h 5918557"/>
                    <a:gd name="connsiteX149" fmla="*/ 2162163 w 8126844"/>
                    <a:gd name="connsiteY149" fmla="*/ 3767027 h 5918557"/>
                    <a:gd name="connsiteX150" fmla="*/ 2336974 w 8126844"/>
                    <a:gd name="connsiteY150" fmla="*/ 3941839 h 5918557"/>
                    <a:gd name="connsiteX151" fmla="*/ 2713492 w 8126844"/>
                    <a:gd name="connsiteY151" fmla="*/ 3995627 h 5918557"/>
                    <a:gd name="connsiteX152" fmla="*/ 2874857 w 8126844"/>
                    <a:gd name="connsiteY152" fmla="*/ 4049416 h 5918557"/>
                    <a:gd name="connsiteX153" fmla="*/ 2874857 w 8126844"/>
                    <a:gd name="connsiteY153" fmla="*/ 4197333 h 5918557"/>
                    <a:gd name="connsiteX154" fmla="*/ 2605916 w 8126844"/>
                    <a:gd name="connsiteY154" fmla="*/ 4170439 h 5918557"/>
                    <a:gd name="connsiteX155" fmla="*/ 2000798 w 8126844"/>
                    <a:gd name="connsiteY155" fmla="*/ 4049416 h 5918557"/>
                    <a:gd name="connsiteX156" fmla="*/ 1583939 w 8126844"/>
                    <a:gd name="connsiteY156" fmla="*/ 3901498 h 5918557"/>
                    <a:gd name="connsiteX157" fmla="*/ 1409127 w 8126844"/>
                    <a:gd name="connsiteY157" fmla="*/ 3914945 h 5918557"/>
                    <a:gd name="connsiteX158" fmla="*/ 1368786 w 8126844"/>
                    <a:gd name="connsiteY158" fmla="*/ 4089757 h 5918557"/>
                    <a:gd name="connsiteX159" fmla="*/ 1799092 w 8126844"/>
                    <a:gd name="connsiteY159" fmla="*/ 4224227 h 5918557"/>
                    <a:gd name="connsiteX160" fmla="*/ 2256292 w 8126844"/>
                    <a:gd name="connsiteY160" fmla="*/ 4385592 h 5918557"/>
                    <a:gd name="connsiteX161" fmla="*/ 2390763 w 8126844"/>
                    <a:gd name="connsiteY161" fmla="*/ 4493169 h 5918557"/>
                    <a:gd name="connsiteX162" fmla="*/ 2094927 w 8126844"/>
                    <a:gd name="connsiteY162" fmla="*/ 4560404 h 5918557"/>
                    <a:gd name="connsiteX163" fmla="*/ 1557045 w 8126844"/>
                    <a:gd name="connsiteY163" fmla="*/ 4385592 h 5918557"/>
                    <a:gd name="connsiteX164" fmla="*/ 965374 w 8126844"/>
                    <a:gd name="connsiteY164" fmla="*/ 4156992 h 5918557"/>
                    <a:gd name="connsiteX165" fmla="*/ 481280 w 8126844"/>
                    <a:gd name="connsiteY165" fmla="*/ 3941839 h 5918557"/>
                    <a:gd name="connsiteX166" fmla="*/ 198892 w 8126844"/>
                    <a:gd name="connsiteY166" fmla="*/ 3834263 h 5918557"/>
                    <a:gd name="connsiteX167" fmla="*/ 131657 w 8126844"/>
                    <a:gd name="connsiteY167" fmla="*/ 3740133 h 5918557"/>
                    <a:gd name="connsiteX168" fmla="*/ 279574 w 8126844"/>
                    <a:gd name="connsiteY168" fmla="*/ 3646004 h 5918557"/>
                    <a:gd name="connsiteX169" fmla="*/ 642645 w 8126844"/>
                    <a:gd name="connsiteY169" fmla="*/ 3820816 h 5918557"/>
                    <a:gd name="connsiteX170" fmla="*/ 1113292 w 8126844"/>
                    <a:gd name="connsiteY170" fmla="*/ 3968733 h 5918557"/>
                    <a:gd name="connsiteX171" fmla="*/ 1153633 w 8126844"/>
                    <a:gd name="connsiteY171" fmla="*/ 3793921 h 5918557"/>
                    <a:gd name="connsiteX172" fmla="*/ 1032610 w 8126844"/>
                    <a:gd name="connsiteY172" fmla="*/ 3632557 h 5918557"/>
                    <a:gd name="connsiteX173" fmla="*/ 535068 w 8126844"/>
                    <a:gd name="connsiteY173" fmla="*/ 3484639 h 5918557"/>
                    <a:gd name="connsiteX174" fmla="*/ 198892 w 8126844"/>
                    <a:gd name="connsiteY174" fmla="*/ 3242592 h 5918557"/>
                    <a:gd name="connsiteX175" fmla="*/ 10633 w 8126844"/>
                    <a:gd name="connsiteY175" fmla="*/ 3081227 h 5918557"/>
                    <a:gd name="connsiteX176" fmla="*/ 50974 w 8126844"/>
                    <a:gd name="connsiteY176" fmla="*/ 2946757 h 5918557"/>
                    <a:gd name="connsiteX177" fmla="*/ 279574 w 8126844"/>
                    <a:gd name="connsiteY177" fmla="*/ 3027439 h 5918557"/>
                    <a:gd name="connsiteX178" fmla="*/ 1019163 w 8126844"/>
                    <a:gd name="connsiteY178" fmla="*/ 3430851 h 5918557"/>
                    <a:gd name="connsiteX179" fmla="*/ 1462916 w 8126844"/>
                    <a:gd name="connsiteY179" fmla="*/ 3672898 h 5918557"/>
                    <a:gd name="connsiteX180" fmla="*/ 1799092 w 8126844"/>
                    <a:gd name="connsiteY180" fmla="*/ 3767027 h 5918557"/>
                    <a:gd name="connsiteX181" fmla="*/ 1973904 w 8126844"/>
                    <a:gd name="connsiteY181" fmla="*/ 3699792 h 5918557"/>
                    <a:gd name="connsiteX182" fmla="*/ 1960457 w 8126844"/>
                    <a:gd name="connsiteY182" fmla="*/ 3457745 h 5918557"/>
                    <a:gd name="connsiteX183" fmla="*/ 1624280 w 8126844"/>
                    <a:gd name="connsiteY183" fmla="*/ 3350169 h 5918557"/>
                    <a:gd name="connsiteX184" fmla="*/ 1288104 w 8126844"/>
                    <a:gd name="connsiteY184" fmla="*/ 3202251 h 5918557"/>
                    <a:gd name="connsiteX185" fmla="*/ 1261210 w 8126844"/>
                    <a:gd name="connsiteY185" fmla="*/ 3067780 h 5918557"/>
                    <a:gd name="connsiteX186" fmla="*/ 1462916 w 8126844"/>
                    <a:gd name="connsiteY186" fmla="*/ 3067780 h 5918557"/>
                    <a:gd name="connsiteX187" fmla="*/ 1691516 w 8126844"/>
                    <a:gd name="connsiteY187" fmla="*/ 3148463 h 5918557"/>
                    <a:gd name="connsiteX188" fmla="*/ 1758751 w 8126844"/>
                    <a:gd name="connsiteY188" fmla="*/ 2933310 h 5918557"/>
                    <a:gd name="connsiteX189" fmla="*/ 1597386 w 8126844"/>
                    <a:gd name="connsiteY189" fmla="*/ 2758498 h 5918557"/>
                    <a:gd name="connsiteX190" fmla="*/ 1153633 w 8126844"/>
                    <a:gd name="connsiteY190" fmla="*/ 2570239 h 5918557"/>
                    <a:gd name="connsiteX191" fmla="*/ 871245 w 8126844"/>
                    <a:gd name="connsiteY191" fmla="*/ 2381980 h 5918557"/>
                    <a:gd name="connsiteX192" fmla="*/ 750221 w 8126844"/>
                    <a:gd name="connsiteY192" fmla="*/ 2247510 h 5918557"/>
                    <a:gd name="connsiteX193" fmla="*/ 844351 w 8126844"/>
                    <a:gd name="connsiteY193" fmla="*/ 2126486 h 5918557"/>
                    <a:gd name="connsiteX194" fmla="*/ 1328445 w 8126844"/>
                    <a:gd name="connsiteY194" fmla="*/ 2341639 h 5918557"/>
                    <a:gd name="connsiteX195" fmla="*/ 1606671 w 8126844"/>
                    <a:gd name="connsiteY195" fmla="*/ 2488058 h 5918557"/>
                    <a:gd name="connsiteX196" fmla="*/ 1720260 w 8126844"/>
                    <a:gd name="connsiteY196" fmla="*/ 2209219 h 5918557"/>
                    <a:gd name="connsiteX197" fmla="*/ 1772079 w 8126844"/>
                    <a:gd name="connsiteY197" fmla="*/ 2025794 h 5918557"/>
                    <a:gd name="connsiteX198" fmla="*/ 1693720 w 8126844"/>
                    <a:gd name="connsiteY198" fmla="*/ 1853765 h 5918557"/>
                    <a:gd name="connsiteX199" fmla="*/ 2176456 w 8126844"/>
                    <a:gd name="connsiteY199" fmla="*/ 2166613 h 5918557"/>
                    <a:gd name="connsiteX200" fmla="*/ 1984049 w 8126844"/>
                    <a:gd name="connsiteY200" fmla="*/ 2144205 h 5918557"/>
                    <a:gd name="connsiteX201" fmla="*/ 1894130 w 8126844"/>
                    <a:gd name="connsiteY201" fmla="*/ 2281923 h 5918557"/>
                    <a:gd name="connsiteX202" fmla="*/ 1879774 w 8126844"/>
                    <a:gd name="connsiteY202" fmla="*/ 2624027 h 5918557"/>
                    <a:gd name="connsiteX203" fmla="*/ 2390763 w 8126844"/>
                    <a:gd name="connsiteY203" fmla="*/ 2852627 h 5918557"/>
                    <a:gd name="connsiteX204" fmla="*/ 3157245 w 8126844"/>
                    <a:gd name="connsiteY204" fmla="*/ 3067780 h 5918557"/>
                    <a:gd name="connsiteX205" fmla="*/ 3708574 w 8126844"/>
                    <a:gd name="connsiteY205" fmla="*/ 3202251 h 5918557"/>
                    <a:gd name="connsiteX206" fmla="*/ 4165774 w 8126844"/>
                    <a:gd name="connsiteY206" fmla="*/ 3175357 h 5918557"/>
                    <a:gd name="connsiteX207" fmla="*/ 4394374 w 8126844"/>
                    <a:gd name="connsiteY207" fmla="*/ 3148463 h 5918557"/>
                    <a:gd name="connsiteX208" fmla="*/ 4407821 w 8126844"/>
                    <a:gd name="connsiteY208" fmla="*/ 2960204 h 5918557"/>
                    <a:gd name="connsiteX209" fmla="*/ 4192668 w 8126844"/>
                    <a:gd name="connsiteY209" fmla="*/ 2919863 h 5918557"/>
                    <a:gd name="connsiteX210" fmla="*/ 4031304 w 8126844"/>
                    <a:gd name="connsiteY210" fmla="*/ 2960204 h 5918557"/>
                    <a:gd name="connsiteX211" fmla="*/ 4031304 w 8126844"/>
                    <a:gd name="connsiteY211" fmla="*/ 2785392 h 5918557"/>
                    <a:gd name="connsiteX212" fmla="*/ 4448163 w 8126844"/>
                    <a:gd name="connsiteY212" fmla="*/ 2664369 h 5918557"/>
                    <a:gd name="connsiteX213" fmla="*/ 4703657 w 8126844"/>
                    <a:gd name="connsiteY213" fmla="*/ 2556792 h 5918557"/>
                    <a:gd name="connsiteX214" fmla="*/ 4719129 w 8126844"/>
                    <a:gd name="connsiteY214" fmla="*/ 2340128 h 5918557"/>
                    <a:gd name="connsiteX215" fmla="*/ 4519556 w 8126844"/>
                    <a:gd name="connsiteY215" fmla="*/ 2345080 h 5918557"/>
                    <a:gd name="connsiteX0" fmla="*/ 5076343 w 8126844"/>
                    <a:gd name="connsiteY0" fmla="*/ 2135224 h 5918557"/>
                    <a:gd name="connsiteX1" fmla="*/ 4866197 w 8126844"/>
                    <a:gd name="connsiteY1" fmla="*/ 2254064 h 5918557"/>
                    <a:gd name="connsiteX2" fmla="*/ 4959151 w 8126844"/>
                    <a:gd name="connsiteY2" fmla="*/ 2462663 h 5918557"/>
                    <a:gd name="connsiteX3" fmla="*/ 5402904 w 8126844"/>
                    <a:gd name="connsiteY3" fmla="*/ 2301298 h 5918557"/>
                    <a:gd name="connsiteX4" fmla="*/ 6115747 w 8126844"/>
                    <a:gd name="connsiteY4" fmla="*/ 1850935 h 5918557"/>
                    <a:gd name="connsiteX5" fmla="*/ 6243817 w 8126844"/>
                    <a:gd name="connsiteY5" fmla="*/ 2281926 h 5918557"/>
                    <a:gd name="connsiteX6" fmla="*/ 6668002 w 8126844"/>
                    <a:gd name="connsiteY6" fmla="*/ 1409961 h 5918557"/>
                    <a:gd name="connsiteX7" fmla="*/ 6941073 w 8126844"/>
                    <a:gd name="connsiteY7" fmla="*/ 977271 h 5918557"/>
                    <a:gd name="connsiteX8" fmla="*/ 6764360 w 8126844"/>
                    <a:gd name="connsiteY8" fmla="*/ 399086 h 5918557"/>
                    <a:gd name="connsiteX9" fmla="*/ 6656943 w 8126844"/>
                    <a:gd name="connsiteY9" fmla="*/ 525696 h 5918557"/>
                    <a:gd name="connsiteX10" fmla="*/ 6759584 w 8126844"/>
                    <a:gd name="connsiteY10" fmla="*/ 0 h 5918557"/>
                    <a:gd name="connsiteX11" fmla="*/ 6766984 w 8126844"/>
                    <a:gd name="connsiteY11" fmla="*/ 176893 h 5918557"/>
                    <a:gd name="connsiteX12" fmla="*/ 7177916 w 8126844"/>
                    <a:gd name="connsiteY12" fmla="*/ 741439 h 5918557"/>
                    <a:gd name="connsiteX13" fmla="*/ 7352727 w 8126844"/>
                    <a:gd name="connsiteY13" fmla="*/ 620416 h 5918557"/>
                    <a:gd name="connsiteX14" fmla="*/ 7460304 w 8126844"/>
                    <a:gd name="connsiteY14" fmla="*/ 929698 h 5918557"/>
                    <a:gd name="connsiteX15" fmla="*/ 7137574 w 8126844"/>
                    <a:gd name="connsiteY15" fmla="*/ 1360004 h 5918557"/>
                    <a:gd name="connsiteX16" fmla="*/ 7056892 w 8126844"/>
                    <a:gd name="connsiteY16" fmla="*/ 1534816 h 5918557"/>
                    <a:gd name="connsiteX17" fmla="*/ 7177916 w 8126844"/>
                    <a:gd name="connsiteY17" fmla="*/ 1642392 h 5918557"/>
                    <a:gd name="connsiteX18" fmla="*/ 7406516 w 8126844"/>
                    <a:gd name="connsiteY18" fmla="*/ 1413792 h 5918557"/>
                    <a:gd name="connsiteX19" fmla="*/ 7540986 w 8126844"/>
                    <a:gd name="connsiteY19" fmla="*/ 1413792 h 5918557"/>
                    <a:gd name="connsiteX20" fmla="*/ 7554433 w 8126844"/>
                    <a:gd name="connsiteY20" fmla="*/ 1642392 h 5918557"/>
                    <a:gd name="connsiteX21" fmla="*/ 6976210 w 8126844"/>
                    <a:gd name="connsiteY21" fmla="*/ 2234063 h 5918557"/>
                    <a:gd name="connsiteX22" fmla="*/ 6276963 w 8126844"/>
                    <a:gd name="connsiteY22" fmla="*/ 2785392 h 5918557"/>
                    <a:gd name="connsiteX23" fmla="*/ 5860104 w 8126844"/>
                    <a:gd name="connsiteY23" fmla="*/ 2987098 h 5918557"/>
                    <a:gd name="connsiteX24" fmla="*/ 5658398 w 8126844"/>
                    <a:gd name="connsiteY24" fmla="*/ 3054333 h 5918557"/>
                    <a:gd name="connsiteX25" fmla="*/ 5550821 w 8126844"/>
                    <a:gd name="connsiteY25" fmla="*/ 2973651 h 5918557"/>
                    <a:gd name="connsiteX26" fmla="*/ 5644951 w 8126844"/>
                    <a:gd name="connsiteY26" fmla="*/ 2771945 h 5918557"/>
                    <a:gd name="connsiteX27" fmla="*/ 5913892 w 8126844"/>
                    <a:gd name="connsiteY27" fmla="*/ 2718157 h 5918557"/>
                    <a:gd name="connsiteX28" fmla="*/ 5752527 w 8126844"/>
                    <a:gd name="connsiteY28" fmla="*/ 2408874 h 5918557"/>
                    <a:gd name="connsiteX29" fmla="*/ 5362563 w 8126844"/>
                    <a:gd name="connsiteY29" fmla="*/ 2556792 h 5918557"/>
                    <a:gd name="connsiteX30" fmla="*/ 4663316 w 8126844"/>
                    <a:gd name="connsiteY30" fmla="*/ 2839180 h 5918557"/>
                    <a:gd name="connsiteX31" fmla="*/ 4649868 w 8126844"/>
                    <a:gd name="connsiteY31" fmla="*/ 3013992 h 5918557"/>
                    <a:gd name="connsiteX32" fmla="*/ 4703657 w 8126844"/>
                    <a:gd name="connsiteY32" fmla="*/ 3121569 h 5918557"/>
                    <a:gd name="connsiteX33" fmla="*/ 5066727 w 8126844"/>
                    <a:gd name="connsiteY33" fmla="*/ 2987098 h 5918557"/>
                    <a:gd name="connsiteX34" fmla="*/ 5322221 w 8126844"/>
                    <a:gd name="connsiteY34" fmla="*/ 2933310 h 5918557"/>
                    <a:gd name="connsiteX35" fmla="*/ 5349116 w 8126844"/>
                    <a:gd name="connsiteY35" fmla="*/ 3067780 h 5918557"/>
                    <a:gd name="connsiteX36" fmla="*/ 4784339 w 8126844"/>
                    <a:gd name="connsiteY36" fmla="*/ 3282933 h 5918557"/>
                    <a:gd name="connsiteX37" fmla="*/ 4098539 w 8126844"/>
                    <a:gd name="connsiteY37" fmla="*/ 3417404 h 5918557"/>
                    <a:gd name="connsiteX38" fmla="*/ 2740386 w 8126844"/>
                    <a:gd name="connsiteY38" fmla="*/ 3282933 h 5918557"/>
                    <a:gd name="connsiteX39" fmla="*/ 2202504 w 8126844"/>
                    <a:gd name="connsiteY39" fmla="*/ 3081227 h 5918557"/>
                    <a:gd name="connsiteX40" fmla="*/ 2027692 w 8126844"/>
                    <a:gd name="connsiteY40" fmla="*/ 3027439 h 5918557"/>
                    <a:gd name="connsiteX41" fmla="*/ 1960457 w 8126844"/>
                    <a:gd name="connsiteY41" fmla="*/ 3175357 h 5918557"/>
                    <a:gd name="connsiteX42" fmla="*/ 2390763 w 8126844"/>
                    <a:gd name="connsiteY42" fmla="*/ 3403957 h 5918557"/>
                    <a:gd name="connsiteX43" fmla="*/ 3372398 w 8126844"/>
                    <a:gd name="connsiteY43" fmla="*/ 3646004 h 5918557"/>
                    <a:gd name="connsiteX44" fmla="*/ 4125433 w 8126844"/>
                    <a:gd name="connsiteY44" fmla="*/ 3646004 h 5918557"/>
                    <a:gd name="connsiteX45" fmla="*/ 4757445 w 8126844"/>
                    <a:gd name="connsiteY45" fmla="*/ 3619110 h 5918557"/>
                    <a:gd name="connsiteX46" fmla="*/ 4918810 w 8126844"/>
                    <a:gd name="connsiteY46" fmla="*/ 3659451 h 5918557"/>
                    <a:gd name="connsiteX47" fmla="*/ 4811233 w 8126844"/>
                    <a:gd name="connsiteY47" fmla="*/ 3820816 h 5918557"/>
                    <a:gd name="connsiteX48" fmla="*/ 4286798 w 8126844"/>
                    <a:gd name="connsiteY48" fmla="*/ 3888051 h 5918557"/>
                    <a:gd name="connsiteX49" fmla="*/ 4219563 w 8126844"/>
                    <a:gd name="connsiteY49" fmla="*/ 4022521 h 5918557"/>
                    <a:gd name="connsiteX50" fmla="*/ 4555739 w 8126844"/>
                    <a:gd name="connsiteY50" fmla="*/ 4076310 h 5918557"/>
                    <a:gd name="connsiteX51" fmla="*/ 5241539 w 8126844"/>
                    <a:gd name="connsiteY51" fmla="*/ 3888051 h 5918557"/>
                    <a:gd name="connsiteX52" fmla="*/ 5523927 w 8126844"/>
                    <a:gd name="connsiteY52" fmla="*/ 3753580 h 5918557"/>
                    <a:gd name="connsiteX53" fmla="*/ 5618057 w 8126844"/>
                    <a:gd name="connsiteY53" fmla="*/ 3646004 h 5918557"/>
                    <a:gd name="connsiteX54" fmla="*/ 5402904 w 8126844"/>
                    <a:gd name="connsiteY54" fmla="*/ 3632557 h 5918557"/>
                    <a:gd name="connsiteX55" fmla="*/ 5214645 w 8126844"/>
                    <a:gd name="connsiteY55" fmla="*/ 3524980 h 5918557"/>
                    <a:gd name="connsiteX56" fmla="*/ 5241539 w 8126844"/>
                    <a:gd name="connsiteY56" fmla="*/ 3403957 h 5918557"/>
                    <a:gd name="connsiteX57" fmla="*/ 5537374 w 8126844"/>
                    <a:gd name="connsiteY57" fmla="*/ 3363616 h 5918557"/>
                    <a:gd name="connsiteX58" fmla="*/ 6196280 w 8126844"/>
                    <a:gd name="connsiteY58" fmla="*/ 3108121 h 5918557"/>
                    <a:gd name="connsiteX59" fmla="*/ 6747610 w 8126844"/>
                    <a:gd name="connsiteY59" fmla="*/ 2771945 h 5918557"/>
                    <a:gd name="connsiteX60" fmla="*/ 7218257 w 8126844"/>
                    <a:gd name="connsiteY60" fmla="*/ 2328192 h 5918557"/>
                    <a:gd name="connsiteX61" fmla="*/ 7433410 w 8126844"/>
                    <a:gd name="connsiteY61" fmla="*/ 2153380 h 5918557"/>
                    <a:gd name="connsiteX62" fmla="*/ 7567880 w 8126844"/>
                    <a:gd name="connsiteY62" fmla="*/ 2180274 h 5918557"/>
                    <a:gd name="connsiteX63" fmla="*/ 7514092 w 8126844"/>
                    <a:gd name="connsiteY63" fmla="*/ 2381980 h 5918557"/>
                    <a:gd name="connsiteX64" fmla="*/ 7097233 w 8126844"/>
                    <a:gd name="connsiteY64" fmla="*/ 2812286 h 5918557"/>
                    <a:gd name="connsiteX65" fmla="*/ 6451774 w 8126844"/>
                    <a:gd name="connsiteY65" fmla="*/ 3229145 h 5918557"/>
                    <a:gd name="connsiteX66" fmla="*/ 6088704 w 8126844"/>
                    <a:gd name="connsiteY66" fmla="*/ 3417404 h 5918557"/>
                    <a:gd name="connsiteX67" fmla="*/ 5981127 w 8126844"/>
                    <a:gd name="connsiteY67" fmla="*/ 3551874 h 5918557"/>
                    <a:gd name="connsiteX68" fmla="*/ 6021468 w 8126844"/>
                    <a:gd name="connsiteY68" fmla="*/ 3753580 h 5918557"/>
                    <a:gd name="connsiteX69" fmla="*/ 6115598 w 8126844"/>
                    <a:gd name="connsiteY69" fmla="*/ 3901498 h 5918557"/>
                    <a:gd name="connsiteX70" fmla="*/ 6734163 w 8126844"/>
                    <a:gd name="connsiteY70" fmla="*/ 3726686 h 5918557"/>
                    <a:gd name="connsiteX71" fmla="*/ 7419963 w 8126844"/>
                    <a:gd name="connsiteY71" fmla="*/ 3296380 h 5918557"/>
                    <a:gd name="connsiteX72" fmla="*/ 7850268 w 8126844"/>
                    <a:gd name="connsiteY72" fmla="*/ 2973651 h 5918557"/>
                    <a:gd name="connsiteX73" fmla="*/ 8065421 w 8126844"/>
                    <a:gd name="connsiteY73" fmla="*/ 2866074 h 5918557"/>
                    <a:gd name="connsiteX74" fmla="*/ 8105763 w 8126844"/>
                    <a:gd name="connsiteY74" fmla="*/ 3027439 h 5918557"/>
                    <a:gd name="connsiteX75" fmla="*/ 7769586 w 8126844"/>
                    <a:gd name="connsiteY75" fmla="*/ 3363616 h 5918557"/>
                    <a:gd name="connsiteX76" fmla="*/ 6707268 w 8126844"/>
                    <a:gd name="connsiteY76" fmla="*/ 3941839 h 5918557"/>
                    <a:gd name="connsiteX77" fmla="*/ 6129045 w 8126844"/>
                    <a:gd name="connsiteY77" fmla="*/ 4210780 h 5918557"/>
                    <a:gd name="connsiteX78" fmla="*/ 5833210 w 8126844"/>
                    <a:gd name="connsiteY78" fmla="*/ 4251121 h 5918557"/>
                    <a:gd name="connsiteX79" fmla="*/ 5712186 w 8126844"/>
                    <a:gd name="connsiteY79" fmla="*/ 4291463 h 5918557"/>
                    <a:gd name="connsiteX80" fmla="*/ 5658398 w 8126844"/>
                    <a:gd name="connsiteY80" fmla="*/ 4143545 h 5918557"/>
                    <a:gd name="connsiteX81" fmla="*/ 5779421 w 8126844"/>
                    <a:gd name="connsiteY81" fmla="*/ 4035969 h 5918557"/>
                    <a:gd name="connsiteX82" fmla="*/ 5779421 w 8126844"/>
                    <a:gd name="connsiteY82" fmla="*/ 3941839 h 5918557"/>
                    <a:gd name="connsiteX83" fmla="*/ 5497033 w 8126844"/>
                    <a:gd name="connsiteY83" fmla="*/ 4062863 h 5918557"/>
                    <a:gd name="connsiteX84" fmla="*/ 5039833 w 8126844"/>
                    <a:gd name="connsiteY84" fmla="*/ 4197333 h 5918557"/>
                    <a:gd name="connsiteX85" fmla="*/ 4865021 w 8126844"/>
                    <a:gd name="connsiteY85" fmla="*/ 4278016 h 5918557"/>
                    <a:gd name="connsiteX86" fmla="*/ 4905363 w 8126844"/>
                    <a:gd name="connsiteY86" fmla="*/ 4372145 h 5918557"/>
                    <a:gd name="connsiteX87" fmla="*/ 5160857 w 8126844"/>
                    <a:gd name="connsiteY87" fmla="*/ 4345251 h 5918557"/>
                    <a:gd name="connsiteX88" fmla="*/ 5187751 w 8126844"/>
                    <a:gd name="connsiteY88" fmla="*/ 4479721 h 5918557"/>
                    <a:gd name="connsiteX89" fmla="*/ 4878468 w 8126844"/>
                    <a:gd name="connsiteY89" fmla="*/ 4573851 h 5918557"/>
                    <a:gd name="connsiteX90" fmla="*/ 4891916 w 8126844"/>
                    <a:gd name="connsiteY90" fmla="*/ 4721769 h 5918557"/>
                    <a:gd name="connsiteX91" fmla="*/ 5376010 w 8126844"/>
                    <a:gd name="connsiteY91" fmla="*/ 4614192 h 5918557"/>
                    <a:gd name="connsiteX92" fmla="*/ 5967680 w 8126844"/>
                    <a:gd name="connsiteY92" fmla="*/ 4466274 h 5918557"/>
                    <a:gd name="connsiteX93" fmla="*/ 6344198 w 8126844"/>
                    <a:gd name="connsiteY93" fmla="*/ 4264569 h 5918557"/>
                    <a:gd name="connsiteX94" fmla="*/ 6478668 w 8126844"/>
                    <a:gd name="connsiteY94" fmla="*/ 4264569 h 5918557"/>
                    <a:gd name="connsiteX95" fmla="*/ 6478668 w 8126844"/>
                    <a:gd name="connsiteY95" fmla="*/ 4452827 h 5918557"/>
                    <a:gd name="connsiteX96" fmla="*/ 5900445 w 8126844"/>
                    <a:gd name="connsiteY96" fmla="*/ 4641086 h 5918557"/>
                    <a:gd name="connsiteX97" fmla="*/ 5053280 w 8126844"/>
                    <a:gd name="connsiteY97" fmla="*/ 4883133 h 5918557"/>
                    <a:gd name="connsiteX98" fmla="*/ 4703657 w 8126844"/>
                    <a:gd name="connsiteY98" fmla="*/ 4977263 h 5918557"/>
                    <a:gd name="connsiteX99" fmla="*/ 4313692 w 8126844"/>
                    <a:gd name="connsiteY99" fmla="*/ 5044498 h 5918557"/>
                    <a:gd name="connsiteX100" fmla="*/ 4004410 w 8126844"/>
                    <a:gd name="connsiteY100" fmla="*/ 5084839 h 5918557"/>
                    <a:gd name="connsiteX101" fmla="*/ 3869939 w 8126844"/>
                    <a:gd name="connsiteY101" fmla="*/ 4963816 h 5918557"/>
                    <a:gd name="connsiteX102" fmla="*/ 3950621 w 8126844"/>
                    <a:gd name="connsiteY102" fmla="*/ 4856239 h 5918557"/>
                    <a:gd name="connsiteX103" fmla="*/ 4367480 w 8126844"/>
                    <a:gd name="connsiteY103" fmla="*/ 4775557 h 5918557"/>
                    <a:gd name="connsiteX104" fmla="*/ 4542292 w 8126844"/>
                    <a:gd name="connsiteY104" fmla="*/ 4708321 h 5918557"/>
                    <a:gd name="connsiteX105" fmla="*/ 4542292 w 8126844"/>
                    <a:gd name="connsiteY105" fmla="*/ 4573851 h 5918557"/>
                    <a:gd name="connsiteX106" fmla="*/ 4206116 w 8126844"/>
                    <a:gd name="connsiteY106" fmla="*/ 4573851 h 5918557"/>
                    <a:gd name="connsiteX107" fmla="*/ 3520316 w 8126844"/>
                    <a:gd name="connsiteY107" fmla="*/ 4654533 h 5918557"/>
                    <a:gd name="connsiteX108" fmla="*/ 3157245 w 8126844"/>
                    <a:gd name="connsiteY108" fmla="*/ 4681427 h 5918557"/>
                    <a:gd name="connsiteX109" fmla="*/ 3076563 w 8126844"/>
                    <a:gd name="connsiteY109" fmla="*/ 4802451 h 5918557"/>
                    <a:gd name="connsiteX110" fmla="*/ 3224480 w 8126844"/>
                    <a:gd name="connsiteY110" fmla="*/ 4869686 h 5918557"/>
                    <a:gd name="connsiteX111" fmla="*/ 3453080 w 8126844"/>
                    <a:gd name="connsiteY111" fmla="*/ 4896580 h 5918557"/>
                    <a:gd name="connsiteX112" fmla="*/ 3412739 w 8126844"/>
                    <a:gd name="connsiteY112" fmla="*/ 5004157 h 5918557"/>
                    <a:gd name="connsiteX113" fmla="*/ 2968986 w 8126844"/>
                    <a:gd name="connsiteY113" fmla="*/ 5057945 h 5918557"/>
                    <a:gd name="connsiteX114" fmla="*/ 2767280 w 8126844"/>
                    <a:gd name="connsiteY114" fmla="*/ 5071392 h 5918557"/>
                    <a:gd name="connsiteX115" fmla="*/ 2673151 w 8126844"/>
                    <a:gd name="connsiteY115" fmla="*/ 5273098 h 5918557"/>
                    <a:gd name="connsiteX116" fmla="*/ 2767280 w 8126844"/>
                    <a:gd name="connsiteY116" fmla="*/ 5636169 h 5918557"/>
                    <a:gd name="connsiteX117" fmla="*/ 2700045 w 8126844"/>
                    <a:gd name="connsiteY117" fmla="*/ 5837874 h 5918557"/>
                    <a:gd name="connsiteX118" fmla="*/ 2498339 w 8126844"/>
                    <a:gd name="connsiteY118" fmla="*/ 5918557 h 5918557"/>
                    <a:gd name="connsiteX119" fmla="*/ 2256292 w 8126844"/>
                    <a:gd name="connsiteY119" fmla="*/ 5837874 h 5918557"/>
                    <a:gd name="connsiteX120" fmla="*/ 2175610 w 8126844"/>
                    <a:gd name="connsiteY120" fmla="*/ 5582380 h 5918557"/>
                    <a:gd name="connsiteX121" fmla="*/ 2269739 w 8126844"/>
                    <a:gd name="connsiteY121" fmla="*/ 5353780 h 5918557"/>
                    <a:gd name="connsiteX122" fmla="*/ 2404210 w 8126844"/>
                    <a:gd name="connsiteY122" fmla="*/ 5192416 h 5918557"/>
                    <a:gd name="connsiteX123" fmla="*/ 2390763 w 8126844"/>
                    <a:gd name="connsiteY123" fmla="*/ 5044498 h 5918557"/>
                    <a:gd name="connsiteX124" fmla="*/ 2014245 w 8126844"/>
                    <a:gd name="connsiteY124" fmla="*/ 4910027 h 5918557"/>
                    <a:gd name="connsiteX125" fmla="*/ 2068033 w 8126844"/>
                    <a:gd name="connsiteY125" fmla="*/ 4802451 h 5918557"/>
                    <a:gd name="connsiteX126" fmla="*/ 2390763 w 8126844"/>
                    <a:gd name="connsiteY126" fmla="*/ 4802451 h 5918557"/>
                    <a:gd name="connsiteX127" fmla="*/ 2807621 w 8126844"/>
                    <a:gd name="connsiteY127" fmla="*/ 4802451 h 5918557"/>
                    <a:gd name="connsiteX128" fmla="*/ 2834516 w 8126844"/>
                    <a:gd name="connsiteY128" fmla="*/ 4667980 h 5918557"/>
                    <a:gd name="connsiteX129" fmla="*/ 2686598 w 8126844"/>
                    <a:gd name="connsiteY129" fmla="*/ 4614192 h 5918557"/>
                    <a:gd name="connsiteX130" fmla="*/ 2780727 w 8126844"/>
                    <a:gd name="connsiteY130" fmla="*/ 4466274 h 5918557"/>
                    <a:gd name="connsiteX131" fmla="*/ 3211033 w 8126844"/>
                    <a:gd name="connsiteY131" fmla="*/ 4506616 h 5918557"/>
                    <a:gd name="connsiteX132" fmla="*/ 3775810 w 8126844"/>
                    <a:gd name="connsiteY132" fmla="*/ 4479721 h 5918557"/>
                    <a:gd name="connsiteX133" fmla="*/ 4380927 w 8126844"/>
                    <a:gd name="connsiteY133" fmla="*/ 4385592 h 5918557"/>
                    <a:gd name="connsiteX134" fmla="*/ 4622974 w 8126844"/>
                    <a:gd name="connsiteY134" fmla="*/ 4331804 h 5918557"/>
                    <a:gd name="connsiteX135" fmla="*/ 4555739 w 8126844"/>
                    <a:gd name="connsiteY135" fmla="*/ 4237674 h 5918557"/>
                    <a:gd name="connsiteX136" fmla="*/ 4031304 w 8126844"/>
                    <a:gd name="connsiteY136" fmla="*/ 4278016 h 5918557"/>
                    <a:gd name="connsiteX137" fmla="*/ 3600998 w 8126844"/>
                    <a:gd name="connsiteY137" fmla="*/ 4291463 h 5918557"/>
                    <a:gd name="connsiteX138" fmla="*/ 3278268 w 8126844"/>
                    <a:gd name="connsiteY138" fmla="*/ 4251121 h 5918557"/>
                    <a:gd name="connsiteX139" fmla="*/ 3237927 w 8126844"/>
                    <a:gd name="connsiteY139" fmla="*/ 4183886 h 5918557"/>
                    <a:gd name="connsiteX140" fmla="*/ 3291716 w 8126844"/>
                    <a:gd name="connsiteY140" fmla="*/ 4049416 h 5918557"/>
                    <a:gd name="connsiteX141" fmla="*/ 3587551 w 8126844"/>
                    <a:gd name="connsiteY141" fmla="*/ 4076310 h 5918557"/>
                    <a:gd name="connsiteX142" fmla="*/ 3883386 w 8126844"/>
                    <a:gd name="connsiteY142" fmla="*/ 4076310 h 5918557"/>
                    <a:gd name="connsiteX143" fmla="*/ 3964068 w 8126844"/>
                    <a:gd name="connsiteY143" fmla="*/ 4009074 h 5918557"/>
                    <a:gd name="connsiteX144" fmla="*/ 3883386 w 8126844"/>
                    <a:gd name="connsiteY144" fmla="*/ 3888051 h 5918557"/>
                    <a:gd name="connsiteX145" fmla="*/ 3412739 w 8126844"/>
                    <a:gd name="connsiteY145" fmla="*/ 3861157 h 5918557"/>
                    <a:gd name="connsiteX146" fmla="*/ 3049668 w 8126844"/>
                    <a:gd name="connsiteY146" fmla="*/ 3807369 h 5918557"/>
                    <a:gd name="connsiteX147" fmla="*/ 2740386 w 8126844"/>
                    <a:gd name="connsiteY147" fmla="*/ 3740133 h 5918557"/>
                    <a:gd name="connsiteX148" fmla="*/ 2457998 w 8126844"/>
                    <a:gd name="connsiteY148" fmla="*/ 3659451 h 5918557"/>
                    <a:gd name="connsiteX149" fmla="*/ 2242845 w 8126844"/>
                    <a:gd name="connsiteY149" fmla="*/ 3605663 h 5918557"/>
                    <a:gd name="connsiteX150" fmla="*/ 2162163 w 8126844"/>
                    <a:gd name="connsiteY150" fmla="*/ 3767027 h 5918557"/>
                    <a:gd name="connsiteX151" fmla="*/ 2336974 w 8126844"/>
                    <a:gd name="connsiteY151" fmla="*/ 3941839 h 5918557"/>
                    <a:gd name="connsiteX152" fmla="*/ 2713492 w 8126844"/>
                    <a:gd name="connsiteY152" fmla="*/ 3995627 h 5918557"/>
                    <a:gd name="connsiteX153" fmla="*/ 2874857 w 8126844"/>
                    <a:gd name="connsiteY153" fmla="*/ 4049416 h 5918557"/>
                    <a:gd name="connsiteX154" fmla="*/ 2874857 w 8126844"/>
                    <a:gd name="connsiteY154" fmla="*/ 4197333 h 5918557"/>
                    <a:gd name="connsiteX155" fmla="*/ 2605916 w 8126844"/>
                    <a:gd name="connsiteY155" fmla="*/ 4170439 h 5918557"/>
                    <a:gd name="connsiteX156" fmla="*/ 2000798 w 8126844"/>
                    <a:gd name="connsiteY156" fmla="*/ 4049416 h 5918557"/>
                    <a:gd name="connsiteX157" fmla="*/ 1583939 w 8126844"/>
                    <a:gd name="connsiteY157" fmla="*/ 3901498 h 5918557"/>
                    <a:gd name="connsiteX158" fmla="*/ 1409127 w 8126844"/>
                    <a:gd name="connsiteY158" fmla="*/ 3914945 h 5918557"/>
                    <a:gd name="connsiteX159" fmla="*/ 1368786 w 8126844"/>
                    <a:gd name="connsiteY159" fmla="*/ 4089757 h 5918557"/>
                    <a:gd name="connsiteX160" fmla="*/ 1799092 w 8126844"/>
                    <a:gd name="connsiteY160" fmla="*/ 4224227 h 5918557"/>
                    <a:gd name="connsiteX161" fmla="*/ 2256292 w 8126844"/>
                    <a:gd name="connsiteY161" fmla="*/ 4385592 h 5918557"/>
                    <a:gd name="connsiteX162" fmla="*/ 2390763 w 8126844"/>
                    <a:gd name="connsiteY162" fmla="*/ 4493169 h 5918557"/>
                    <a:gd name="connsiteX163" fmla="*/ 2094927 w 8126844"/>
                    <a:gd name="connsiteY163" fmla="*/ 4560404 h 5918557"/>
                    <a:gd name="connsiteX164" fmla="*/ 1557045 w 8126844"/>
                    <a:gd name="connsiteY164" fmla="*/ 4385592 h 5918557"/>
                    <a:gd name="connsiteX165" fmla="*/ 965374 w 8126844"/>
                    <a:gd name="connsiteY165" fmla="*/ 4156992 h 5918557"/>
                    <a:gd name="connsiteX166" fmla="*/ 481280 w 8126844"/>
                    <a:gd name="connsiteY166" fmla="*/ 3941839 h 5918557"/>
                    <a:gd name="connsiteX167" fmla="*/ 198892 w 8126844"/>
                    <a:gd name="connsiteY167" fmla="*/ 3834263 h 5918557"/>
                    <a:gd name="connsiteX168" fmla="*/ 131657 w 8126844"/>
                    <a:gd name="connsiteY168" fmla="*/ 3740133 h 5918557"/>
                    <a:gd name="connsiteX169" fmla="*/ 279574 w 8126844"/>
                    <a:gd name="connsiteY169" fmla="*/ 3646004 h 5918557"/>
                    <a:gd name="connsiteX170" fmla="*/ 642645 w 8126844"/>
                    <a:gd name="connsiteY170" fmla="*/ 3820816 h 5918557"/>
                    <a:gd name="connsiteX171" fmla="*/ 1113292 w 8126844"/>
                    <a:gd name="connsiteY171" fmla="*/ 3968733 h 5918557"/>
                    <a:gd name="connsiteX172" fmla="*/ 1153633 w 8126844"/>
                    <a:gd name="connsiteY172" fmla="*/ 3793921 h 5918557"/>
                    <a:gd name="connsiteX173" fmla="*/ 1032610 w 8126844"/>
                    <a:gd name="connsiteY173" fmla="*/ 3632557 h 5918557"/>
                    <a:gd name="connsiteX174" fmla="*/ 535068 w 8126844"/>
                    <a:gd name="connsiteY174" fmla="*/ 3484639 h 5918557"/>
                    <a:gd name="connsiteX175" fmla="*/ 198892 w 8126844"/>
                    <a:gd name="connsiteY175" fmla="*/ 3242592 h 5918557"/>
                    <a:gd name="connsiteX176" fmla="*/ 10633 w 8126844"/>
                    <a:gd name="connsiteY176" fmla="*/ 3081227 h 5918557"/>
                    <a:gd name="connsiteX177" fmla="*/ 50974 w 8126844"/>
                    <a:gd name="connsiteY177" fmla="*/ 2946757 h 5918557"/>
                    <a:gd name="connsiteX178" fmla="*/ 279574 w 8126844"/>
                    <a:gd name="connsiteY178" fmla="*/ 3027439 h 5918557"/>
                    <a:gd name="connsiteX179" fmla="*/ 1019163 w 8126844"/>
                    <a:gd name="connsiteY179" fmla="*/ 3430851 h 5918557"/>
                    <a:gd name="connsiteX180" fmla="*/ 1462916 w 8126844"/>
                    <a:gd name="connsiteY180" fmla="*/ 3672898 h 5918557"/>
                    <a:gd name="connsiteX181" fmla="*/ 1799092 w 8126844"/>
                    <a:gd name="connsiteY181" fmla="*/ 3767027 h 5918557"/>
                    <a:gd name="connsiteX182" fmla="*/ 1973904 w 8126844"/>
                    <a:gd name="connsiteY182" fmla="*/ 3699792 h 5918557"/>
                    <a:gd name="connsiteX183" fmla="*/ 1960457 w 8126844"/>
                    <a:gd name="connsiteY183" fmla="*/ 3457745 h 5918557"/>
                    <a:gd name="connsiteX184" fmla="*/ 1624280 w 8126844"/>
                    <a:gd name="connsiteY184" fmla="*/ 3350169 h 5918557"/>
                    <a:gd name="connsiteX185" fmla="*/ 1288104 w 8126844"/>
                    <a:gd name="connsiteY185" fmla="*/ 3202251 h 5918557"/>
                    <a:gd name="connsiteX186" fmla="*/ 1261210 w 8126844"/>
                    <a:gd name="connsiteY186" fmla="*/ 3067780 h 5918557"/>
                    <a:gd name="connsiteX187" fmla="*/ 1462916 w 8126844"/>
                    <a:gd name="connsiteY187" fmla="*/ 3067780 h 5918557"/>
                    <a:gd name="connsiteX188" fmla="*/ 1691516 w 8126844"/>
                    <a:gd name="connsiteY188" fmla="*/ 3148463 h 5918557"/>
                    <a:gd name="connsiteX189" fmla="*/ 1758751 w 8126844"/>
                    <a:gd name="connsiteY189" fmla="*/ 2933310 h 5918557"/>
                    <a:gd name="connsiteX190" fmla="*/ 1597386 w 8126844"/>
                    <a:gd name="connsiteY190" fmla="*/ 2758498 h 5918557"/>
                    <a:gd name="connsiteX191" fmla="*/ 1153633 w 8126844"/>
                    <a:gd name="connsiteY191" fmla="*/ 2570239 h 5918557"/>
                    <a:gd name="connsiteX192" fmla="*/ 871245 w 8126844"/>
                    <a:gd name="connsiteY192" fmla="*/ 2381980 h 5918557"/>
                    <a:gd name="connsiteX193" fmla="*/ 750221 w 8126844"/>
                    <a:gd name="connsiteY193" fmla="*/ 2247510 h 5918557"/>
                    <a:gd name="connsiteX194" fmla="*/ 844351 w 8126844"/>
                    <a:gd name="connsiteY194" fmla="*/ 2126486 h 5918557"/>
                    <a:gd name="connsiteX195" fmla="*/ 1328445 w 8126844"/>
                    <a:gd name="connsiteY195" fmla="*/ 2341639 h 5918557"/>
                    <a:gd name="connsiteX196" fmla="*/ 1606671 w 8126844"/>
                    <a:gd name="connsiteY196" fmla="*/ 2488058 h 5918557"/>
                    <a:gd name="connsiteX197" fmla="*/ 1720260 w 8126844"/>
                    <a:gd name="connsiteY197" fmla="*/ 2209219 h 5918557"/>
                    <a:gd name="connsiteX198" fmla="*/ 1772079 w 8126844"/>
                    <a:gd name="connsiteY198" fmla="*/ 2025794 h 5918557"/>
                    <a:gd name="connsiteX199" fmla="*/ 1693720 w 8126844"/>
                    <a:gd name="connsiteY199" fmla="*/ 1853765 h 5918557"/>
                    <a:gd name="connsiteX200" fmla="*/ 2176456 w 8126844"/>
                    <a:gd name="connsiteY200" fmla="*/ 2166613 h 5918557"/>
                    <a:gd name="connsiteX201" fmla="*/ 1984049 w 8126844"/>
                    <a:gd name="connsiteY201" fmla="*/ 2144205 h 5918557"/>
                    <a:gd name="connsiteX202" fmla="*/ 1894130 w 8126844"/>
                    <a:gd name="connsiteY202" fmla="*/ 2281923 h 5918557"/>
                    <a:gd name="connsiteX203" fmla="*/ 1879774 w 8126844"/>
                    <a:gd name="connsiteY203" fmla="*/ 2624027 h 5918557"/>
                    <a:gd name="connsiteX204" fmla="*/ 2390763 w 8126844"/>
                    <a:gd name="connsiteY204" fmla="*/ 2852627 h 5918557"/>
                    <a:gd name="connsiteX205" fmla="*/ 3157245 w 8126844"/>
                    <a:gd name="connsiteY205" fmla="*/ 3067780 h 5918557"/>
                    <a:gd name="connsiteX206" fmla="*/ 3708574 w 8126844"/>
                    <a:gd name="connsiteY206" fmla="*/ 3202251 h 5918557"/>
                    <a:gd name="connsiteX207" fmla="*/ 4165774 w 8126844"/>
                    <a:gd name="connsiteY207" fmla="*/ 3175357 h 5918557"/>
                    <a:gd name="connsiteX208" fmla="*/ 4394374 w 8126844"/>
                    <a:gd name="connsiteY208" fmla="*/ 3148463 h 5918557"/>
                    <a:gd name="connsiteX209" fmla="*/ 4407821 w 8126844"/>
                    <a:gd name="connsiteY209" fmla="*/ 2960204 h 5918557"/>
                    <a:gd name="connsiteX210" fmla="*/ 4192668 w 8126844"/>
                    <a:gd name="connsiteY210" fmla="*/ 2919863 h 5918557"/>
                    <a:gd name="connsiteX211" fmla="*/ 4031304 w 8126844"/>
                    <a:gd name="connsiteY211" fmla="*/ 2960204 h 5918557"/>
                    <a:gd name="connsiteX212" fmla="*/ 4031304 w 8126844"/>
                    <a:gd name="connsiteY212" fmla="*/ 2785392 h 5918557"/>
                    <a:gd name="connsiteX213" fmla="*/ 4448163 w 8126844"/>
                    <a:gd name="connsiteY213" fmla="*/ 2664369 h 5918557"/>
                    <a:gd name="connsiteX214" fmla="*/ 4703657 w 8126844"/>
                    <a:gd name="connsiteY214" fmla="*/ 2556792 h 5918557"/>
                    <a:gd name="connsiteX215" fmla="*/ 4719129 w 8126844"/>
                    <a:gd name="connsiteY215" fmla="*/ 2340128 h 5918557"/>
                    <a:gd name="connsiteX216" fmla="*/ 4519556 w 8126844"/>
                    <a:gd name="connsiteY216" fmla="*/ 2345080 h 5918557"/>
                    <a:gd name="connsiteX0" fmla="*/ 5076343 w 8126844"/>
                    <a:gd name="connsiteY0" fmla="*/ 2135224 h 5918557"/>
                    <a:gd name="connsiteX1" fmla="*/ 4866197 w 8126844"/>
                    <a:gd name="connsiteY1" fmla="*/ 2254064 h 5918557"/>
                    <a:gd name="connsiteX2" fmla="*/ 4959151 w 8126844"/>
                    <a:gd name="connsiteY2" fmla="*/ 2462663 h 5918557"/>
                    <a:gd name="connsiteX3" fmla="*/ 5402904 w 8126844"/>
                    <a:gd name="connsiteY3" fmla="*/ 2301298 h 5918557"/>
                    <a:gd name="connsiteX4" fmla="*/ 6115747 w 8126844"/>
                    <a:gd name="connsiteY4" fmla="*/ 1850935 h 5918557"/>
                    <a:gd name="connsiteX5" fmla="*/ 6243817 w 8126844"/>
                    <a:gd name="connsiteY5" fmla="*/ 2281926 h 5918557"/>
                    <a:gd name="connsiteX6" fmla="*/ 6934578 w 8126844"/>
                    <a:gd name="connsiteY6" fmla="*/ 1779411 h 5918557"/>
                    <a:gd name="connsiteX7" fmla="*/ 6668002 w 8126844"/>
                    <a:gd name="connsiteY7" fmla="*/ 1409961 h 5918557"/>
                    <a:gd name="connsiteX8" fmla="*/ 6941073 w 8126844"/>
                    <a:gd name="connsiteY8" fmla="*/ 977271 h 5918557"/>
                    <a:gd name="connsiteX9" fmla="*/ 6764360 w 8126844"/>
                    <a:gd name="connsiteY9" fmla="*/ 399086 h 5918557"/>
                    <a:gd name="connsiteX10" fmla="*/ 6656943 w 8126844"/>
                    <a:gd name="connsiteY10" fmla="*/ 525696 h 5918557"/>
                    <a:gd name="connsiteX11" fmla="*/ 6759584 w 8126844"/>
                    <a:gd name="connsiteY11" fmla="*/ 0 h 5918557"/>
                    <a:gd name="connsiteX12" fmla="*/ 6766984 w 8126844"/>
                    <a:gd name="connsiteY12" fmla="*/ 176893 h 5918557"/>
                    <a:gd name="connsiteX13" fmla="*/ 7177916 w 8126844"/>
                    <a:gd name="connsiteY13" fmla="*/ 741439 h 5918557"/>
                    <a:gd name="connsiteX14" fmla="*/ 7352727 w 8126844"/>
                    <a:gd name="connsiteY14" fmla="*/ 620416 h 5918557"/>
                    <a:gd name="connsiteX15" fmla="*/ 7460304 w 8126844"/>
                    <a:gd name="connsiteY15" fmla="*/ 929698 h 5918557"/>
                    <a:gd name="connsiteX16" fmla="*/ 7137574 w 8126844"/>
                    <a:gd name="connsiteY16" fmla="*/ 1360004 h 5918557"/>
                    <a:gd name="connsiteX17" fmla="*/ 7056892 w 8126844"/>
                    <a:gd name="connsiteY17" fmla="*/ 1534816 h 5918557"/>
                    <a:gd name="connsiteX18" fmla="*/ 7177916 w 8126844"/>
                    <a:gd name="connsiteY18" fmla="*/ 1642392 h 5918557"/>
                    <a:gd name="connsiteX19" fmla="*/ 7406516 w 8126844"/>
                    <a:gd name="connsiteY19" fmla="*/ 1413792 h 5918557"/>
                    <a:gd name="connsiteX20" fmla="*/ 7540986 w 8126844"/>
                    <a:gd name="connsiteY20" fmla="*/ 1413792 h 5918557"/>
                    <a:gd name="connsiteX21" fmla="*/ 7554433 w 8126844"/>
                    <a:gd name="connsiteY21" fmla="*/ 1642392 h 5918557"/>
                    <a:gd name="connsiteX22" fmla="*/ 6976210 w 8126844"/>
                    <a:gd name="connsiteY22" fmla="*/ 2234063 h 5918557"/>
                    <a:gd name="connsiteX23" fmla="*/ 6276963 w 8126844"/>
                    <a:gd name="connsiteY23" fmla="*/ 2785392 h 5918557"/>
                    <a:gd name="connsiteX24" fmla="*/ 5860104 w 8126844"/>
                    <a:gd name="connsiteY24" fmla="*/ 2987098 h 5918557"/>
                    <a:gd name="connsiteX25" fmla="*/ 5658398 w 8126844"/>
                    <a:gd name="connsiteY25" fmla="*/ 3054333 h 5918557"/>
                    <a:gd name="connsiteX26" fmla="*/ 5550821 w 8126844"/>
                    <a:gd name="connsiteY26" fmla="*/ 2973651 h 5918557"/>
                    <a:gd name="connsiteX27" fmla="*/ 5644951 w 8126844"/>
                    <a:gd name="connsiteY27" fmla="*/ 2771945 h 5918557"/>
                    <a:gd name="connsiteX28" fmla="*/ 5913892 w 8126844"/>
                    <a:gd name="connsiteY28" fmla="*/ 2718157 h 5918557"/>
                    <a:gd name="connsiteX29" fmla="*/ 5752527 w 8126844"/>
                    <a:gd name="connsiteY29" fmla="*/ 2408874 h 5918557"/>
                    <a:gd name="connsiteX30" fmla="*/ 5362563 w 8126844"/>
                    <a:gd name="connsiteY30" fmla="*/ 2556792 h 5918557"/>
                    <a:gd name="connsiteX31" fmla="*/ 4663316 w 8126844"/>
                    <a:gd name="connsiteY31" fmla="*/ 2839180 h 5918557"/>
                    <a:gd name="connsiteX32" fmla="*/ 4649868 w 8126844"/>
                    <a:gd name="connsiteY32" fmla="*/ 3013992 h 5918557"/>
                    <a:gd name="connsiteX33" fmla="*/ 4703657 w 8126844"/>
                    <a:gd name="connsiteY33" fmla="*/ 3121569 h 5918557"/>
                    <a:gd name="connsiteX34" fmla="*/ 5066727 w 8126844"/>
                    <a:gd name="connsiteY34" fmla="*/ 2987098 h 5918557"/>
                    <a:gd name="connsiteX35" fmla="*/ 5322221 w 8126844"/>
                    <a:gd name="connsiteY35" fmla="*/ 2933310 h 5918557"/>
                    <a:gd name="connsiteX36" fmla="*/ 5349116 w 8126844"/>
                    <a:gd name="connsiteY36" fmla="*/ 3067780 h 5918557"/>
                    <a:gd name="connsiteX37" fmla="*/ 4784339 w 8126844"/>
                    <a:gd name="connsiteY37" fmla="*/ 3282933 h 5918557"/>
                    <a:gd name="connsiteX38" fmla="*/ 4098539 w 8126844"/>
                    <a:gd name="connsiteY38" fmla="*/ 3417404 h 5918557"/>
                    <a:gd name="connsiteX39" fmla="*/ 2740386 w 8126844"/>
                    <a:gd name="connsiteY39" fmla="*/ 3282933 h 5918557"/>
                    <a:gd name="connsiteX40" fmla="*/ 2202504 w 8126844"/>
                    <a:gd name="connsiteY40" fmla="*/ 3081227 h 5918557"/>
                    <a:gd name="connsiteX41" fmla="*/ 2027692 w 8126844"/>
                    <a:gd name="connsiteY41" fmla="*/ 3027439 h 5918557"/>
                    <a:gd name="connsiteX42" fmla="*/ 1960457 w 8126844"/>
                    <a:gd name="connsiteY42" fmla="*/ 3175357 h 5918557"/>
                    <a:gd name="connsiteX43" fmla="*/ 2390763 w 8126844"/>
                    <a:gd name="connsiteY43" fmla="*/ 3403957 h 5918557"/>
                    <a:gd name="connsiteX44" fmla="*/ 3372398 w 8126844"/>
                    <a:gd name="connsiteY44" fmla="*/ 3646004 h 5918557"/>
                    <a:gd name="connsiteX45" fmla="*/ 4125433 w 8126844"/>
                    <a:gd name="connsiteY45" fmla="*/ 3646004 h 5918557"/>
                    <a:gd name="connsiteX46" fmla="*/ 4757445 w 8126844"/>
                    <a:gd name="connsiteY46" fmla="*/ 3619110 h 5918557"/>
                    <a:gd name="connsiteX47" fmla="*/ 4918810 w 8126844"/>
                    <a:gd name="connsiteY47" fmla="*/ 3659451 h 5918557"/>
                    <a:gd name="connsiteX48" fmla="*/ 4811233 w 8126844"/>
                    <a:gd name="connsiteY48" fmla="*/ 3820816 h 5918557"/>
                    <a:gd name="connsiteX49" fmla="*/ 4286798 w 8126844"/>
                    <a:gd name="connsiteY49" fmla="*/ 3888051 h 5918557"/>
                    <a:gd name="connsiteX50" fmla="*/ 4219563 w 8126844"/>
                    <a:gd name="connsiteY50" fmla="*/ 4022521 h 5918557"/>
                    <a:gd name="connsiteX51" fmla="*/ 4555739 w 8126844"/>
                    <a:gd name="connsiteY51" fmla="*/ 4076310 h 5918557"/>
                    <a:gd name="connsiteX52" fmla="*/ 5241539 w 8126844"/>
                    <a:gd name="connsiteY52" fmla="*/ 3888051 h 5918557"/>
                    <a:gd name="connsiteX53" fmla="*/ 5523927 w 8126844"/>
                    <a:gd name="connsiteY53" fmla="*/ 3753580 h 5918557"/>
                    <a:gd name="connsiteX54" fmla="*/ 5618057 w 8126844"/>
                    <a:gd name="connsiteY54" fmla="*/ 3646004 h 5918557"/>
                    <a:gd name="connsiteX55" fmla="*/ 5402904 w 8126844"/>
                    <a:gd name="connsiteY55" fmla="*/ 3632557 h 5918557"/>
                    <a:gd name="connsiteX56" fmla="*/ 5214645 w 8126844"/>
                    <a:gd name="connsiteY56" fmla="*/ 3524980 h 5918557"/>
                    <a:gd name="connsiteX57" fmla="*/ 5241539 w 8126844"/>
                    <a:gd name="connsiteY57" fmla="*/ 3403957 h 5918557"/>
                    <a:gd name="connsiteX58" fmla="*/ 5537374 w 8126844"/>
                    <a:gd name="connsiteY58" fmla="*/ 3363616 h 5918557"/>
                    <a:gd name="connsiteX59" fmla="*/ 6196280 w 8126844"/>
                    <a:gd name="connsiteY59" fmla="*/ 3108121 h 5918557"/>
                    <a:gd name="connsiteX60" fmla="*/ 6747610 w 8126844"/>
                    <a:gd name="connsiteY60" fmla="*/ 2771945 h 5918557"/>
                    <a:gd name="connsiteX61" fmla="*/ 7218257 w 8126844"/>
                    <a:gd name="connsiteY61" fmla="*/ 2328192 h 5918557"/>
                    <a:gd name="connsiteX62" fmla="*/ 7433410 w 8126844"/>
                    <a:gd name="connsiteY62" fmla="*/ 2153380 h 5918557"/>
                    <a:gd name="connsiteX63" fmla="*/ 7567880 w 8126844"/>
                    <a:gd name="connsiteY63" fmla="*/ 2180274 h 5918557"/>
                    <a:gd name="connsiteX64" fmla="*/ 7514092 w 8126844"/>
                    <a:gd name="connsiteY64" fmla="*/ 2381980 h 5918557"/>
                    <a:gd name="connsiteX65" fmla="*/ 7097233 w 8126844"/>
                    <a:gd name="connsiteY65" fmla="*/ 2812286 h 5918557"/>
                    <a:gd name="connsiteX66" fmla="*/ 6451774 w 8126844"/>
                    <a:gd name="connsiteY66" fmla="*/ 3229145 h 5918557"/>
                    <a:gd name="connsiteX67" fmla="*/ 6088704 w 8126844"/>
                    <a:gd name="connsiteY67" fmla="*/ 3417404 h 5918557"/>
                    <a:gd name="connsiteX68" fmla="*/ 5981127 w 8126844"/>
                    <a:gd name="connsiteY68" fmla="*/ 3551874 h 5918557"/>
                    <a:gd name="connsiteX69" fmla="*/ 6021468 w 8126844"/>
                    <a:gd name="connsiteY69" fmla="*/ 3753580 h 5918557"/>
                    <a:gd name="connsiteX70" fmla="*/ 6115598 w 8126844"/>
                    <a:gd name="connsiteY70" fmla="*/ 3901498 h 5918557"/>
                    <a:gd name="connsiteX71" fmla="*/ 6734163 w 8126844"/>
                    <a:gd name="connsiteY71" fmla="*/ 3726686 h 5918557"/>
                    <a:gd name="connsiteX72" fmla="*/ 7419963 w 8126844"/>
                    <a:gd name="connsiteY72" fmla="*/ 3296380 h 5918557"/>
                    <a:gd name="connsiteX73" fmla="*/ 7850268 w 8126844"/>
                    <a:gd name="connsiteY73" fmla="*/ 2973651 h 5918557"/>
                    <a:gd name="connsiteX74" fmla="*/ 8065421 w 8126844"/>
                    <a:gd name="connsiteY74" fmla="*/ 2866074 h 5918557"/>
                    <a:gd name="connsiteX75" fmla="*/ 8105763 w 8126844"/>
                    <a:gd name="connsiteY75" fmla="*/ 3027439 h 5918557"/>
                    <a:gd name="connsiteX76" fmla="*/ 7769586 w 8126844"/>
                    <a:gd name="connsiteY76" fmla="*/ 3363616 h 5918557"/>
                    <a:gd name="connsiteX77" fmla="*/ 6707268 w 8126844"/>
                    <a:gd name="connsiteY77" fmla="*/ 3941839 h 5918557"/>
                    <a:gd name="connsiteX78" fmla="*/ 6129045 w 8126844"/>
                    <a:gd name="connsiteY78" fmla="*/ 4210780 h 5918557"/>
                    <a:gd name="connsiteX79" fmla="*/ 5833210 w 8126844"/>
                    <a:gd name="connsiteY79" fmla="*/ 4251121 h 5918557"/>
                    <a:gd name="connsiteX80" fmla="*/ 5712186 w 8126844"/>
                    <a:gd name="connsiteY80" fmla="*/ 4291463 h 5918557"/>
                    <a:gd name="connsiteX81" fmla="*/ 5658398 w 8126844"/>
                    <a:gd name="connsiteY81" fmla="*/ 4143545 h 5918557"/>
                    <a:gd name="connsiteX82" fmla="*/ 5779421 w 8126844"/>
                    <a:gd name="connsiteY82" fmla="*/ 4035969 h 5918557"/>
                    <a:gd name="connsiteX83" fmla="*/ 5779421 w 8126844"/>
                    <a:gd name="connsiteY83" fmla="*/ 3941839 h 5918557"/>
                    <a:gd name="connsiteX84" fmla="*/ 5497033 w 8126844"/>
                    <a:gd name="connsiteY84" fmla="*/ 4062863 h 5918557"/>
                    <a:gd name="connsiteX85" fmla="*/ 5039833 w 8126844"/>
                    <a:gd name="connsiteY85" fmla="*/ 4197333 h 5918557"/>
                    <a:gd name="connsiteX86" fmla="*/ 4865021 w 8126844"/>
                    <a:gd name="connsiteY86" fmla="*/ 4278016 h 5918557"/>
                    <a:gd name="connsiteX87" fmla="*/ 4905363 w 8126844"/>
                    <a:gd name="connsiteY87" fmla="*/ 4372145 h 5918557"/>
                    <a:gd name="connsiteX88" fmla="*/ 5160857 w 8126844"/>
                    <a:gd name="connsiteY88" fmla="*/ 4345251 h 5918557"/>
                    <a:gd name="connsiteX89" fmla="*/ 5187751 w 8126844"/>
                    <a:gd name="connsiteY89" fmla="*/ 4479721 h 5918557"/>
                    <a:gd name="connsiteX90" fmla="*/ 4878468 w 8126844"/>
                    <a:gd name="connsiteY90" fmla="*/ 4573851 h 5918557"/>
                    <a:gd name="connsiteX91" fmla="*/ 4891916 w 8126844"/>
                    <a:gd name="connsiteY91" fmla="*/ 4721769 h 5918557"/>
                    <a:gd name="connsiteX92" fmla="*/ 5376010 w 8126844"/>
                    <a:gd name="connsiteY92" fmla="*/ 4614192 h 5918557"/>
                    <a:gd name="connsiteX93" fmla="*/ 5967680 w 8126844"/>
                    <a:gd name="connsiteY93" fmla="*/ 4466274 h 5918557"/>
                    <a:gd name="connsiteX94" fmla="*/ 6344198 w 8126844"/>
                    <a:gd name="connsiteY94" fmla="*/ 4264569 h 5918557"/>
                    <a:gd name="connsiteX95" fmla="*/ 6478668 w 8126844"/>
                    <a:gd name="connsiteY95" fmla="*/ 4264569 h 5918557"/>
                    <a:gd name="connsiteX96" fmla="*/ 6478668 w 8126844"/>
                    <a:gd name="connsiteY96" fmla="*/ 4452827 h 5918557"/>
                    <a:gd name="connsiteX97" fmla="*/ 5900445 w 8126844"/>
                    <a:gd name="connsiteY97" fmla="*/ 4641086 h 5918557"/>
                    <a:gd name="connsiteX98" fmla="*/ 5053280 w 8126844"/>
                    <a:gd name="connsiteY98" fmla="*/ 4883133 h 5918557"/>
                    <a:gd name="connsiteX99" fmla="*/ 4703657 w 8126844"/>
                    <a:gd name="connsiteY99" fmla="*/ 4977263 h 5918557"/>
                    <a:gd name="connsiteX100" fmla="*/ 4313692 w 8126844"/>
                    <a:gd name="connsiteY100" fmla="*/ 5044498 h 5918557"/>
                    <a:gd name="connsiteX101" fmla="*/ 4004410 w 8126844"/>
                    <a:gd name="connsiteY101" fmla="*/ 5084839 h 5918557"/>
                    <a:gd name="connsiteX102" fmla="*/ 3869939 w 8126844"/>
                    <a:gd name="connsiteY102" fmla="*/ 4963816 h 5918557"/>
                    <a:gd name="connsiteX103" fmla="*/ 3950621 w 8126844"/>
                    <a:gd name="connsiteY103" fmla="*/ 4856239 h 5918557"/>
                    <a:gd name="connsiteX104" fmla="*/ 4367480 w 8126844"/>
                    <a:gd name="connsiteY104" fmla="*/ 4775557 h 5918557"/>
                    <a:gd name="connsiteX105" fmla="*/ 4542292 w 8126844"/>
                    <a:gd name="connsiteY105" fmla="*/ 4708321 h 5918557"/>
                    <a:gd name="connsiteX106" fmla="*/ 4542292 w 8126844"/>
                    <a:gd name="connsiteY106" fmla="*/ 4573851 h 5918557"/>
                    <a:gd name="connsiteX107" fmla="*/ 4206116 w 8126844"/>
                    <a:gd name="connsiteY107" fmla="*/ 4573851 h 5918557"/>
                    <a:gd name="connsiteX108" fmla="*/ 3520316 w 8126844"/>
                    <a:gd name="connsiteY108" fmla="*/ 4654533 h 5918557"/>
                    <a:gd name="connsiteX109" fmla="*/ 3157245 w 8126844"/>
                    <a:gd name="connsiteY109" fmla="*/ 4681427 h 5918557"/>
                    <a:gd name="connsiteX110" fmla="*/ 3076563 w 8126844"/>
                    <a:gd name="connsiteY110" fmla="*/ 4802451 h 5918557"/>
                    <a:gd name="connsiteX111" fmla="*/ 3224480 w 8126844"/>
                    <a:gd name="connsiteY111" fmla="*/ 4869686 h 5918557"/>
                    <a:gd name="connsiteX112" fmla="*/ 3453080 w 8126844"/>
                    <a:gd name="connsiteY112" fmla="*/ 4896580 h 5918557"/>
                    <a:gd name="connsiteX113" fmla="*/ 3412739 w 8126844"/>
                    <a:gd name="connsiteY113" fmla="*/ 5004157 h 5918557"/>
                    <a:gd name="connsiteX114" fmla="*/ 2968986 w 8126844"/>
                    <a:gd name="connsiteY114" fmla="*/ 5057945 h 5918557"/>
                    <a:gd name="connsiteX115" fmla="*/ 2767280 w 8126844"/>
                    <a:gd name="connsiteY115" fmla="*/ 5071392 h 5918557"/>
                    <a:gd name="connsiteX116" fmla="*/ 2673151 w 8126844"/>
                    <a:gd name="connsiteY116" fmla="*/ 5273098 h 5918557"/>
                    <a:gd name="connsiteX117" fmla="*/ 2767280 w 8126844"/>
                    <a:gd name="connsiteY117" fmla="*/ 5636169 h 5918557"/>
                    <a:gd name="connsiteX118" fmla="*/ 2700045 w 8126844"/>
                    <a:gd name="connsiteY118" fmla="*/ 5837874 h 5918557"/>
                    <a:gd name="connsiteX119" fmla="*/ 2498339 w 8126844"/>
                    <a:gd name="connsiteY119" fmla="*/ 5918557 h 5918557"/>
                    <a:gd name="connsiteX120" fmla="*/ 2256292 w 8126844"/>
                    <a:gd name="connsiteY120" fmla="*/ 5837874 h 5918557"/>
                    <a:gd name="connsiteX121" fmla="*/ 2175610 w 8126844"/>
                    <a:gd name="connsiteY121" fmla="*/ 5582380 h 5918557"/>
                    <a:gd name="connsiteX122" fmla="*/ 2269739 w 8126844"/>
                    <a:gd name="connsiteY122" fmla="*/ 5353780 h 5918557"/>
                    <a:gd name="connsiteX123" fmla="*/ 2404210 w 8126844"/>
                    <a:gd name="connsiteY123" fmla="*/ 5192416 h 5918557"/>
                    <a:gd name="connsiteX124" fmla="*/ 2390763 w 8126844"/>
                    <a:gd name="connsiteY124" fmla="*/ 5044498 h 5918557"/>
                    <a:gd name="connsiteX125" fmla="*/ 2014245 w 8126844"/>
                    <a:gd name="connsiteY125" fmla="*/ 4910027 h 5918557"/>
                    <a:gd name="connsiteX126" fmla="*/ 2068033 w 8126844"/>
                    <a:gd name="connsiteY126" fmla="*/ 4802451 h 5918557"/>
                    <a:gd name="connsiteX127" fmla="*/ 2390763 w 8126844"/>
                    <a:gd name="connsiteY127" fmla="*/ 4802451 h 5918557"/>
                    <a:gd name="connsiteX128" fmla="*/ 2807621 w 8126844"/>
                    <a:gd name="connsiteY128" fmla="*/ 4802451 h 5918557"/>
                    <a:gd name="connsiteX129" fmla="*/ 2834516 w 8126844"/>
                    <a:gd name="connsiteY129" fmla="*/ 4667980 h 5918557"/>
                    <a:gd name="connsiteX130" fmla="*/ 2686598 w 8126844"/>
                    <a:gd name="connsiteY130" fmla="*/ 4614192 h 5918557"/>
                    <a:gd name="connsiteX131" fmla="*/ 2780727 w 8126844"/>
                    <a:gd name="connsiteY131" fmla="*/ 4466274 h 5918557"/>
                    <a:gd name="connsiteX132" fmla="*/ 3211033 w 8126844"/>
                    <a:gd name="connsiteY132" fmla="*/ 4506616 h 5918557"/>
                    <a:gd name="connsiteX133" fmla="*/ 3775810 w 8126844"/>
                    <a:gd name="connsiteY133" fmla="*/ 4479721 h 5918557"/>
                    <a:gd name="connsiteX134" fmla="*/ 4380927 w 8126844"/>
                    <a:gd name="connsiteY134" fmla="*/ 4385592 h 5918557"/>
                    <a:gd name="connsiteX135" fmla="*/ 4622974 w 8126844"/>
                    <a:gd name="connsiteY135" fmla="*/ 4331804 h 5918557"/>
                    <a:gd name="connsiteX136" fmla="*/ 4555739 w 8126844"/>
                    <a:gd name="connsiteY136" fmla="*/ 4237674 h 5918557"/>
                    <a:gd name="connsiteX137" fmla="*/ 4031304 w 8126844"/>
                    <a:gd name="connsiteY137" fmla="*/ 4278016 h 5918557"/>
                    <a:gd name="connsiteX138" fmla="*/ 3600998 w 8126844"/>
                    <a:gd name="connsiteY138" fmla="*/ 4291463 h 5918557"/>
                    <a:gd name="connsiteX139" fmla="*/ 3278268 w 8126844"/>
                    <a:gd name="connsiteY139" fmla="*/ 4251121 h 5918557"/>
                    <a:gd name="connsiteX140" fmla="*/ 3237927 w 8126844"/>
                    <a:gd name="connsiteY140" fmla="*/ 4183886 h 5918557"/>
                    <a:gd name="connsiteX141" fmla="*/ 3291716 w 8126844"/>
                    <a:gd name="connsiteY141" fmla="*/ 4049416 h 5918557"/>
                    <a:gd name="connsiteX142" fmla="*/ 3587551 w 8126844"/>
                    <a:gd name="connsiteY142" fmla="*/ 4076310 h 5918557"/>
                    <a:gd name="connsiteX143" fmla="*/ 3883386 w 8126844"/>
                    <a:gd name="connsiteY143" fmla="*/ 4076310 h 5918557"/>
                    <a:gd name="connsiteX144" fmla="*/ 3964068 w 8126844"/>
                    <a:gd name="connsiteY144" fmla="*/ 4009074 h 5918557"/>
                    <a:gd name="connsiteX145" fmla="*/ 3883386 w 8126844"/>
                    <a:gd name="connsiteY145" fmla="*/ 3888051 h 5918557"/>
                    <a:gd name="connsiteX146" fmla="*/ 3412739 w 8126844"/>
                    <a:gd name="connsiteY146" fmla="*/ 3861157 h 5918557"/>
                    <a:gd name="connsiteX147" fmla="*/ 3049668 w 8126844"/>
                    <a:gd name="connsiteY147" fmla="*/ 3807369 h 5918557"/>
                    <a:gd name="connsiteX148" fmla="*/ 2740386 w 8126844"/>
                    <a:gd name="connsiteY148" fmla="*/ 3740133 h 5918557"/>
                    <a:gd name="connsiteX149" fmla="*/ 2457998 w 8126844"/>
                    <a:gd name="connsiteY149" fmla="*/ 3659451 h 5918557"/>
                    <a:gd name="connsiteX150" fmla="*/ 2242845 w 8126844"/>
                    <a:gd name="connsiteY150" fmla="*/ 3605663 h 5918557"/>
                    <a:gd name="connsiteX151" fmla="*/ 2162163 w 8126844"/>
                    <a:gd name="connsiteY151" fmla="*/ 3767027 h 5918557"/>
                    <a:gd name="connsiteX152" fmla="*/ 2336974 w 8126844"/>
                    <a:gd name="connsiteY152" fmla="*/ 3941839 h 5918557"/>
                    <a:gd name="connsiteX153" fmla="*/ 2713492 w 8126844"/>
                    <a:gd name="connsiteY153" fmla="*/ 3995627 h 5918557"/>
                    <a:gd name="connsiteX154" fmla="*/ 2874857 w 8126844"/>
                    <a:gd name="connsiteY154" fmla="*/ 4049416 h 5918557"/>
                    <a:gd name="connsiteX155" fmla="*/ 2874857 w 8126844"/>
                    <a:gd name="connsiteY155" fmla="*/ 4197333 h 5918557"/>
                    <a:gd name="connsiteX156" fmla="*/ 2605916 w 8126844"/>
                    <a:gd name="connsiteY156" fmla="*/ 4170439 h 5918557"/>
                    <a:gd name="connsiteX157" fmla="*/ 2000798 w 8126844"/>
                    <a:gd name="connsiteY157" fmla="*/ 4049416 h 5918557"/>
                    <a:gd name="connsiteX158" fmla="*/ 1583939 w 8126844"/>
                    <a:gd name="connsiteY158" fmla="*/ 3901498 h 5918557"/>
                    <a:gd name="connsiteX159" fmla="*/ 1409127 w 8126844"/>
                    <a:gd name="connsiteY159" fmla="*/ 3914945 h 5918557"/>
                    <a:gd name="connsiteX160" fmla="*/ 1368786 w 8126844"/>
                    <a:gd name="connsiteY160" fmla="*/ 4089757 h 5918557"/>
                    <a:gd name="connsiteX161" fmla="*/ 1799092 w 8126844"/>
                    <a:gd name="connsiteY161" fmla="*/ 4224227 h 5918557"/>
                    <a:gd name="connsiteX162" fmla="*/ 2256292 w 8126844"/>
                    <a:gd name="connsiteY162" fmla="*/ 4385592 h 5918557"/>
                    <a:gd name="connsiteX163" fmla="*/ 2390763 w 8126844"/>
                    <a:gd name="connsiteY163" fmla="*/ 4493169 h 5918557"/>
                    <a:gd name="connsiteX164" fmla="*/ 2094927 w 8126844"/>
                    <a:gd name="connsiteY164" fmla="*/ 4560404 h 5918557"/>
                    <a:gd name="connsiteX165" fmla="*/ 1557045 w 8126844"/>
                    <a:gd name="connsiteY165" fmla="*/ 4385592 h 5918557"/>
                    <a:gd name="connsiteX166" fmla="*/ 965374 w 8126844"/>
                    <a:gd name="connsiteY166" fmla="*/ 4156992 h 5918557"/>
                    <a:gd name="connsiteX167" fmla="*/ 481280 w 8126844"/>
                    <a:gd name="connsiteY167" fmla="*/ 3941839 h 5918557"/>
                    <a:gd name="connsiteX168" fmla="*/ 198892 w 8126844"/>
                    <a:gd name="connsiteY168" fmla="*/ 3834263 h 5918557"/>
                    <a:gd name="connsiteX169" fmla="*/ 131657 w 8126844"/>
                    <a:gd name="connsiteY169" fmla="*/ 3740133 h 5918557"/>
                    <a:gd name="connsiteX170" fmla="*/ 279574 w 8126844"/>
                    <a:gd name="connsiteY170" fmla="*/ 3646004 h 5918557"/>
                    <a:gd name="connsiteX171" fmla="*/ 642645 w 8126844"/>
                    <a:gd name="connsiteY171" fmla="*/ 3820816 h 5918557"/>
                    <a:gd name="connsiteX172" fmla="*/ 1113292 w 8126844"/>
                    <a:gd name="connsiteY172" fmla="*/ 3968733 h 5918557"/>
                    <a:gd name="connsiteX173" fmla="*/ 1153633 w 8126844"/>
                    <a:gd name="connsiteY173" fmla="*/ 3793921 h 5918557"/>
                    <a:gd name="connsiteX174" fmla="*/ 1032610 w 8126844"/>
                    <a:gd name="connsiteY174" fmla="*/ 3632557 h 5918557"/>
                    <a:gd name="connsiteX175" fmla="*/ 535068 w 8126844"/>
                    <a:gd name="connsiteY175" fmla="*/ 3484639 h 5918557"/>
                    <a:gd name="connsiteX176" fmla="*/ 198892 w 8126844"/>
                    <a:gd name="connsiteY176" fmla="*/ 3242592 h 5918557"/>
                    <a:gd name="connsiteX177" fmla="*/ 10633 w 8126844"/>
                    <a:gd name="connsiteY177" fmla="*/ 3081227 h 5918557"/>
                    <a:gd name="connsiteX178" fmla="*/ 50974 w 8126844"/>
                    <a:gd name="connsiteY178" fmla="*/ 2946757 h 5918557"/>
                    <a:gd name="connsiteX179" fmla="*/ 279574 w 8126844"/>
                    <a:gd name="connsiteY179" fmla="*/ 3027439 h 5918557"/>
                    <a:gd name="connsiteX180" fmla="*/ 1019163 w 8126844"/>
                    <a:gd name="connsiteY180" fmla="*/ 3430851 h 5918557"/>
                    <a:gd name="connsiteX181" fmla="*/ 1462916 w 8126844"/>
                    <a:gd name="connsiteY181" fmla="*/ 3672898 h 5918557"/>
                    <a:gd name="connsiteX182" fmla="*/ 1799092 w 8126844"/>
                    <a:gd name="connsiteY182" fmla="*/ 3767027 h 5918557"/>
                    <a:gd name="connsiteX183" fmla="*/ 1973904 w 8126844"/>
                    <a:gd name="connsiteY183" fmla="*/ 3699792 h 5918557"/>
                    <a:gd name="connsiteX184" fmla="*/ 1960457 w 8126844"/>
                    <a:gd name="connsiteY184" fmla="*/ 3457745 h 5918557"/>
                    <a:gd name="connsiteX185" fmla="*/ 1624280 w 8126844"/>
                    <a:gd name="connsiteY185" fmla="*/ 3350169 h 5918557"/>
                    <a:gd name="connsiteX186" fmla="*/ 1288104 w 8126844"/>
                    <a:gd name="connsiteY186" fmla="*/ 3202251 h 5918557"/>
                    <a:gd name="connsiteX187" fmla="*/ 1261210 w 8126844"/>
                    <a:gd name="connsiteY187" fmla="*/ 3067780 h 5918557"/>
                    <a:gd name="connsiteX188" fmla="*/ 1462916 w 8126844"/>
                    <a:gd name="connsiteY188" fmla="*/ 3067780 h 5918557"/>
                    <a:gd name="connsiteX189" fmla="*/ 1691516 w 8126844"/>
                    <a:gd name="connsiteY189" fmla="*/ 3148463 h 5918557"/>
                    <a:gd name="connsiteX190" fmla="*/ 1758751 w 8126844"/>
                    <a:gd name="connsiteY190" fmla="*/ 2933310 h 5918557"/>
                    <a:gd name="connsiteX191" fmla="*/ 1597386 w 8126844"/>
                    <a:gd name="connsiteY191" fmla="*/ 2758498 h 5918557"/>
                    <a:gd name="connsiteX192" fmla="*/ 1153633 w 8126844"/>
                    <a:gd name="connsiteY192" fmla="*/ 2570239 h 5918557"/>
                    <a:gd name="connsiteX193" fmla="*/ 871245 w 8126844"/>
                    <a:gd name="connsiteY193" fmla="*/ 2381980 h 5918557"/>
                    <a:gd name="connsiteX194" fmla="*/ 750221 w 8126844"/>
                    <a:gd name="connsiteY194" fmla="*/ 2247510 h 5918557"/>
                    <a:gd name="connsiteX195" fmla="*/ 844351 w 8126844"/>
                    <a:gd name="connsiteY195" fmla="*/ 2126486 h 5918557"/>
                    <a:gd name="connsiteX196" fmla="*/ 1328445 w 8126844"/>
                    <a:gd name="connsiteY196" fmla="*/ 2341639 h 5918557"/>
                    <a:gd name="connsiteX197" fmla="*/ 1606671 w 8126844"/>
                    <a:gd name="connsiteY197" fmla="*/ 2488058 h 5918557"/>
                    <a:gd name="connsiteX198" fmla="*/ 1720260 w 8126844"/>
                    <a:gd name="connsiteY198" fmla="*/ 2209219 h 5918557"/>
                    <a:gd name="connsiteX199" fmla="*/ 1772079 w 8126844"/>
                    <a:gd name="connsiteY199" fmla="*/ 2025794 h 5918557"/>
                    <a:gd name="connsiteX200" fmla="*/ 1693720 w 8126844"/>
                    <a:gd name="connsiteY200" fmla="*/ 1853765 h 5918557"/>
                    <a:gd name="connsiteX201" fmla="*/ 2176456 w 8126844"/>
                    <a:gd name="connsiteY201" fmla="*/ 2166613 h 5918557"/>
                    <a:gd name="connsiteX202" fmla="*/ 1984049 w 8126844"/>
                    <a:gd name="connsiteY202" fmla="*/ 2144205 h 5918557"/>
                    <a:gd name="connsiteX203" fmla="*/ 1894130 w 8126844"/>
                    <a:gd name="connsiteY203" fmla="*/ 2281923 h 5918557"/>
                    <a:gd name="connsiteX204" fmla="*/ 1879774 w 8126844"/>
                    <a:gd name="connsiteY204" fmla="*/ 2624027 h 5918557"/>
                    <a:gd name="connsiteX205" fmla="*/ 2390763 w 8126844"/>
                    <a:gd name="connsiteY205" fmla="*/ 2852627 h 5918557"/>
                    <a:gd name="connsiteX206" fmla="*/ 3157245 w 8126844"/>
                    <a:gd name="connsiteY206" fmla="*/ 3067780 h 5918557"/>
                    <a:gd name="connsiteX207" fmla="*/ 3708574 w 8126844"/>
                    <a:gd name="connsiteY207" fmla="*/ 3202251 h 5918557"/>
                    <a:gd name="connsiteX208" fmla="*/ 4165774 w 8126844"/>
                    <a:gd name="connsiteY208" fmla="*/ 3175357 h 5918557"/>
                    <a:gd name="connsiteX209" fmla="*/ 4394374 w 8126844"/>
                    <a:gd name="connsiteY209" fmla="*/ 3148463 h 5918557"/>
                    <a:gd name="connsiteX210" fmla="*/ 4407821 w 8126844"/>
                    <a:gd name="connsiteY210" fmla="*/ 2960204 h 5918557"/>
                    <a:gd name="connsiteX211" fmla="*/ 4192668 w 8126844"/>
                    <a:gd name="connsiteY211" fmla="*/ 2919863 h 5918557"/>
                    <a:gd name="connsiteX212" fmla="*/ 4031304 w 8126844"/>
                    <a:gd name="connsiteY212" fmla="*/ 2960204 h 5918557"/>
                    <a:gd name="connsiteX213" fmla="*/ 4031304 w 8126844"/>
                    <a:gd name="connsiteY213" fmla="*/ 2785392 h 5918557"/>
                    <a:gd name="connsiteX214" fmla="*/ 4448163 w 8126844"/>
                    <a:gd name="connsiteY214" fmla="*/ 2664369 h 5918557"/>
                    <a:gd name="connsiteX215" fmla="*/ 4703657 w 8126844"/>
                    <a:gd name="connsiteY215" fmla="*/ 2556792 h 5918557"/>
                    <a:gd name="connsiteX216" fmla="*/ 4719129 w 8126844"/>
                    <a:gd name="connsiteY216" fmla="*/ 2340128 h 5918557"/>
                    <a:gd name="connsiteX217" fmla="*/ 4519556 w 8126844"/>
                    <a:gd name="connsiteY217" fmla="*/ 2345080 h 5918557"/>
                    <a:gd name="connsiteX0" fmla="*/ 5076343 w 8126844"/>
                    <a:gd name="connsiteY0" fmla="*/ 2135224 h 5918557"/>
                    <a:gd name="connsiteX1" fmla="*/ 4866197 w 8126844"/>
                    <a:gd name="connsiteY1" fmla="*/ 2254064 h 5918557"/>
                    <a:gd name="connsiteX2" fmla="*/ 4959151 w 8126844"/>
                    <a:gd name="connsiteY2" fmla="*/ 2462663 h 5918557"/>
                    <a:gd name="connsiteX3" fmla="*/ 5402904 w 8126844"/>
                    <a:gd name="connsiteY3" fmla="*/ 2301298 h 5918557"/>
                    <a:gd name="connsiteX4" fmla="*/ 6115747 w 8126844"/>
                    <a:gd name="connsiteY4" fmla="*/ 1850935 h 5918557"/>
                    <a:gd name="connsiteX5" fmla="*/ 6243817 w 8126844"/>
                    <a:gd name="connsiteY5" fmla="*/ 2281926 h 5918557"/>
                    <a:gd name="connsiteX6" fmla="*/ 6443563 w 8126844"/>
                    <a:gd name="connsiteY6" fmla="*/ 1645750 h 5918557"/>
                    <a:gd name="connsiteX7" fmla="*/ 6934578 w 8126844"/>
                    <a:gd name="connsiteY7" fmla="*/ 1779411 h 5918557"/>
                    <a:gd name="connsiteX8" fmla="*/ 6668002 w 8126844"/>
                    <a:gd name="connsiteY8" fmla="*/ 1409961 h 5918557"/>
                    <a:gd name="connsiteX9" fmla="*/ 6941073 w 8126844"/>
                    <a:gd name="connsiteY9" fmla="*/ 977271 h 5918557"/>
                    <a:gd name="connsiteX10" fmla="*/ 6764360 w 8126844"/>
                    <a:gd name="connsiteY10" fmla="*/ 399086 h 5918557"/>
                    <a:gd name="connsiteX11" fmla="*/ 6656943 w 8126844"/>
                    <a:gd name="connsiteY11" fmla="*/ 525696 h 5918557"/>
                    <a:gd name="connsiteX12" fmla="*/ 6759584 w 8126844"/>
                    <a:gd name="connsiteY12" fmla="*/ 0 h 5918557"/>
                    <a:gd name="connsiteX13" fmla="*/ 6766984 w 8126844"/>
                    <a:gd name="connsiteY13" fmla="*/ 176893 h 5918557"/>
                    <a:gd name="connsiteX14" fmla="*/ 7177916 w 8126844"/>
                    <a:gd name="connsiteY14" fmla="*/ 741439 h 5918557"/>
                    <a:gd name="connsiteX15" fmla="*/ 7352727 w 8126844"/>
                    <a:gd name="connsiteY15" fmla="*/ 620416 h 5918557"/>
                    <a:gd name="connsiteX16" fmla="*/ 7460304 w 8126844"/>
                    <a:gd name="connsiteY16" fmla="*/ 929698 h 5918557"/>
                    <a:gd name="connsiteX17" fmla="*/ 7137574 w 8126844"/>
                    <a:gd name="connsiteY17" fmla="*/ 1360004 h 5918557"/>
                    <a:gd name="connsiteX18" fmla="*/ 7056892 w 8126844"/>
                    <a:gd name="connsiteY18" fmla="*/ 1534816 h 5918557"/>
                    <a:gd name="connsiteX19" fmla="*/ 7177916 w 8126844"/>
                    <a:gd name="connsiteY19" fmla="*/ 1642392 h 5918557"/>
                    <a:gd name="connsiteX20" fmla="*/ 7406516 w 8126844"/>
                    <a:gd name="connsiteY20" fmla="*/ 1413792 h 5918557"/>
                    <a:gd name="connsiteX21" fmla="*/ 7540986 w 8126844"/>
                    <a:gd name="connsiteY21" fmla="*/ 1413792 h 5918557"/>
                    <a:gd name="connsiteX22" fmla="*/ 7554433 w 8126844"/>
                    <a:gd name="connsiteY22" fmla="*/ 1642392 h 5918557"/>
                    <a:gd name="connsiteX23" fmla="*/ 6976210 w 8126844"/>
                    <a:gd name="connsiteY23" fmla="*/ 2234063 h 5918557"/>
                    <a:gd name="connsiteX24" fmla="*/ 6276963 w 8126844"/>
                    <a:gd name="connsiteY24" fmla="*/ 2785392 h 5918557"/>
                    <a:gd name="connsiteX25" fmla="*/ 5860104 w 8126844"/>
                    <a:gd name="connsiteY25" fmla="*/ 2987098 h 5918557"/>
                    <a:gd name="connsiteX26" fmla="*/ 5658398 w 8126844"/>
                    <a:gd name="connsiteY26" fmla="*/ 3054333 h 5918557"/>
                    <a:gd name="connsiteX27" fmla="*/ 5550821 w 8126844"/>
                    <a:gd name="connsiteY27" fmla="*/ 2973651 h 5918557"/>
                    <a:gd name="connsiteX28" fmla="*/ 5644951 w 8126844"/>
                    <a:gd name="connsiteY28" fmla="*/ 2771945 h 5918557"/>
                    <a:gd name="connsiteX29" fmla="*/ 5913892 w 8126844"/>
                    <a:gd name="connsiteY29" fmla="*/ 2718157 h 5918557"/>
                    <a:gd name="connsiteX30" fmla="*/ 5752527 w 8126844"/>
                    <a:gd name="connsiteY30" fmla="*/ 2408874 h 5918557"/>
                    <a:gd name="connsiteX31" fmla="*/ 5362563 w 8126844"/>
                    <a:gd name="connsiteY31" fmla="*/ 2556792 h 5918557"/>
                    <a:gd name="connsiteX32" fmla="*/ 4663316 w 8126844"/>
                    <a:gd name="connsiteY32" fmla="*/ 2839180 h 5918557"/>
                    <a:gd name="connsiteX33" fmla="*/ 4649868 w 8126844"/>
                    <a:gd name="connsiteY33" fmla="*/ 3013992 h 5918557"/>
                    <a:gd name="connsiteX34" fmla="*/ 4703657 w 8126844"/>
                    <a:gd name="connsiteY34" fmla="*/ 3121569 h 5918557"/>
                    <a:gd name="connsiteX35" fmla="*/ 5066727 w 8126844"/>
                    <a:gd name="connsiteY35" fmla="*/ 2987098 h 5918557"/>
                    <a:gd name="connsiteX36" fmla="*/ 5322221 w 8126844"/>
                    <a:gd name="connsiteY36" fmla="*/ 2933310 h 5918557"/>
                    <a:gd name="connsiteX37" fmla="*/ 5349116 w 8126844"/>
                    <a:gd name="connsiteY37" fmla="*/ 3067780 h 5918557"/>
                    <a:gd name="connsiteX38" fmla="*/ 4784339 w 8126844"/>
                    <a:gd name="connsiteY38" fmla="*/ 3282933 h 5918557"/>
                    <a:gd name="connsiteX39" fmla="*/ 4098539 w 8126844"/>
                    <a:gd name="connsiteY39" fmla="*/ 3417404 h 5918557"/>
                    <a:gd name="connsiteX40" fmla="*/ 2740386 w 8126844"/>
                    <a:gd name="connsiteY40" fmla="*/ 3282933 h 5918557"/>
                    <a:gd name="connsiteX41" fmla="*/ 2202504 w 8126844"/>
                    <a:gd name="connsiteY41" fmla="*/ 3081227 h 5918557"/>
                    <a:gd name="connsiteX42" fmla="*/ 2027692 w 8126844"/>
                    <a:gd name="connsiteY42" fmla="*/ 3027439 h 5918557"/>
                    <a:gd name="connsiteX43" fmla="*/ 1960457 w 8126844"/>
                    <a:gd name="connsiteY43" fmla="*/ 3175357 h 5918557"/>
                    <a:gd name="connsiteX44" fmla="*/ 2390763 w 8126844"/>
                    <a:gd name="connsiteY44" fmla="*/ 3403957 h 5918557"/>
                    <a:gd name="connsiteX45" fmla="*/ 3372398 w 8126844"/>
                    <a:gd name="connsiteY45" fmla="*/ 3646004 h 5918557"/>
                    <a:gd name="connsiteX46" fmla="*/ 4125433 w 8126844"/>
                    <a:gd name="connsiteY46" fmla="*/ 3646004 h 5918557"/>
                    <a:gd name="connsiteX47" fmla="*/ 4757445 w 8126844"/>
                    <a:gd name="connsiteY47" fmla="*/ 3619110 h 5918557"/>
                    <a:gd name="connsiteX48" fmla="*/ 4918810 w 8126844"/>
                    <a:gd name="connsiteY48" fmla="*/ 3659451 h 5918557"/>
                    <a:gd name="connsiteX49" fmla="*/ 4811233 w 8126844"/>
                    <a:gd name="connsiteY49" fmla="*/ 3820816 h 5918557"/>
                    <a:gd name="connsiteX50" fmla="*/ 4286798 w 8126844"/>
                    <a:gd name="connsiteY50" fmla="*/ 3888051 h 5918557"/>
                    <a:gd name="connsiteX51" fmla="*/ 4219563 w 8126844"/>
                    <a:gd name="connsiteY51" fmla="*/ 4022521 h 5918557"/>
                    <a:gd name="connsiteX52" fmla="*/ 4555739 w 8126844"/>
                    <a:gd name="connsiteY52" fmla="*/ 4076310 h 5918557"/>
                    <a:gd name="connsiteX53" fmla="*/ 5241539 w 8126844"/>
                    <a:gd name="connsiteY53" fmla="*/ 3888051 h 5918557"/>
                    <a:gd name="connsiteX54" fmla="*/ 5523927 w 8126844"/>
                    <a:gd name="connsiteY54" fmla="*/ 3753580 h 5918557"/>
                    <a:gd name="connsiteX55" fmla="*/ 5618057 w 8126844"/>
                    <a:gd name="connsiteY55" fmla="*/ 3646004 h 5918557"/>
                    <a:gd name="connsiteX56" fmla="*/ 5402904 w 8126844"/>
                    <a:gd name="connsiteY56" fmla="*/ 3632557 h 5918557"/>
                    <a:gd name="connsiteX57" fmla="*/ 5214645 w 8126844"/>
                    <a:gd name="connsiteY57" fmla="*/ 3524980 h 5918557"/>
                    <a:gd name="connsiteX58" fmla="*/ 5241539 w 8126844"/>
                    <a:gd name="connsiteY58" fmla="*/ 3403957 h 5918557"/>
                    <a:gd name="connsiteX59" fmla="*/ 5537374 w 8126844"/>
                    <a:gd name="connsiteY59" fmla="*/ 3363616 h 5918557"/>
                    <a:gd name="connsiteX60" fmla="*/ 6196280 w 8126844"/>
                    <a:gd name="connsiteY60" fmla="*/ 3108121 h 5918557"/>
                    <a:gd name="connsiteX61" fmla="*/ 6747610 w 8126844"/>
                    <a:gd name="connsiteY61" fmla="*/ 2771945 h 5918557"/>
                    <a:gd name="connsiteX62" fmla="*/ 7218257 w 8126844"/>
                    <a:gd name="connsiteY62" fmla="*/ 2328192 h 5918557"/>
                    <a:gd name="connsiteX63" fmla="*/ 7433410 w 8126844"/>
                    <a:gd name="connsiteY63" fmla="*/ 2153380 h 5918557"/>
                    <a:gd name="connsiteX64" fmla="*/ 7567880 w 8126844"/>
                    <a:gd name="connsiteY64" fmla="*/ 2180274 h 5918557"/>
                    <a:gd name="connsiteX65" fmla="*/ 7514092 w 8126844"/>
                    <a:gd name="connsiteY65" fmla="*/ 2381980 h 5918557"/>
                    <a:gd name="connsiteX66" fmla="*/ 7097233 w 8126844"/>
                    <a:gd name="connsiteY66" fmla="*/ 2812286 h 5918557"/>
                    <a:gd name="connsiteX67" fmla="*/ 6451774 w 8126844"/>
                    <a:gd name="connsiteY67" fmla="*/ 3229145 h 5918557"/>
                    <a:gd name="connsiteX68" fmla="*/ 6088704 w 8126844"/>
                    <a:gd name="connsiteY68" fmla="*/ 3417404 h 5918557"/>
                    <a:gd name="connsiteX69" fmla="*/ 5981127 w 8126844"/>
                    <a:gd name="connsiteY69" fmla="*/ 3551874 h 5918557"/>
                    <a:gd name="connsiteX70" fmla="*/ 6021468 w 8126844"/>
                    <a:gd name="connsiteY70" fmla="*/ 3753580 h 5918557"/>
                    <a:gd name="connsiteX71" fmla="*/ 6115598 w 8126844"/>
                    <a:gd name="connsiteY71" fmla="*/ 3901498 h 5918557"/>
                    <a:gd name="connsiteX72" fmla="*/ 6734163 w 8126844"/>
                    <a:gd name="connsiteY72" fmla="*/ 3726686 h 5918557"/>
                    <a:gd name="connsiteX73" fmla="*/ 7419963 w 8126844"/>
                    <a:gd name="connsiteY73" fmla="*/ 3296380 h 5918557"/>
                    <a:gd name="connsiteX74" fmla="*/ 7850268 w 8126844"/>
                    <a:gd name="connsiteY74" fmla="*/ 2973651 h 5918557"/>
                    <a:gd name="connsiteX75" fmla="*/ 8065421 w 8126844"/>
                    <a:gd name="connsiteY75" fmla="*/ 2866074 h 5918557"/>
                    <a:gd name="connsiteX76" fmla="*/ 8105763 w 8126844"/>
                    <a:gd name="connsiteY76" fmla="*/ 3027439 h 5918557"/>
                    <a:gd name="connsiteX77" fmla="*/ 7769586 w 8126844"/>
                    <a:gd name="connsiteY77" fmla="*/ 3363616 h 5918557"/>
                    <a:gd name="connsiteX78" fmla="*/ 6707268 w 8126844"/>
                    <a:gd name="connsiteY78" fmla="*/ 3941839 h 5918557"/>
                    <a:gd name="connsiteX79" fmla="*/ 6129045 w 8126844"/>
                    <a:gd name="connsiteY79" fmla="*/ 4210780 h 5918557"/>
                    <a:gd name="connsiteX80" fmla="*/ 5833210 w 8126844"/>
                    <a:gd name="connsiteY80" fmla="*/ 4251121 h 5918557"/>
                    <a:gd name="connsiteX81" fmla="*/ 5712186 w 8126844"/>
                    <a:gd name="connsiteY81" fmla="*/ 4291463 h 5918557"/>
                    <a:gd name="connsiteX82" fmla="*/ 5658398 w 8126844"/>
                    <a:gd name="connsiteY82" fmla="*/ 4143545 h 5918557"/>
                    <a:gd name="connsiteX83" fmla="*/ 5779421 w 8126844"/>
                    <a:gd name="connsiteY83" fmla="*/ 4035969 h 5918557"/>
                    <a:gd name="connsiteX84" fmla="*/ 5779421 w 8126844"/>
                    <a:gd name="connsiteY84" fmla="*/ 3941839 h 5918557"/>
                    <a:gd name="connsiteX85" fmla="*/ 5497033 w 8126844"/>
                    <a:gd name="connsiteY85" fmla="*/ 4062863 h 5918557"/>
                    <a:gd name="connsiteX86" fmla="*/ 5039833 w 8126844"/>
                    <a:gd name="connsiteY86" fmla="*/ 4197333 h 5918557"/>
                    <a:gd name="connsiteX87" fmla="*/ 4865021 w 8126844"/>
                    <a:gd name="connsiteY87" fmla="*/ 4278016 h 5918557"/>
                    <a:gd name="connsiteX88" fmla="*/ 4905363 w 8126844"/>
                    <a:gd name="connsiteY88" fmla="*/ 4372145 h 5918557"/>
                    <a:gd name="connsiteX89" fmla="*/ 5160857 w 8126844"/>
                    <a:gd name="connsiteY89" fmla="*/ 4345251 h 5918557"/>
                    <a:gd name="connsiteX90" fmla="*/ 5187751 w 8126844"/>
                    <a:gd name="connsiteY90" fmla="*/ 4479721 h 5918557"/>
                    <a:gd name="connsiteX91" fmla="*/ 4878468 w 8126844"/>
                    <a:gd name="connsiteY91" fmla="*/ 4573851 h 5918557"/>
                    <a:gd name="connsiteX92" fmla="*/ 4891916 w 8126844"/>
                    <a:gd name="connsiteY92" fmla="*/ 4721769 h 5918557"/>
                    <a:gd name="connsiteX93" fmla="*/ 5376010 w 8126844"/>
                    <a:gd name="connsiteY93" fmla="*/ 4614192 h 5918557"/>
                    <a:gd name="connsiteX94" fmla="*/ 5967680 w 8126844"/>
                    <a:gd name="connsiteY94" fmla="*/ 4466274 h 5918557"/>
                    <a:gd name="connsiteX95" fmla="*/ 6344198 w 8126844"/>
                    <a:gd name="connsiteY95" fmla="*/ 4264569 h 5918557"/>
                    <a:gd name="connsiteX96" fmla="*/ 6478668 w 8126844"/>
                    <a:gd name="connsiteY96" fmla="*/ 4264569 h 5918557"/>
                    <a:gd name="connsiteX97" fmla="*/ 6478668 w 8126844"/>
                    <a:gd name="connsiteY97" fmla="*/ 4452827 h 5918557"/>
                    <a:gd name="connsiteX98" fmla="*/ 5900445 w 8126844"/>
                    <a:gd name="connsiteY98" fmla="*/ 4641086 h 5918557"/>
                    <a:gd name="connsiteX99" fmla="*/ 5053280 w 8126844"/>
                    <a:gd name="connsiteY99" fmla="*/ 4883133 h 5918557"/>
                    <a:gd name="connsiteX100" fmla="*/ 4703657 w 8126844"/>
                    <a:gd name="connsiteY100" fmla="*/ 4977263 h 5918557"/>
                    <a:gd name="connsiteX101" fmla="*/ 4313692 w 8126844"/>
                    <a:gd name="connsiteY101" fmla="*/ 5044498 h 5918557"/>
                    <a:gd name="connsiteX102" fmla="*/ 4004410 w 8126844"/>
                    <a:gd name="connsiteY102" fmla="*/ 5084839 h 5918557"/>
                    <a:gd name="connsiteX103" fmla="*/ 3869939 w 8126844"/>
                    <a:gd name="connsiteY103" fmla="*/ 4963816 h 5918557"/>
                    <a:gd name="connsiteX104" fmla="*/ 3950621 w 8126844"/>
                    <a:gd name="connsiteY104" fmla="*/ 4856239 h 5918557"/>
                    <a:gd name="connsiteX105" fmla="*/ 4367480 w 8126844"/>
                    <a:gd name="connsiteY105" fmla="*/ 4775557 h 5918557"/>
                    <a:gd name="connsiteX106" fmla="*/ 4542292 w 8126844"/>
                    <a:gd name="connsiteY106" fmla="*/ 4708321 h 5918557"/>
                    <a:gd name="connsiteX107" fmla="*/ 4542292 w 8126844"/>
                    <a:gd name="connsiteY107" fmla="*/ 4573851 h 5918557"/>
                    <a:gd name="connsiteX108" fmla="*/ 4206116 w 8126844"/>
                    <a:gd name="connsiteY108" fmla="*/ 4573851 h 5918557"/>
                    <a:gd name="connsiteX109" fmla="*/ 3520316 w 8126844"/>
                    <a:gd name="connsiteY109" fmla="*/ 4654533 h 5918557"/>
                    <a:gd name="connsiteX110" fmla="*/ 3157245 w 8126844"/>
                    <a:gd name="connsiteY110" fmla="*/ 4681427 h 5918557"/>
                    <a:gd name="connsiteX111" fmla="*/ 3076563 w 8126844"/>
                    <a:gd name="connsiteY111" fmla="*/ 4802451 h 5918557"/>
                    <a:gd name="connsiteX112" fmla="*/ 3224480 w 8126844"/>
                    <a:gd name="connsiteY112" fmla="*/ 4869686 h 5918557"/>
                    <a:gd name="connsiteX113" fmla="*/ 3453080 w 8126844"/>
                    <a:gd name="connsiteY113" fmla="*/ 4896580 h 5918557"/>
                    <a:gd name="connsiteX114" fmla="*/ 3412739 w 8126844"/>
                    <a:gd name="connsiteY114" fmla="*/ 5004157 h 5918557"/>
                    <a:gd name="connsiteX115" fmla="*/ 2968986 w 8126844"/>
                    <a:gd name="connsiteY115" fmla="*/ 5057945 h 5918557"/>
                    <a:gd name="connsiteX116" fmla="*/ 2767280 w 8126844"/>
                    <a:gd name="connsiteY116" fmla="*/ 5071392 h 5918557"/>
                    <a:gd name="connsiteX117" fmla="*/ 2673151 w 8126844"/>
                    <a:gd name="connsiteY117" fmla="*/ 5273098 h 5918557"/>
                    <a:gd name="connsiteX118" fmla="*/ 2767280 w 8126844"/>
                    <a:gd name="connsiteY118" fmla="*/ 5636169 h 5918557"/>
                    <a:gd name="connsiteX119" fmla="*/ 2700045 w 8126844"/>
                    <a:gd name="connsiteY119" fmla="*/ 5837874 h 5918557"/>
                    <a:gd name="connsiteX120" fmla="*/ 2498339 w 8126844"/>
                    <a:gd name="connsiteY120" fmla="*/ 5918557 h 5918557"/>
                    <a:gd name="connsiteX121" fmla="*/ 2256292 w 8126844"/>
                    <a:gd name="connsiteY121" fmla="*/ 5837874 h 5918557"/>
                    <a:gd name="connsiteX122" fmla="*/ 2175610 w 8126844"/>
                    <a:gd name="connsiteY122" fmla="*/ 5582380 h 5918557"/>
                    <a:gd name="connsiteX123" fmla="*/ 2269739 w 8126844"/>
                    <a:gd name="connsiteY123" fmla="*/ 5353780 h 5918557"/>
                    <a:gd name="connsiteX124" fmla="*/ 2404210 w 8126844"/>
                    <a:gd name="connsiteY124" fmla="*/ 5192416 h 5918557"/>
                    <a:gd name="connsiteX125" fmla="*/ 2390763 w 8126844"/>
                    <a:gd name="connsiteY125" fmla="*/ 5044498 h 5918557"/>
                    <a:gd name="connsiteX126" fmla="*/ 2014245 w 8126844"/>
                    <a:gd name="connsiteY126" fmla="*/ 4910027 h 5918557"/>
                    <a:gd name="connsiteX127" fmla="*/ 2068033 w 8126844"/>
                    <a:gd name="connsiteY127" fmla="*/ 4802451 h 5918557"/>
                    <a:gd name="connsiteX128" fmla="*/ 2390763 w 8126844"/>
                    <a:gd name="connsiteY128" fmla="*/ 4802451 h 5918557"/>
                    <a:gd name="connsiteX129" fmla="*/ 2807621 w 8126844"/>
                    <a:gd name="connsiteY129" fmla="*/ 4802451 h 5918557"/>
                    <a:gd name="connsiteX130" fmla="*/ 2834516 w 8126844"/>
                    <a:gd name="connsiteY130" fmla="*/ 4667980 h 5918557"/>
                    <a:gd name="connsiteX131" fmla="*/ 2686598 w 8126844"/>
                    <a:gd name="connsiteY131" fmla="*/ 4614192 h 5918557"/>
                    <a:gd name="connsiteX132" fmla="*/ 2780727 w 8126844"/>
                    <a:gd name="connsiteY132" fmla="*/ 4466274 h 5918557"/>
                    <a:gd name="connsiteX133" fmla="*/ 3211033 w 8126844"/>
                    <a:gd name="connsiteY133" fmla="*/ 4506616 h 5918557"/>
                    <a:gd name="connsiteX134" fmla="*/ 3775810 w 8126844"/>
                    <a:gd name="connsiteY134" fmla="*/ 4479721 h 5918557"/>
                    <a:gd name="connsiteX135" fmla="*/ 4380927 w 8126844"/>
                    <a:gd name="connsiteY135" fmla="*/ 4385592 h 5918557"/>
                    <a:gd name="connsiteX136" fmla="*/ 4622974 w 8126844"/>
                    <a:gd name="connsiteY136" fmla="*/ 4331804 h 5918557"/>
                    <a:gd name="connsiteX137" fmla="*/ 4555739 w 8126844"/>
                    <a:gd name="connsiteY137" fmla="*/ 4237674 h 5918557"/>
                    <a:gd name="connsiteX138" fmla="*/ 4031304 w 8126844"/>
                    <a:gd name="connsiteY138" fmla="*/ 4278016 h 5918557"/>
                    <a:gd name="connsiteX139" fmla="*/ 3600998 w 8126844"/>
                    <a:gd name="connsiteY139" fmla="*/ 4291463 h 5918557"/>
                    <a:gd name="connsiteX140" fmla="*/ 3278268 w 8126844"/>
                    <a:gd name="connsiteY140" fmla="*/ 4251121 h 5918557"/>
                    <a:gd name="connsiteX141" fmla="*/ 3237927 w 8126844"/>
                    <a:gd name="connsiteY141" fmla="*/ 4183886 h 5918557"/>
                    <a:gd name="connsiteX142" fmla="*/ 3291716 w 8126844"/>
                    <a:gd name="connsiteY142" fmla="*/ 4049416 h 5918557"/>
                    <a:gd name="connsiteX143" fmla="*/ 3587551 w 8126844"/>
                    <a:gd name="connsiteY143" fmla="*/ 4076310 h 5918557"/>
                    <a:gd name="connsiteX144" fmla="*/ 3883386 w 8126844"/>
                    <a:gd name="connsiteY144" fmla="*/ 4076310 h 5918557"/>
                    <a:gd name="connsiteX145" fmla="*/ 3964068 w 8126844"/>
                    <a:gd name="connsiteY145" fmla="*/ 4009074 h 5918557"/>
                    <a:gd name="connsiteX146" fmla="*/ 3883386 w 8126844"/>
                    <a:gd name="connsiteY146" fmla="*/ 3888051 h 5918557"/>
                    <a:gd name="connsiteX147" fmla="*/ 3412739 w 8126844"/>
                    <a:gd name="connsiteY147" fmla="*/ 3861157 h 5918557"/>
                    <a:gd name="connsiteX148" fmla="*/ 3049668 w 8126844"/>
                    <a:gd name="connsiteY148" fmla="*/ 3807369 h 5918557"/>
                    <a:gd name="connsiteX149" fmla="*/ 2740386 w 8126844"/>
                    <a:gd name="connsiteY149" fmla="*/ 3740133 h 5918557"/>
                    <a:gd name="connsiteX150" fmla="*/ 2457998 w 8126844"/>
                    <a:gd name="connsiteY150" fmla="*/ 3659451 h 5918557"/>
                    <a:gd name="connsiteX151" fmla="*/ 2242845 w 8126844"/>
                    <a:gd name="connsiteY151" fmla="*/ 3605663 h 5918557"/>
                    <a:gd name="connsiteX152" fmla="*/ 2162163 w 8126844"/>
                    <a:gd name="connsiteY152" fmla="*/ 3767027 h 5918557"/>
                    <a:gd name="connsiteX153" fmla="*/ 2336974 w 8126844"/>
                    <a:gd name="connsiteY153" fmla="*/ 3941839 h 5918557"/>
                    <a:gd name="connsiteX154" fmla="*/ 2713492 w 8126844"/>
                    <a:gd name="connsiteY154" fmla="*/ 3995627 h 5918557"/>
                    <a:gd name="connsiteX155" fmla="*/ 2874857 w 8126844"/>
                    <a:gd name="connsiteY155" fmla="*/ 4049416 h 5918557"/>
                    <a:gd name="connsiteX156" fmla="*/ 2874857 w 8126844"/>
                    <a:gd name="connsiteY156" fmla="*/ 4197333 h 5918557"/>
                    <a:gd name="connsiteX157" fmla="*/ 2605916 w 8126844"/>
                    <a:gd name="connsiteY157" fmla="*/ 4170439 h 5918557"/>
                    <a:gd name="connsiteX158" fmla="*/ 2000798 w 8126844"/>
                    <a:gd name="connsiteY158" fmla="*/ 4049416 h 5918557"/>
                    <a:gd name="connsiteX159" fmla="*/ 1583939 w 8126844"/>
                    <a:gd name="connsiteY159" fmla="*/ 3901498 h 5918557"/>
                    <a:gd name="connsiteX160" fmla="*/ 1409127 w 8126844"/>
                    <a:gd name="connsiteY160" fmla="*/ 3914945 h 5918557"/>
                    <a:gd name="connsiteX161" fmla="*/ 1368786 w 8126844"/>
                    <a:gd name="connsiteY161" fmla="*/ 4089757 h 5918557"/>
                    <a:gd name="connsiteX162" fmla="*/ 1799092 w 8126844"/>
                    <a:gd name="connsiteY162" fmla="*/ 4224227 h 5918557"/>
                    <a:gd name="connsiteX163" fmla="*/ 2256292 w 8126844"/>
                    <a:gd name="connsiteY163" fmla="*/ 4385592 h 5918557"/>
                    <a:gd name="connsiteX164" fmla="*/ 2390763 w 8126844"/>
                    <a:gd name="connsiteY164" fmla="*/ 4493169 h 5918557"/>
                    <a:gd name="connsiteX165" fmla="*/ 2094927 w 8126844"/>
                    <a:gd name="connsiteY165" fmla="*/ 4560404 h 5918557"/>
                    <a:gd name="connsiteX166" fmla="*/ 1557045 w 8126844"/>
                    <a:gd name="connsiteY166" fmla="*/ 4385592 h 5918557"/>
                    <a:gd name="connsiteX167" fmla="*/ 965374 w 8126844"/>
                    <a:gd name="connsiteY167" fmla="*/ 4156992 h 5918557"/>
                    <a:gd name="connsiteX168" fmla="*/ 481280 w 8126844"/>
                    <a:gd name="connsiteY168" fmla="*/ 3941839 h 5918557"/>
                    <a:gd name="connsiteX169" fmla="*/ 198892 w 8126844"/>
                    <a:gd name="connsiteY169" fmla="*/ 3834263 h 5918557"/>
                    <a:gd name="connsiteX170" fmla="*/ 131657 w 8126844"/>
                    <a:gd name="connsiteY170" fmla="*/ 3740133 h 5918557"/>
                    <a:gd name="connsiteX171" fmla="*/ 279574 w 8126844"/>
                    <a:gd name="connsiteY171" fmla="*/ 3646004 h 5918557"/>
                    <a:gd name="connsiteX172" fmla="*/ 642645 w 8126844"/>
                    <a:gd name="connsiteY172" fmla="*/ 3820816 h 5918557"/>
                    <a:gd name="connsiteX173" fmla="*/ 1113292 w 8126844"/>
                    <a:gd name="connsiteY173" fmla="*/ 3968733 h 5918557"/>
                    <a:gd name="connsiteX174" fmla="*/ 1153633 w 8126844"/>
                    <a:gd name="connsiteY174" fmla="*/ 3793921 h 5918557"/>
                    <a:gd name="connsiteX175" fmla="*/ 1032610 w 8126844"/>
                    <a:gd name="connsiteY175" fmla="*/ 3632557 h 5918557"/>
                    <a:gd name="connsiteX176" fmla="*/ 535068 w 8126844"/>
                    <a:gd name="connsiteY176" fmla="*/ 3484639 h 5918557"/>
                    <a:gd name="connsiteX177" fmla="*/ 198892 w 8126844"/>
                    <a:gd name="connsiteY177" fmla="*/ 3242592 h 5918557"/>
                    <a:gd name="connsiteX178" fmla="*/ 10633 w 8126844"/>
                    <a:gd name="connsiteY178" fmla="*/ 3081227 h 5918557"/>
                    <a:gd name="connsiteX179" fmla="*/ 50974 w 8126844"/>
                    <a:gd name="connsiteY179" fmla="*/ 2946757 h 5918557"/>
                    <a:gd name="connsiteX180" fmla="*/ 279574 w 8126844"/>
                    <a:gd name="connsiteY180" fmla="*/ 3027439 h 5918557"/>
                    <a:gd name="connsiteX181" fmla="*/ 1019163 w 8126844"/>
                    <a:gd name="connsiteY181" fmla="*/ 3430851 h 5918557"/>
                    <a:gd name="connsiteX182" fmla="*/ 1462916 w 8126844"/>
                    <a:gd name="connsiteY182" fmla="*/ 3672898 h 5918557"/>
                    <a:gd name="connsiteX183" fmla="*/ 1799092 w 8126844"/>
                    <a:gd name="connsiteY183" fmla="*/ 3767027 h 5918557"/>
                    <a:gd name="connsiteX184" fmla="*/ 1973904 w 8126844"/>
                    <a:gd name="connsiteY184" fmla="*/ 3699792 h 5918557"/>
                    <a:gd name="connsiteX185" fmla="*/ 1960457 w 8126844"/>
                    <a:gd name="connsiteY185" fmla="*/ 3457745 h 5918557"/>
                    <a:gd name="connsiteX186" fmla="*/ 1624280 w 8126844"/>
                    <a:gd name="connsiteY186" fmla="*/ 3350169 h 5918557"/>
                    <a:gd name="connsiteX187" fmla="*/ 1288104 w 8126844"/>
                    <a:gd name="connsiteY187" fmla="*/ 3202251 h 5918557"/>
                    <a:gd name="connsiteX188" fmla="*/ 1261210 w 8126844"/>
                    <a:gd name="connsiteY188" fmla="*/ 3067780 h 5918557"/>
                    <a:gd name="connsiteX189" fmla="*/ 1462916 w 8126844"/>
                    <a:gd name="connsiteY189" fmla="*/ 3067780 h 5918557"/>
                    <a:gd name="connsiteX190" fmla="*/ 1691516 w 8126844"/>
                    <a:gd name="connsiteY190" fmla="*/ 3148463 h 5918557"/>
                    <a:gd name="connsiteX191" fmla="*/ 1758751 w 8126844"/>
                    <a:gd name="connsiteY191" fmla="*/ 2933310 h 5918557"/>
                    <a:gd name="connsiteX192" fmla="*/ 1597386 w 8126844"/>
                    <a:gd name="connsiteY192" fmla="*/ 2758498 h 5918557"/>
                    <a:gd name="connsiteX193" fmla="*/ 1153633 w 8126844"/>
                    <a:gd name="connsiteY193" fmla="*/ 2570239 h 5918557"/>
                    <a:gd name="connsiteX194" fmla="*/ 871245 w 8126844"/>
                    <a:gd name="connsiteY194" fmla="*/ 2381980 h 5918557"/>
                    <a:gd name="connsiteX195" fmla="*/ 750221 w 8126844"/>
                    <a:gd name="connsiteY195" fmla="*/ 2247510 h 5918557"/>
                    <a:gd name="connsiteX196" fmla="*/ 844351 w 8126844"/>
                    <a:gd name="connsiteY196" fmla="*/ 2126486 h 5918557"/>
                    <a:gd name="connsiteX197" fmla="*/ 1328445 w 8126844"/>
                    <a:gd name="connsiteY197" fmla="*/ 2341639 h 5918557"/>
                    <a:gd name="connsiteX198" fmla="*/ 1606671 w 8126844"/>
                    <a:gd name="connsiteY198" fmla="*/ 2488058 h 5918557"/>
                    <a:gd name="connsiteX199" fmla="*/ 1720260 w 8126844"/>
                    <a:gd name="connsiteY199" fmla="*/ 2209219 h 5918557"/>
                    <a:gd name="connsiteX200" fmla="*/ 1772079 w 8126844"/>
                    <a:gd name="connsiteY200" fmla="*/ 2025794 h 5918557"/>
                    <a:gd name="connsiteX201" fmla="*/ 1693720 w 8126844"/>
                    <a:gd name="connsiteY201" fmla="*/ 1853765 h 5918557"/>
                    <a:gd name="connsiteX202" fmla="*/ 2176456 w 8126844"/>
                    <a:gd name="connsiteY202" fmla="*/ 2166613 h 5918557"/>
                    <a:gd name="connsiteX203" fmla="*/ 1984049 w 8126844"/>
                    <a:gd name="connsiteY203" fmla="*/ 2144205 h 5918557"/>
                    <a:gd name="connsiteX204" fmla="*/ 1894130 w 8126844"/>
                    <a:gd name="connsiteY204" fmla="*/ 2281923 h 5918557"/>
                    <a:gd name="connsiteX205" fmla="*/ 1879774 w 8126844"/>
                    <a:gd name="connsiteY205" fmla="*/ 2624027 h 5918557"/>
                    <a:gd name="connsiteX206" fmla="*/ 2390763 w 8126844"/>
                    <a:gd name="connsiteY206" fmla="*/ 2852627 h 5918557"/>
                    <a:gd name="connsiteX207" fmla="*/ 3157245 w 8126844"/>
                    <a:gd name="connsiteY207" fmla="*/ 3067780 h 5918557"/>
                    <a:gd name="connsiteX208" fmla="*/ 3708574 w 8126844"/>
                    <a:gd name="connsiteY208" fmla="*/ 3202251 h 5918557"/>
                    <a:gd name="connsiteX209" fmla="*/ 4165774 w 8126844"/>
                    <a:gd name="connsiteY209" fmla="*/ 3175357 h 5918557"/>
                    <a:gd name="connsiteX210" fmla="*/ 4394374 w 8126844"/>
                    <a:gd name="connsiteY210" fmla="*/ 3148463 h 5918557"/>
                    <a:gd name="connsiteX211" fmla="*/ 4407821 w 8126844"/>
                    <a:gd name="connsiteY211" fmla="*/ 2960204 h 5918557"/>
                    <a:gd name="connsiteX212" fmla="*/ 4192668 w 8126844"/>
                    <a:gd name="connsiteY212" fmla="*/ 2919863 h 5918557"/>
                    <a:gd name="connsiteX213" fmla="*/ 4031304 w 8126844"/>
                    <a:gd name="connsiteY213" fmla="*/ 2960204 h 5918557"/>
                    <a:gd name="connsiteX214" fmla="*/ 4031304 w 8126844"/>
                    <a:gd name="connsiteY214" fmla="*/ 2785392 h 5918557"/>
                    <a:gd name="connsiteX215" fmla="*/ 4448163 w 8126844"/>
                    <a:gd name="connsiteY215" fmla="*/ 2664369 h 5918557"/>
                    <a:gd name="connsiteX216" fmla="*/ 4703657 w 8126844"/>
                    <a:gd name="connsiteY216" fmla="*/ 2556792 h 5918557"/>
                    <a:gd name="connsiteX217" fmla="*/ 4719129 w 8126844"/>
                    <a:gd name="connsiteY217" fmla="*/ 2340128 h 5918557"/>
                    <a:gd name="connsiteX218" fmla="*/ 4519556 w 8126844"/>
                    <a:gd name="connsiteY218" fmla="*/ 2345080 h 5918557"/>
                    <a:gd name="connsiteX0" fmla="*/ 5076343 w 8126844"/>
                    <a:gd name="connsiteY0" fmla="*/ 2135224 h 5918557"/>
                    <a:gd name="connsiteX1" fmla="*/ 4866197 w 8126844"/>
                    <a:gd name="connsiteY1" fmla="*/ 2254064 h 5918557"/>
                    <a:gd name="connsiteX2" fmla="*/ 4959151 w 8126844"/>
                    <a:gd name="connsiteY2" fmla="*/ 2462663 h 5918557"/>
                    <a:gd name="connsiteX3" fmla="*/ 5402904 w 8126844"/>
                    <a:gd name="connsiteY3" fmla="*/ 2301298 h 5918557"/>
                    <a:gd name="connsiteX4" fmla="*/ 6115747 w 8126844"/>
                    <a:gd name="connsiteY4" fmla="*/ 1850935 h 5918557"/>
                    <a:gd name="connsiteX5" fmla="*/ 6243817 w 8126844"/>
                    <a:gd name="connsiteY5" fmla="*/ 2281926 h 5918557"/>
                    <a:gd name="connsiteX6" fmla="*/ 6598389 w 8126844"/>
                    <a:gd name="connsiteY6" fmla="*/ 2100084 h 5918557"/>
                    <a:gd name="connsiteX7" fmla="*/ 6443563 w 8126844"/>
                    <a:gd name="connsiteY7" fmla="*/ 1645750 h 5918557"/>
                    <a:gd name="connsiteX8" fmla="*/ 6934578 w 8126844"/>
                    <a:gd name="connsiteY8" fmla="*/ 1779411 h 5918557"/>
                    <a:gd name="connsiteX9" fmla="*/ 6668002 w 8126844"/>
                    <a:gd name="connsiteY9" fmla="*/ 1409961 h 5918557"/>
                    <a:gd name="connsiteX10" fmla="*/ 6941073 w 8126844"/>
                    <a:gd name="connsiteY10" fmla="*/ 977271 h 5918557"/>
                    <a:gd name="connsiteX11" fmla="*/ 6764360 w 8126844"/>
                    <a:gd name="connsiteY11" fmla="*/ 399086 h 5918557"/>
                    <a:gd name="connsiteX12" fmla="*/ 6656943 w 8126844"/>
                    <a:gd name="connsiteY12" fmla="*/ 525696 h 5918557"/>
                    <a:gd name="connsiteX13" fmla="*/ 6759584 w 8126844"/>
                    <a:gd name="connsiteY13" fmla="*/ 0 h 5918557"/>
                    <a:gd name="connsiteX14" fmla="*/ 6766984 w 8126844"/>
                    <a:gd name="connsiteY14" fmla="*/ 176893 h 5918557"/>
                    <a:gd name="connsiteX15" fmla="*/ 7177916 w 8126844"/>
                    <a:gd name="connsiteY15" fmla="*/ 741439 h 5918557"/>
                    <a:gd name="connsiteX16" fmla="*/ 7352727 w 8126844"/>
                    <a:gd name="connsiteY16" fmla="*/ 620416 h 5918557"/>
                    <a:gd name="connsiteX17" fmla="*/ 7460304 w 8126844"/>
                    <a:gd name="connsiteY17" fmla="*/ 929698 h 5918557"/>
                    <a:gd name="connsiteX18" fmla="*/ 7137574 w 8126844"/>
                    <a:gd name="connsiteY18" fmla="*/ 1360004 h 5918557"/>
                    <a:gd name="connsiteX19" fmla="*/ 7056892 w 8126844"/>
                    <a:gd name="connsiteY19" fmla="*/ 1534816 h 5918557"/>
                    <a:gd name="connsiteX20" fmla="*/ 7177916 w 8126844"/>
                    <a:gd name="connsiteY20" fmla="*/ 1642392 h 5918557"/>
                    <a:gd name="connsiteX21" fmla="*/ 7406516 w 8126844"/>
                    <a:gd name="connsiteY21" fmla="*/ 1413792 h 5918557"/>
                    <a:gd name="connsiteX22" fmla="*/ 7540986 w 8126844"/>
                    <a:gd name="connsiteY22" fmla="*/ 1413792 h 5918557"/>
                    <a:gd name="connsiteX23" fmla="*/ 7554433 w 8126844"/>
                    <a:gd name="connsiteY23" fmla="*/ 1642392 h 5918557"/>
                    <a:gd name="connsiteX24" fmla="*/ 6976210 w 8126844"/>
                    <a:gd name="connsiteY24" fmla="*/ 2234063 h 5918557"/>
                    <a:gd name="connsiteX25" fmla="*/ 6276963 w 8126844"/>
                    <a:gd name="connsiteY25" fmla="*/ 2785392 h 5918557"/>
                    <a:gd name="connsiteX26" fmla="*/ 5860104 w 8126844"/>
                    <a:gd name="connsiteY26" fmla="*/ 2987098 h 5918557"/>
                    <a:gd name="connsiteX27" fmla="*/ 5658398 w 8126844"/>
                    <a:gd name="connsiteY27" fmla="*/ 3054333 h 5918557"/>
                    <a:gd name="connsiteX28" fmla="*/ 5550821 w 8126844"/>
                    <a:gd name="connsiteY28" fmla="*/ 2973651 h 5918557"/>
                    <a:gd name="connsiteX29" fmla="*/ 5644951 w 8126844"/>
                    <a:gd name="connsiteY29" fmla="*/ 2771945 h 5918557"/>
                    <a:gd name="connsiteX30" fmla="*/ 5913892 w 8126844"/>
                    <a:gd name="connsiteY30" fmla="*/ 2718157 h 5918557"/>
                    <a:gd name="connsiteX31" fmla="*/ 5752527 w 8126844"/>
                    <a:gd name="connsiteY31" fmla="*/ 2408874 h 5918557"/>
                    <a:gd name="connsiteX32" fmla="*/ 5362563 w 8126844"/>
                    <a:gd name="connsiteY32" fmla="*/ 2556792 h 5918557"/>
                    <a:gd name="connsiteX33" fmla="*/ 4663316 w 8126844"/>
                    <a:gd name="connsiteY33" fmla="*/ 2839180 h 5918557"/>
                    <a:gd name="connsiteX34" fmla="*/ 4649868 w 8126844"/>
                    <a:gd name="connsiteY34" fmla="*/ 3013992 h 5918557"/>
                    <a:gd name="connsiteX35" fmla="*/ 4703657 w 8126844"/>
                    <a:gd name="connsiteY35" fmla="*/ 3121569 h 5918557"/>
                    <a:gd name="connsiteX36" fmla="*/ 5066727 w 8126844"/>
                    <a:gd name="connsiteY36" fmla="*/ 2987098 h 5918557"/>
                    <a:gd name="connsiteX37" fmla="*/ 5322221 w 8126844"/>
                    <a:gd name="connsiteY37" fmla="*/ 2933310 h 5918557"/>
                    <a:gd name="connsiteX38" fmla="*/ 5349116 w 8126844"/>
                    <a:gd name="connsiteY38" fmla="*/ 3067780 h 5918557"/>
                    <a:gd name="connsiteX39" fmla="*/ 4784339 w 8126844"/>
                    <a:gd name="connsiteY39" fmla="*/ 3282933 h 5918557"/>
                    <a:gd name="connsiteX40" fmla="*/ 4098539 w 8126844"/>
                    <a:gd name="connsiteY40" fmla="*/ 3417404 h 5918557"/>
                    <a:gd name="connsiteX41" fmla="*/ 2740386 w 8126844"/>
                    <a:gd name="connsiteY41" fmla="*/ 3282933 h 5918557"/>
                    <a:gd name="connsiteX42" fmla="*/ 2202504 w 8126844"/>
                    <a:gd name="connsiteY42" fmla="*/ 3081227 h 5918557"/>
                    <a:gd name="connsiteX43" fmla="*/ 2027692 w 8126844"/>
                    <a:gd name="connsiteY43" fmla="*/ 3027439 h 5918557"/>
                    <a:gd name="connsiteX44" fmla="*/ 1960457 w 8126844"/>
                    <a:gd name="connsiteY44" fmla="*/ 3175357 h 5918557"/>
                    <a:gd name="connsiteX45" fmla="*/ 2390763 w 8126844"/>
                    <a:gd name="connsiteY45" fmla="*/ 3403957 h 5918557"/>
                    <a:gd name="connsiteX46" fmla="*/ 3372398 w 8126844"/>
                    <a:gd name="connsiteY46" fmla="*/ 3646004 h 5918557"/>
                    <a:gd name="connsiteX47" fmla="*/ 4125433 w 8126844"/>
                    <a:gd name="connsiteY47" fmla="*/ 3646004 h 5918557"/>
                    <a:gd name="connsiteX48" fmla="*/ 4757445 w 8126844"/>
                    <a:gd name="connsiteY48" fmla="*/ 3619110 h 5918557"/>
                    <a:gd name="connsiteX49" fmla="*/ 4918810 w 8126844"/>
                    <a:gd name="connsiteY49" fmla="*/ 3659451 h 5918557"/>
                    <a:gd name="connsiteX50" fmla="*/ 4811233 w 8126844"/>
                    <a:gd name="connsiteY50" fmla="*/ 3820816 h 5918557"/>
                    <a:gd name="connsiteX51" fmla="*/ 4286798 w 8126844"/>
                    <a:gd name="connsiteY51" fmla="*/ 3888051 h 5918557"/>
                    <a:gd name="connsiteX52" fmla="*/ 4219563 w 8126844"/>
                    <a:gd name="connsiteY52" fmla="*/ 4022521 h 5918557"/>
                    <a:gd name="connsiteX53" fmla="*/ 4555739 w 8126844"/>
                    <a:gd name="connsiteY53" fmla="*/ 4076310 h 5918557"/>
                    <a:gd name="connsiteX54" fmla="*/ 5241539 w 8126844"/>
                    <a:gd name="connsiteY54" fmla="*/ 3888051 h 5918557"/>
                    <a:gd name="connsiteX55" fmla="*/ 5523927 w 8126844"/>
                    <a:gd name="connsiteY55" fmla="*/ 3753580 h 5918557"/>
                    <a:gd name="connsiteX56" fmla="*/ 5618057 w 8126844"/>
                    <a:gd name="connsiteY56" fmla="*/ 3646004 h 5918557"/>
                    <a:gd name="connsiteX57" fmla="*/ 5402904 w 8126844"/>
                    <a:gd name="connsiteY57" fmla="*/ 3632557 h 5918557"/>
                    <a:gd name="connsiteX58" fmla="*/ 5214645 w 8126844"/>
                    <a:gd name="connsiteY58" fmla="*/ 3524980 h 5918557"/>
                    <a:gd name="connsiteX59" fmla="*/ 5241539 w 8126844"/>
                    <a:gd name="connsiteY59" fmla="*/ 3403957 h 5918557"/>
                    <a:gd name="connsiteX60" fmla="*/ 5537374 w 8126844"/>
                    <a:gd name="connsiteY60" fmla="*/ 3363616 h 5918557"/>
                    <a:gd name="connsiteX61" fmla="*/ 6196280 w 8126844"/>
                    <a:gd name="connsiteY61" fmla="*/ 3108121 h 5918557"/>
                    <a:gd name="connsiteX62" fmla="*/ 6747610 w 8126844"/>
                    <a:gd name="connsiteY62" fmla="*/ 2771945 h 5918557"/>
                    <a:gd name="connsiteX63" fmla="*/ 7218257 w 8126844"/>
                    <a:gd name="connsiteY63" fmla="*/ 2328192 h 5918557"/>
                    <a:gd name="connsiteX64" fmla="*/ 7433410 w 8126844"/>
                    <a:gd name="connsiteY64" fmla="*/ 2153380 h 5918557"/>
                    <a:gd name="connsiteX65" fmla="*/ 7567880 w 8126844"/>
                    <a:gd name="connsiteY65" fmla="*/ 2180274 h 5918557"/>
                    <a:gd name="connsiteX66" fmla="*/ 7514092 w 8126844"/>
                    <a:gd name="connsiteY66" fmla="*/ 2381980 h 5918557"/>
                    <a:gd name="connsiteX67" fmla="*/ 7097233 w 8126844"/>
                    <a:gd name="connsiteY67" fmla="*/ 2812286 h 5918557"/>
                    <a:gd name="connsiteX68" fmla="*/ 6451774 w 8126844"/>
                    <a:gd name="connsiteY68" fmla="*/ 3229145 h 5918557"/>
                    <a:gd name="connsiteX69" fmla="*/ 6088704 w 8126844"/>
                    <a:gd name="connsiteY69" fmla="*/ 3417404 h 5918557"/>
                    <a:gd name="connsiteX70" fmla="*/ 5981127 w 8126844"/>
                    <a:gd name="connsiteY70" fmla="*/ 3551874 h 5918557"/>
                    <a:gd name="connsiteX71" fmla="*/ 6021468 w 8126844"/>
                    <a:gd name="connsiteY71" fmla="*/ 3753580 h 5918557"/>
                    <a:gd name="connsiteX72" fmla="*/ 6115598 w 8126844"/>
                    <a:gd name="connsiteY72" fmla="*/ 3901498 h 5918557"/>
                    <a:gd name="connsiteX73" fmla="*/ 6734163 w 8126844"/>
                    <a:gd name="connsiteY73" fmla="*/ 3726686 h 5918557"/>
                    <a:gd name="connsiteX74" fmla="*/ 7419963 w 8126844"/>
                    <a:gd name="connsiteY74" fmla="*/ 3296380 h 5918557"/>
                    <a:gd name="connsiteX75" fmla="*/ 7850268 w 8126844"/>
                    <a:gd name="connsiteY75" fmla="*/ 2973651 h 5918557"/>
                    <a:gd name="connsiteX76" fmla="*/ 8065421 w 8126844"/>
                    <a:gd name="connsiteY76" fmla="*/ 2866074 h 5918557"/>
                    <a:gd name="connsiteX77" fmla="*/ 8105763 w 8126844"/>
                    <a:gd name="connsiteY77" fmla="*/ 3027439 h 5918557"/>
                    <a:gd name="connsiteX78" fmla="*/ 7769586 w 8126844"/>
                    <a:gd name="connsiteY78" fmla="*/ 3363616 h 5918557"/>
                    <a:gd name="connsiteX79" fmla="*/ 6707268 w 8126844"/>
                    <a:gd name="connsiteY79" fmla="*/ 3941839 h 5918557"/>
                    <a:gd name="connsiteX80" fmla="*/ 6129045 w 8126844"/>
                    <a:gd name="connsiteY80" fmla="*/ 4210780 h 5918557"/>
                    <a:gd name="connsiteX81" fmla="*/ 5833210 w 8126844"/>
                    <a:gd name="connsiteY81" fmla="*/ 4251121 h 5918557"/>
                    <a:gd name="connsiteX82" fmla="*/ 5712186 w 8126844"/>
                    <a:gd name="connsiteY82" fmla="*/ 4291463 h 5918557"/>
                    <a:gd name="connsiteX83" fmla="*/ 5658398 w 8126844"/>
                    <a:gd name="connsiteY83" fmla="*/ 4143545 h 5918557"/>
                    <a:gd name="connsiteX84" fmla="*/ 5779421 w 8126844"/>
                    <a:gd name="connsiteY84" fmla="*/ 4035969 h 5918557"/>
                    <a:gd name="connsiteX85" fmla="*/ 5779421 w 8126844"/>
                    <a:gd name="connsiteY85" fmla="*/ 3941839 h 5918557"/>
                    <a:gd name="connsiteX86" fmla="*/ 5497033 w 8126844"/>
                    <a:gd name="connsiteY86" fmla="*/ 4062863 h 5918557"/>
                    <a:gd name="connsiteX87" fmla="*/ 5039833 w 8126844"/>
                    <a:gd name="connsiteY87" fmla="*/ 4197333 h 5918557"/>
                    <a:gd name="connsiteX88" fmla="*/ 4865021 w 8126844"/>
                    <a:gd name="connsiteY88" fmla="*/ 4278016 h 5918557"/>
                    <a:gd name="connsiteX89" fmla="*/ 4905363 w 8126844"/>
                    <a:gd name="connsiteY89" fmla="*/ 4372145 h 5918557"/>
                    <a:gd name="connsiteX90" fmla="*/ 5160857 w 8126844"/>
                    <a:gd name="connsiteY90" fmla="*/ 4345251 h 5918557"/>
                    <a:gd name="connsiteX91" fmla="*/ 5187751 w 8126844"/>
                    <a:gd name="connsiteY91" fmla="*/ 4479721 h 5918557"/>
                    <a:gd name="connsiteX92" fmla="*/ 4878468 w 8126844"/>
                    <a:gd name="connsiteY92" fmla="*/ 4573851 h 5918557"/>
                    <a:gd name="connsiteX93" fmla="*/ 4891916 w 8126844"/>
                    <a:gd name="connsiteY93" fmla="*/ 4721769 h 5918557"/>
                    <a:gd name="connsiteX94" fmla="*/ 5376010 w 8126844"/>
                    <a:gd name="connsiteY94" fmla="*/ 4614192 h 5918557"/>
                    <a:gd name="connsiteX95" fmla="*/ 5967680 w 8126844"/>
                    <a:gd name="connsiteY95" fmla="*/ 4466274 h 5918557"/>
                    <a:gd name="connsiteX96" fmla="*/ 6344198 w 8126844"/>
                    <a:gd name="connsiteY96" fmla="*/ 4264569 h 5918557"/>
                    <a:gd name="connsiteX97" fmla="*/ 6478668 w 8126844"/>
                    <a:gd name="connsiteY97" fmla="*/ 4264569 h 5918557"/>
                    <a:gd name="connsiteX98" fmla="*/ 6478668 w 8126844"/>
                    <a:gd name="connsiteY98" fmla="*/ 4452827 h 5918557"/>
                    <a:gd name="connsiteX99" fmla="*/ 5900445 w 8126844"/>
                    <a:gd name="connsiteY99" fmla="*/ 4641086 h 5918557"/>
                    <a:gd name="connsiteX100" fmla="*/ 5053280 w 8126844"/>
                    <a:gd name="connsiteY100" fmla="*/ 4883133 h 5918557"/>
                    <a:gd name="connsiteX101" fmla="*/ 4703657 w 8126844"/>
                    <a:gd name="connsiteY101" fmla="*/ 4977263 h 5918557"/>
                    <a:gd name="connsiteX102" fmla="*/ 4313692 w 8126844"/>
                    <a:gd name="connsiteY102" fmla="*/ 5044498 h 5918557"/>
                    <a:gd name="connsiteX103" fmla="*/ 4004410 w 8126844"/>
                    <a:gd name="connsiteY103" fmla="*/ 5084839 h 5918557"/>
                    <a:gd name="connsiteX104" fmla="*/ 3869939 w 8126844"/>
                    <a:gd name="connsiteY104" fmla="*/ 4963816 h 5918557"/>
                    <a:gd name="connsiteX105" fmla="*/ 3950621 w 8126844"/>
                    <a:gd name="connsiteY105" fmla="*/ 4856239 h 5918557"/>
                    <a:gd name="connsiteX106" fmla="*/ 4367480 w 8126844"/>
                    <a:gd name="connsiteY106" fmla="*/ 4775557 h 5918557"/>
                    <a:gd name="connsiteX107" fmla="*/ 4542292 w 8126844"/>
                    <a:gd name="connsiteY107" fmla="*/ 4708321 h 5918557"/>
                    <a:gd name="connsiteX108" fmla="*/ 4542292 w 8126844"/>
                    <a:gd name="connsiteY108" fmla="*/ 4573851 h 5918557"/>
                    <a:gd name="connsiteX109" fmla="*/ 4206116 w 8126844"/>
                    <a:gd name="connsiteY109" fmla="*/ 4573851 h 5918557"/>
                    <a:gd name="connsiteX110" fmla="*/ 3520316 w 8126844"/>
                    <a:gd name="connsiteY110" fmla="*/ 4654533 h 5918557"/>
                    <a:gd name="connsiteX111" fmla="*/ 3157245 w 8126844"/>
                    <a:gd name="connsiteY111" fmla="*/ 4681427 h 5918557"/>
                    <a:gd name="connsiteX112" fmla="*/ 3076563 w 8126844"/>
                    <a:gd name="connsiteY112" fmla="*/ 4802451 h 5918557"/>
                    <a:gd name="connsiteX113" fmla="*/ 3224480 w 8126844"/>
                    <a:gd name="connsiteY113" fmla="*/ 4869686 h 5918557"/>
                    <a:gd name="connsiteX114" fmla="*/ 3453080 w 8126844"/>
                    <a:gd name="connsiteY114" fmla="*/ 4896580 h 5918557"/>
                    <a:gd name="connsiteX115" fmla="*/ 3412739 w 8126844"/>
                    <a:gd name="connsiteY115" fmla="*/ 5004157 h 5918557"/>
                    <a:gd name="connsiteX116" fmla="*/ 2968986 w 8126844"/>
                    <a:gd name="connsiteY116" fmla="*/ 5057945 h 5918557"/>
                    <a:gd name="connsiteX117" fmla="*/ 2767280 w 8126844"/>
                    <a:gd name="connsiteY117" fmla="*/ 5071392 h 5918557"/>
                    <a:gd name="connsiteX118" fmla="*/ 2673151 w 8126844"/>
                    <a:gd name="connsiteY118" fmla="*/ 5273098 h 5918557"/>
                    <a:gd name="connsiteX119" fmla="*/ 2767280 w 8126844"/>
                    <a:gd name="connsiteY119" fmla="*/ 5636169 h 5918557"/>
                    <a:gd name="connsiteX120" fmla="*/ 2700045 w 8126844"/>
                    <a:gd name="connsiteY120" fmla="*/ 5837874 h 5918557"/>
                    <a:gd name="connsiteX121" fmla="*/ 2498339 w 8126844"/>
                    <a:gd name="connsiteY121" fmla="*/ 5918557 h 5918557"/>
                    <a:gd name="connsiteX122" fmla="*/ 2256292 w 8126844"/>
                    <a:gd name="connsiteY122" fmla="*/ 5837874 h 5918557"/>
                    <a:gd name="connsiteX123" fmla="*/ 2175610 w 8126844"/>
                    <a:gd name="connsiteY123" fmla="*/ 5582380 h 5918557"/>
                    <a:gd name="connsiteX124" fmla="*/ 2269739 w 8126844"/>
                    <a:gd name="connsiteY124" fmla="*/ 5353780 h 5918557"/>
                    <a:gd name="connsiteX125" fmla="*/ 2404210 w 8126844"/>
                    <a:gd name="connsiteY125" fmla="*/ 5192416 h 5918557"/>
                    <a:gd name="connsiteX126" fmla="*/ 2390763 w 8126844"/>
                    <a:gd name="connsiteY126" fmla="*/ 5044498 h 5918557"/>
                    <a:gd name="connsiteX127" fmla="*/ 2014245 w 8126844"/>
                    <a:gd name="connsiteY127" fmla="*/ 4910027 h 5918557"/>
                    <a:gd name="connsiteX128" fmla="*/ 2068033 w 8126844"/>
                    <a:gd name="connsiteY128" fmla="*/ 4802451 h 5918557"/>
                    <a:gd name="connsiteX129" fmla="*/ 2390763 w 8126844"/>
                    <a:gd name="connsiteY129" fmla="*/ 4802451 h 5918557"/>
                    <a:gd name="connsiteX130" fmla="*/ 2807621 w 8126844"/>
                    <a:gd name="connsiteY130" fmla="*/ 4802451 h 5918557"/>
                    <a:gd name="connsiteX131" fmla="*/ 2834516 w 8126844"/>
                    <a:gd name="connsiteY131" fmla="*/ 4667980 h 5918557"/>
                    <a:gd name="connsiteX132" fmla="*/ 2686598 w 8126844"/>
                    <a:gd name="connsiteY132" fmla="*/ 4614192 h 5918557"/>
                    <a:gd name="connsiteX133" fmla="*/ 2780727 w 8126844"/>
                    <a:gd name="connsiteY133" fmla="*/ 4466274 h 5918557"/>
                    <a:gd name="connsiteX134" fmla="*/ 3211033 w 8126844"/>
                    <a:gd name="connsiteY134" fmla="*/ 4506616 h 5918557"/>
                    <a:gd name="connsiteX135" fmla="*/ 3775810 w 8126844"/>
                    <a:gd name="connsiteY135" fmla="*/ 4479721 h 5918557"/>
                    <a:gd name="connsiteX136" fmla="*/ 4380927 w 8126844"/>
                    <a:gd name="connsiteY136" fmla="*/ 4385592 h 5918557"/>
                    <a:gd name="connsiteX137" fmla="*/ 4622974 w 8126844"/>
                    <a:gd name="connsiteY137" fmla="*/ 4331804 h 5918557"/>
                    <a:gd name="connsiteX138" fmla="*/ 4555739 w 8126844"/>
                    <a:gd name="connsiteY138" fmla="*/ 4237674 h 5918557"/>
                    <a:gd name="connsiteX139" fmla="*/ 4031304 w 8126844"/>
                    <a:gd name="connsiteY139" fmla="*/ 4278016 h 5918557"/>
                    <a:gd name="connsiteX140" fmla="*/ 3600998 w 8126844"/>
                    <a:gd name="connsiteY140" fmla="*/ 4291463 h 5918557"/>
                    <a:gd name="connsiteX141" fmla="*/ 3278268 w 8126844"/>
                    <a:gd name="connsiteY141" fmla="*/ 4251121 h 5918557"/>
                    <a:gd name="connsiteX142" fmla="*/ 3237927 w 8126844"/>
                    <a:gd name="connsiteY142" fmla="*/ 4183886 h 5918557"/>
                    <a:gd name="connsiteX143" fmla="*/ 3291716 w 8126844"/>
                    <a:gd name="connsiteY143" fmla="*/ 4049416 h 5918557"/>
                    <a:gd name="connsiteX144" fmla="*/ 3587551 w 8126844"/>
                    <a:gd name="connsiteY144" fmla="*/ 4076310 h 5918557"/>
                    <a:gd name="connsiteX145" fmla="*/ 3883386 w 8126844"/>
                    <a:gd name="connsiteY145" fmla="*/ 4076310 h 5918557"/>
                    <a:gd name="connsiteX146" fmla="*/ 3964068 w 8126844"/>
                    <a:gd name="connsiteY146" fmla="*/ 4009074 h 5918557"/>
                    <a:gd name="connsiteX147" fmla="*/ 3883386 w 8126844"/>
                    <a:gd name="connsiteY147" fmla="*/ 3888051 h 5918557"/>
                    <a:gd name="connsiteX148" fmla="*/ 3412739 w 8126844"/>
                    <a:gd name="connsiteY148" fmla="*/ 3861157 h 5918557"/>
                    <a:gd name="connsiteX149" fmla="*/ 3049668 w 8126844"/>
                    <a:gd name="connsiteY149" fmla="*/ 3807369 h 5918557"/>
                    <a:gd name="connsiteX150" fmla="*/ 2740386 w 8126844"/>
                    <a:gd name="connsiteY150" fmla="*/ 3740133 h 5918557"/>
                    <a:gd name="connsiteX151" fmla="*/ 2457998 w 8126844"/>
                    <a:gd name="connsiteY151" fmla="*/ 3659451 h 5918557"/>
                    <a:gd name="connsiteX152" fmla="*/ 2242845 w 8126844"/>
                    <a:gd name="connsiteY152" fmla="*/ 3605663 h 5918557"/>
                    <a:gd name="connsiteX153" fmla="*/ 2162163 w 8126844"/>
                    <a:gd name="connsiteY153" fmla="*/ 3767027 h 5918557"/>
                    <a:gd name="connsiteX154" fmla="*/ 2336974 w 8126844"/>
                    <a:gd name="connsiteY154" fmla="*/ 3941839 h 5918557"/>
                    <a:gd name="connsiteX155" fmla="*/ 2713492 w 8126844"/>
                    <a:gd name="connsiteY155" fmla="*/ 3995627 h 5918557"/>
                    <a:gd name="connsiteX156" fmla="*/ 2874857 w 8126844"/>
                    <a:gd name="connsiteY156" fmla="*/ 4049416 h 5918557"/>
                    <a:gd name="connsiteX157" fmla="*/ 2874857 w 8126844"/>
                    <a:gd name="connsiteY157" fmla="*/ 4197333 h 5918557"/>
                    <a:gd name="connsiteX158" fmla="*/ 2605916 w 8126844"/>
                    <a:gd name="connsiteY158" fmla="*/ 4170439 h 5918557"/>
                    <a:gd name="connsiteX159" fmla="*/ 2000798 w 8126844"/>
                    <a:gd name="connsiteY159" fmla="*/ 4049416 h 5918557"/>
                    <a:gd name="connsiteX160" fmla="*/ 1583939 w 8126844"/>
                    <a:gd name="connsiteY160" fmla="*/ 3901498 h 5918557"/>
                    <a:gd name="connsiteX161" fmla="*/ 1409127 w 8126844"/>
                    <a:gd name="connsiteY161" fmla="*/ 3914945 h 5918557"/>
                    <a:gd name="connsiteX162" fmla="*/ 1368786 w 8126844"/>
                    <a:gd name="connsiteY162" fmla="*/ 4089757 h 5918557"/>
                    <a:gd name="connsiteX163" fmla="*/ 1799092 w 8126844"/>
                    <a:gd name="connsiteY163" fmla="*/ 4224227 h 5918557"/>
                    <a:gd name="connsiteX164" fmla="*/ 2256292 w 8126844"/>
                    <a:gd name="connsiteY164" fmla="*/ 4385592 h 5918557"/>
                    <a:gd name="connsiteX165" fmla="*/ 2390763 w 8126844"/>
                    <a:gd name="connsiteY165" fmla="*/ 4493169 h 5918557"/>
                    <a:gd name="connsiteX166" fmla="*/ 2094927 w 8126844"/>
                    <a:gd name="connsiteY166" fmla="*/ 4560404 h 5918557"/>
                    <a:gd name="connsiteX167" fmla="*/ 1557045 w 8126844"/>
                    <a:gd name="connsiteY167" fmla="*/ 4385592 h 5918557"/>
                    <a:gd name="connsiteX168" fmla="*/ 965374 w 8126844"/>
                    <a:gd name="connsiteY168" fmla="*/ 4156992 h 5918557"/>
                    <a:gd name="connsiteX169" fmla="*/ 481280 w 8126844"/>
                    <a:gd name="connsiteY169" fmla="*/ 3941839 h 5918557"/>
                    <a:gd name="connsiteX170" fmla="*/ 198892 w 8126844"/>
                    <a:gd name="connsiteY170" fmla="*/ 3834263 h 5918557"/>
                    <a:gd name="connsiteX171" fmla="*/ 131657 w 8126844"/>
                    <a:gd name="connsiteY171" fmla="*/ 3740133 h 5918557"/>
                    <a:gd name="connsiteX172" fmla="*/ 279574 w 8126844"/>
                    <a:gd name="connsiteY172" fmla="*/ 3646004 h 5918557"/>
                    <a:gd name="connsiteX173" fmla="*/ 642645 w 8126844"/>
                    <a:gd name="connsiteY173" fmla="*/ 3820816 h 5918557"/>
                    <a:gd name="connsiteX174" fmla="*/ 1113292 w 8126844"/>
                    <a:gd name="connsiteY174" fmla="*/ 3968733 h 5918557"/>
                    <a:gd name="connsiteX175" fmla="*/ 1153633 w 8126844"/>
                    <a:gd name="connsiteY175" fmla="*/ 3793921 h 5918557"/>
                    <a:gd name="connsiteX176" fmla="*/ 1032610 w 8126844"/>
                    <a:gd name="connsiteY176" fmla="*/ 3632557 h 5918557"/>
                    <a:gd name="connsiteX177" fmla="*/ 535068 w 8126844"/>
                    <a:gd name="connsiteY177" fmla="*/ 3484639 h 5918557"/>
                    <a:gd name="connsiteX178" fmla="*/ 198892 w 8126844"/>
                    <a:gd name="connsiteY178" fmla="*/ 3242592 h 5918557"/>
                    <a:gd name="connsiteX179" fmla="*/ 10633 w 8126844"/>
                    <a:gd name="connsiteY179" fmla="*/ 3081227 h 5918557"/>
                    <a:gd name="connsiteX180" fmla="*/ 50974 w 8126844"/>
                    <a:gd name="connsiteY180" fmla="*/ 2946757 h 5918557"/>
                    <a:gd name="connsiteX181" fmla="*/ 279574 w 8126844"/>
                    <a:gd name="connsiteY181" fmla="*/ 3027439 h 5918557"/>
                    <a:gd name="connsiteX182" fmla="*/ 1019163 w 8126844"/>
                    <a:gd name="connsiteY182" fmla="*/ 3430851 h 5918557"/>
                    <a:gd name="connsiteX183" fmla="*/ 1462916 w 8126844"/>
                    <a:gd name="connsiteY183" fmla="*/ 3672898 h 5918557"/>
                    <a:gd name="connsiteX184" fmla="*/ 1799092 w 8126844"/>
                    <a:gd name="connsiteY184" fmla="*/ 3767027 h 5918557"/>
                    <a:gd name="connsiteX185" fmla="*/ 1973904 w 8126844"/>
                    <a:gd name="connsiteY185" fmla="*/ 3699792 h 5918557"/>
                    <a:gd name="connsiteX186" fmla="*/ 1960457 w 8126844"/>
                    <a:gd name="connsiteY186" fmla="*/ 3457745 h 5918557"/>
                    <a:gd name="connsiteX187" fmla="*/ 1624280 w 8126844"/>
                    <a:gd name="connsiteY187" fmla="*/ 3350169 h 5918557"/>
                    <a:gd name="connsiteX188" fmla="*/ 1288104 w 8126844"/>
                    <a:gd name="connsiteY188" fmla="*/ 3202251 h 5918557"/>
                    <a:gd name="connsiteX189" fmla="*/ 1261210 w 8126844"/>
                    <a:gd name="connsiteY189" fmla="*/ 3067780 h 5918557"/>
                    <a:gd name="connsiteX190" fmla="*/ 1462916 w 8126844"/>
                    <a:gd name="connsiteY190" fmla="*/ 3067780 h 5918557"/>
                    <a:gd name="connsiteX191" fmla="*/ 1691516 w 8126844"/>
                    <a:gd name="connsiteY191" fmla="*/ 3148463 h 5918557"/>
                    <a:gd name="connsiteX192" fmla="*/ 1758751 w 8126844"/>
                    <a:gd name="connsiteY192" fmla="*/ 2933310 h 5918557"/>
                    <a:gd name="connsiteX193" fmla="*/ 1597386 w 8126844"/>
                    <a:gd name="connsiteY193" fmla="*/ 2758498 h 5918557"/>
                    <a:gd name="connsiteX194" fmla="*/ 1153633 w 8126844"/>
                    <a:gd name="connsiteY194" fmla="*/ 2570239 h 5918557"/>
                    <a:gd name="connsiteX195" fmla="*/ 871245 w 8126844"/>
                    <a:gd name="connsiteY195" fmla="*/ 2381980 h 5918557"/>
                    <a:gd name="connsiteX196" fmla="*/ 750221 w 8126844"/>
                    <a:gd name="connsiteY196" fmla="*/ 2247510 h 5918557"/>
                    <a:gd name="connsiteX197" fmla="*/ 844351 w 8126844"/>
                    <a:gd name="connsiteY197" fmla="*/ 2126486 h 5918557"/>
                    <a:gd name="connsiteX198" fmla="*/ 1328445 w 8126844"/>
                    <a:gd name="connsiteY198" fmla="*/ 2341639 h 5918557"/>
                    <a:gd name="connsiteX199" fmla="*/ 1606671 w 8126844"/>
                    <a:gd name="connsiteY199" fmla="*/ 2488058 h 5918557"/>
                    <a:gd name="connsiteX200" fmla="*/ 1720260 w 8126844"/>
                    <a:gd name="connsiteY200" fmla="*/ 2209219 h 5918557"/>
                    <a:gd name="connsiteX201" fmla="*/ 1772079 w 8126844"/>
                    <a:gd name="connsiteY201" fmla="*/ 2025794 h 5918557"/>
                    <a:gd name="connsiteX202" fmla="*/ 1693720 w 8126844"/>
                    <a:gd name="connsiteY202" fmla="*/ 1853765 h 5918557"/>
                    <a:gd name="connsiteX203" fmla="*/ 2176456 w 8126844"/>
                    <a:gd name="connsiteY203" fmla="*/ 2166613 h 5918557"/>
                    <a:gd name="connsiteX204" fmla="*/ 1984049 w 8126844"/>
                    <a:gd name="connsiteY204" fmla="*/ 2144205 h 5918557"/>
                    <a:gd name="connsiteX205" fmla="*/ 1894130 w 8126844"/>
                    <a:gd name="connsiteY205" fmla="*/ 2281923 h 5918557"/>
                    <a:gd name="connsiteX206" fmla="*/ 1879774 w 8126844"/>
                    <a:gd name="connsiteY206" fmla="*/ 2624027 h 5918557"/>
                    <a:gd name="connsiteX207" fmla="*/ 2390763 w 8126844"/>
                    <a:gd name="connsiteY207" fmla="*/ 2852627 h 5918557"/>
                    <a:gd name="connsiteX208" fmla="*/ 3157245 w 8126844"/>
                    <a:gd name="connsiteY208" fmla="*/ 3067780 h 5918557"/>
                    <a:gd name="connsiteX209" fmla="*/ 3708574 w 8126844"/>
                    <a:gd name="connsiteY209" fmla="*/ 3202251 h 5918557"/>
                    <a:gd name="connsiteX210" fmla="*/ 4165774 w 8126844"/>
                    <a:gd name="connsiteY210" fmla="*/ 3175357 h 5918557"/>
                    <a:gd name="connsiteX211" fmla="*/ 4394374 w 8126844"/>
                    <a:gd name="connsiteY211" fmla="*/ 3148463 h 5918557"/>
                    <a:gd name="connsiteX212" fmla="*/ 4407821 w 8126844"/>
                    <a:gd name="connsiteY212" fmla="*/ 2960204 h 5918557"/>
                    <a:gd name="connsiteX213" fmla="*/ 4192668 w 8126844"/>
                    <a:gd name="connsiteY213" fmla="*/ 2919863 h 5918557"/>
                    <a:gd name="connsiteX214" fmla="*/ 4031304 w 8126844"/>
                    <a:gd name="connsiteY214" fmla="*/ 2960204 h 5918557"/>
                    <a:gd name="connsiteX215" fmla="*/ 4031304 w 8126844"/>
                    <a:gd name="connsiteY215" fmla="*/ 2785392 h 5918557"/>
                    <a:gd name="connsiteX216" fmla="*/ 4448163 w 8126844"/>
                    <a:gd name="connsiteY216" fmla="*/ 2664369 h 5918557"/>
                    <a:gd name="connsiteX217" fmla="*/ 4703657 w 8126844"/>
                    <a:gd name="connsiteY217" fmla="*/ 2556792 h 5918557"/>
                    <a:gd name="connsiteX218" fmla="*/ 4719129 w 8126844"/>
                    <a:gd name="connsiteY218" fmla="*/ 2340128 h 5918557"/>
                    <a:gd name="connsiteX219" fmla="*/ 4519556 w 8126844"/>
                    <a:gd name="connsiteY219" fmla="*/ 2345080 h 5918557"/>
                    <a:gd name="connsiteX0" fmla="*/ 5076343 w 8126844"/>
                    <a:gd name="connsiteY0" fmla="*/ 2135224 h 5918557"/>
                    <a:gd name="connsiteX1" fmla="*/ 4866197 w 8126844"/>
                    <a:gd name="connsiteY1" fmla="*/ 2254064 h 5918557"/>
                    <a:gd name="connsiteX2" fmla="*/ 4959151 w 8126844"/>
                    <a:gd name="connsiteY2" fmla="*/ 2462663 h 5918557"/>
                    <a:gd name="connsiteX3" fmla="*/ 5402904 w 8126844"/>
                    <a:gd name="connsiteY3" fmla="*/ 2301298 h 5918557"/>
                    <a:gd name="connsiteX4" fmla="*/ 6115747 w 8126844"/>
                    <a:gd name="connsiteY4" fmla="*/ 1850935 h 5918557"/>
                    <a:gd name="connsiteX5" fmla="*/ 6243817 w 8126844"/>
                    <a:gd name="connsiteY5" fmla="*/ 2281926 h 5918557"/>
                    <a:gd name="connsiteX6" fmla="*/ 6598389 w 8126844"/>
                    <a:gd name="connsiteY6" fmla="*/ 2100084 h 5918557"/>
                    <a:gd name="connsiteX7" fmla="*/ 6443563 w 8126844"/>
                    <a:gd name="connsiteY7" fmla="*/ 1645750 h 5918557"/>
                    <a:gd name="connsiteX8" fmla="*/ 6787725 w 8126844"/>
                    <a:gd name="connsiteY8" fmla="*/ 1921439 h 5918557"/>
                    <a:gd name="connsiteX9" fmla="*/ 6934578 w 8126844"/>
                    <a:gd name="connsiteY9" fmla="*/ 1779411 h 5918557"/>
                    <a:gd name="connsiteX10" fmla="*/ 6668002 w 8126844"/>
                    <a:gd name="connsiteY10" fmla="*/ 1409961 h 5918557"/>
                    <a:gd name="connsiteX11" fmla="*/ 6941073 w 8126844"/>
                    <a:gd name="connsiteY11" fmla="*/ 977271 h 5918557"/>
                    <a:gd name="connsiteX12" fmla="*/ 6764360 w 8126844"/>
                    <a:gd name="connsiteY12" fmla="*/ 399086 h 5918557"/>
                    <a:gd name="connsiteX13" fmla="*/ 6656943 w 8126844"/>
                    <a:gd name="connsiteY13" fmla="*/ 525696 h 5918557"/>
                    <a:gd name="connsiteX14" fmla="*/ 6759584 w 8126844"/>
                    <a:gd name="connsiteY14" fmla="*/ 0 h 5918557"/>
                    <a:gd name="connsiteX15" fmla="*/ 6766984 w 8126844"/>
                    <a:gd name="connsiteY15" fmla="*/ 176893 h 5918557"/>
                    <a:gd name="connsiteX16" fmla="*/ 7177916 w 8126844"/>
                    <a:gd name="connsiteY16" fmla="*/ 741439 h 5918557"/>
                    <a:gd name="connsiteX17" fmla="*/ 7352727 w 8126844"/>
                    <a:gd name="connsiteY17" fmla="*/ 620416 h 5918557"/>
                    <a:gd name="connsiteX18" fmla="*/ 7460304 w 8126844"/>
                    <a:gd name="connsiteY18" fmla="*/ 929698 h 5918557"/>
                    <a:gd name="connsiteX19" fmla="*/ 7137574 w 8126844"/>
                    <a:gd name="connsiteY19" fmla="*/ 1360004 h 5918557"/>
                    <a:gd name="connsiteX20" fmla="*/ 7056892 w 8126844"/>
                    <a:gd name="connsiteY20" fmla="*/ 1534816 h 5918557"/>
                    <a:gd name="connsiteX21" fmla="*/ 7177916 w 8126844"/>
                    <a:gd name="connsiteY21" fmla="*/ 1642392 h 5918557"/>
                    <a:gd name="connsiteX22" fmla="*/ 7406516 w 8126844"/>
                    <a:gd name="connsiteY22" fmla="*/ 1413792 h 5918557"/>
                    <a:gd name="connsiteX23" fmla="*/ 7540986 w 8126844"/>
                    <a:gd name="connsiteY23" fmla="*/ 1413792 h 5918557"/>
                    <a:gd name="connsiteX24" fmla="*/ 7554433 w 8126844"/>
                    <a:gd name="connsiteY24" fmla="*/ 1642392 h 5918557"/>
                    <a:gd name="connsiteX25" fmla="*/ 6976210 w 8126844"/>
                    <a:gd name="connsiteY25" fmla="*/ 2234063 h 5918557"/>
                    <a:gd name="connsiteX26" fmla="*/ 6276963 w 8126844"/>
                    <a:gd name="connsiteY26" fmla="*/ 2785392 h 5918557"/>
                    <a:gd name="connsiteX27" fmla="*/ 5860104 w 8126844"/>
                    <a:gd name="connsiteY27" fmla="*/ 2987098 h 5918557"/>
                    <a:gd name="connsiteX28" fmla="*/ 5658398 w 8126844"/>
                    <a:gd name="connsiteY28" fmla="*/ 3054333 h 5918557"/>
                    <a:gd name="connsiteX29" fmla="*/ 5550821 w 8126844"/>
                    <a:gd name="connsiteY29" fmla="*/ 2973651 h 5918557"/>
                    <a:gd name="connsiteX30" fmla="*/ 5644951 w 8126844"/>
                    <a:gd name="connsiteY30" fmla="*/ 2771945 h 5918557"/>
                    <a:gd name="connsiteX31" fmla="*/ 5913892 w 8126844"/>
                    <a:gd name="connsiteY31" fmla="*/ 2718157 h 5918557"/>
                    <a:gd name="connsiteX32" fmla="*/ 5752527 w 8126844"/>
                    <a:gd name="connsiteY32" fmla="*/ 2408874 h 5918557"/>
                    <a:gd name="connsiteX33" fmla="*/ 5362563 w 8126844"/>
                    <a:gd name="connsiteY33" fmla="*/ 2556792 h 5918557"/>
                    <a:gd name="connsiteX34" fmla="*/ 4663316 w 8126844"/>
                    <a:gd name="connsiteY34" fmla="*/ 2839180 h 5918557"/>
                    <a:gd name="connsiteX35" fmla="*/ 4649868 w 8126844"/>
                    <a:gd name="connsiteY35" fmla="*/ 3013992 h 5918557"/>
                    <a:gd name="connsiteX36" fmla="*/ 4703657 w 8126844"/>
                    <a:gd name="connsiteY36" fmla="*/ 3121569 h 5918557"/>
                    <a:gd name="connsiteX37" fmla="*/ 5066727 w 8126844"/>
                    <a:gd name="connsiteY37" fmla="*/ 2987098 h 5918557"/>
                    <a:gd name="connsiteX38" fmla="*/ 5322221 w 8126844"/>
                    <a:gd name="connsiteY38" fmla="*/ 2933310 h 5918557"/>
                    <a:gd name="connsiteX39" fmla="*/ 5349116 w 8126844"/>
                    <a:gd name="connsiteY39" fmla="*/ 3067780 h 5918557"/>
                    <a:gd name="connsiteX40" fmla="*/ 4784339 w 8126844"/>
                    <a:gd name="connsiteY40" fmla="*/ 3282933 h 5918557"/>
                    <a:gd name="connsiteX41" fmla="*/ 4098539 w 8126844"/>
                    <a:gd name="connsiteY41" fmla="*/ 3417404 h 5918557"/>
                    <a:gd name="connsiteX42" fmla="*/ 2740386 w 8126844"/>
                    <a:gd name="connsiteY42" fmla="*/ 3282933 h 5918557"/>
                    <a:gd name="connsiteX43" fmla="*/ 2202504 w 8126844"/>
                    <a:gd name="connsiteY43" fmla="*/ 3081227 h 5918557"/>
                    <a:gd name="connsiteX44" fmla="*/ 2027692 w 8126844"/>
                    <a:gd name="connsiteY44" fmla="*/ 3027439 h 5918557"/>
                    <a:gd name="connsiteX45" fmla="*/ 1960457 w 8126844"/>
                    <a:gd name="connsiteY45" fmla="*/ 3175357 h 5918557"/>
                    <a:gd name="connsiteX46" fmla="*/ 2390763 w 8126844"/>
                    <a:gd name="connsiteY46" fmla="*/ 3403957 h 5918557"/>
                    <a:gd name="connsiteX47" fmla="*/ 3372398 w 8126844"/>
                    <a:gd name="connsiteY47" fmla="*/ 3646004 h 5918557"/>
                    <a:gd name="connsiteX48" fmla="*/ 4125433 w 8126844"/>
                    <a:gd name="connsiteY48" fmla="*/ 3646004 h 5918557"/>
                    <a:gd name="connsiteX49" fmla="*/ 4757445 w 8126844"/>
                    <a:gd name="connsiteY49" fmla="*/ 3619110 h 5918557"/>
                    <a:gd name="connsiteX50" fmla="*/ 4918810 w 8126844"/>
                    <a:gd name="connsiteY50" fmla="*/ 3659451 h 5918557"/>
                    <a:gd name="connsiteX51" fmla="*/ 4811233 w 8126844"/>
                    <a:gd name="connsiteY51" fmla="*/ 3820816 h 5918557"/>
                    <a:gd name="connsiteX52" fmla="*/ 4286798 w 8126844"/>
                    <a:gd name="connsiteY52" fmla="*/ 3888051 h 5918557"/>
                    <a:gd name="connsiteX53" fmla="*/ 4219563 w 8126844"/>
                    <a:gd name="connsiteY53" fmla="*/ 4022521 h 5918557"/>
                    <a:gd name="connsiteX54" fmla="*/ 4555739 w 8126844"/>
                    <a:gd name="connsiteY54" fmla="*/ 4076310 h 5918557"/>
                    <a:gd name="connsiteX55" fmla="*/ 5241539 w 8126844"/>
                    <a:gd name="connsiteY55" fmla="*/ 3888051 h 5918557"/>
                    <a:gd name="connsiteX56" fmla="*/ 5523927 w 8126844"/>
                    <a:gd name="connsiteY56" fmla="*/ 3753580 h 5918557"/>
                    <a:gd name="connsiteX57" fmla="*/ 5618057 w 8126844"/>
                    <a:gd name="connsiteY57" fmla="*/ 3646004 h 5918557"/>
                    <a:gd name="connsiteX58" fmla="*/ 5402904 w 8126844"/>
                    <a:gd name="connsiteY58" fmla="*/ 3632557 h 5918557"/>
                    <a:gd name="connsiteX59" fmla="*/ 5214645 w 8126844"/>
                    <a:gd name="connsiteY59" fmla="*/ 3524980 h 5918557"/>
                    <a:gd name="connsiteX60" fmla="*/ 5241539 w 8126844"/>
                    <a:gd name="connsiteY60" fmla="*/ 3403957 h 5918557"/>
                    <a:gd name="connsiteX61" fmla="*/ 5537374 w 8126844"/>
                    <a:gd name="connsiteY61" fmla="*/ 3363616 h 5918557"/>
                    <a:gd name="connsiteX62" fmla="*/ 6196280 w 8126844"/>
                    <a:gd name="connsiteY62" fmla="*/ 3108121 h 5918557"/>
                    <a:gd name="connsiteX63" fmla="*/ 6747610 w 8126844"/>
                    <a:gd name="connsiteY63" fmla="*/ 2771945 h 5918557"/>
                    <a:gd name="connsiteX64" fmla="*/ 7218257 w 8126844"/>
                    <a:gd name="connsiteY64" fmla="*/ 2328192 h 5918557"/>
                    <a:gd name="connsiteX65" fmla="*/ 7433410 w 8126844"/>
                    <a:gd name="connsiteY65" fmla="*/ 2153380 h 5918557"/>
                    <a:gd name="connsiteX66" fmla="*/ 7567880 w 8126844"/>
                    <a:gd name="connsiteY66" fmla="*/ 2180274 h 5918557"/>
                    <a:gd name="connsiteX67" fmla="*/ 7514092 w 8126844"/>
                    <a:gd name="connsiteY67" fmla="*/ 2381980 h 5918557"/>
                    <a:gd name="connsiteX68" fmla="*/ 7097233 w 8126844"/>
                    <a:gd name="connsiteY68" fmla="*/ 2812286 h 5918557"/>
                    <a:gd name="connsiteX69" fmla="*/ 6451774 w 8126844"/>
                    <a:gd name="connsiteY69" fmla="*/ 3229145 h 5918557"/>
                    <a:gd name="connsiteX70" fmla="*/ 6088704 w 8126844"/>
                    <a:gd name="connsiteY70" fmla="*/ 3417404 h 5918557"/>
                    <a:gd name="connsiteX71" fmla="*/ 5981127 w 8126844"/>
                    <a:gd name="connsiteY71" fmla="*/ 3551874 h 5918557"/>
                    <a:gd name="connsiteX72" fmla="*/ 6021468 w 8126844"/>
                    <a:gd name="connsiteY72" fmla="*/ 3753580 h 5918557"/>
                    <a:gd name="connsiteX73" fmla="*/ 6115598 w 8126844"/>
                    <a:gd name="connsiteY73" fmla="*/ 3901498 h 5918557"/>
                    <a:gd name="connsiteX74" fmla="*/ 6734163 w 8126844"/>
                    <a:gd name="connsiteY74" fmla="*/ 3726686 h 5918557"/>
                    <a:gd name="connsiteX75" fmla="*/ 7419963 w 8126844"/>
                    <a:gd name="connsiteY75" fmla="*/ 3296380 h 5918557"/>
                    <a:gd name="connsiteX76" fmla="*/ 7850268 w 8126844"/>
                    <a:gd name="connsiteY76" fmla="*/ 2973651 h 5918557"/>
                    <a:gd name="connsiteX77" fmla="*/ 8065421 w 8126844"/>
                    <a:gd name="connsiteY77" fmla="*/ 2866074 h 5918557"/>
                    <a:gd name="connsiteX78" fmla="*/ 8105763 w 8126844"/>
                    <a:gd name="connsiteY78" fmla="*/ 3027439 h 5918557"/>
                    <a:gd name="connsiteX79" fmla="*/ 7769586 w 8126844"/>
                    <a:gd name="connsiteY79" fmla="*/ 3363616 h 5918557"/>
                    <a:gd name="connsiteX80" fmla="*/ 6707268 w 8126844"/>
                    <a:gd name="connsiteY80" fmla="*/ 3941839 h 5918557"/>
                    <a:gd name="connsiteX81" fmla="*/ 6129045 w 8126844"/>
                    <a:gd name="connsiteY81" fmla="*/ 4210780 h 5918557"/>
                    <a:gd name="connsiteX82" fmla="*/ 5833210 w 8126844"/>
                    <a:gd name="connsiteY82" fmla="*/ 4251121 h 5918557"/>
                    <a:gd name="connsiteX83" fmla="*/ 5712186 w 8126844"/>
                    <a:gd name="connsiteY83" fmla="*/ 4291463 h 5918557"/>
                    <a:gd name="connsiteX84" fmla="*/ 5658398 w 8126844"/>
                    <a:gd name="connsiteY84" fmla="*/ 4143545 h 5918557"/>
                    <a:gd name="connsiteX85" fmla="*/ 5779421 w 8126844"/>
                    <a:gd name="connsiteY85" fmla="*/ 4035969 h 5918557"/>
                    <a:gd name="connsiteX86" fmla="*/ 5779421 w 8126844"/>
                    <a:gd name="connsiteY86" fmla="*/ 3941839 h 5918557"/>
                    <a:gd name="connsiteX87" fmla="*/ 5497033 w 8126844"/>
                    <a:gd name="connsiteY87" fmla="*/ 4062863 h 5918557"/>
                    <a:gd name="connsiteX88" fmla="*/ 5039833 w 8126844"/>
                    <a:gd name="connsiteY88" fmla="*/ 4197333 h 5918557"/>
                    <a:gd name="connsiteX89" fmla="*/ 4865021 w 8126844"/>
                    <a:gd name="connsiteY89" fmla="*/ 4278016 h 5918557"/>
                    <a:gd name="connsiteX90" fmla="*/ 4905363 w 8126844"/>
                    <a:gd name="connsiteY90" fmla="*/ 4372145 h 5918557"/>
                    <a:gd name="connsiteX91" fmla="*/ 5160857 w 8126844"/>
                    <a:gd name="connsiteY91" fmla="*/ 4345251 h 5918557"/>
                    <a:gd name="connsiteX92" fmla="*/ 5187751 w 8126844"/>
                    <a:gd name="connsiteY92" fmla="*/ 4479721 h 5918557"/>
                    <a:gd name="connsiteX93" fmla="*/ 4878468 w 8126844"/>
                    <a:gd name="connsiteY93" fmla="*/ 4573851 h 5918557"/>
                    <a:gd name="connsiteX94" fmla="*/ 4891916 w 8126844"/>
                    <a:gd name="connsiteY94" fmla="*/ 4721769 h 5918557"/>
                    <a:gd name="connsiteX95" fmla="*/ 5376010 w 8126844"/>
                    <a:gd name="connsiteY95" fmla="*/ 4614192 h 5918557"/>
                    <a:gd name="connsiteX96" fmla="*/ 5967680 w 8126844"/>
                    <a:gd name="connsiteY96" fmla="*/ 4466274 h 5918557"/>
                    <a:gd name="connsiteX97" fmla="*/ 6344198 w 8126844"/>
                    <a:gd name="connsiteY97" fmla="*/ 4264569 h 5918557"/>
                    <a:gd name="connsiteX98" fmla="*/ 6478668 w 8126844"/>
                    <a:gd name="connsiteY98" fmla="*/ 4264569 h 5918557"/>
                    <a:gd name="connsiteX99" fmla="*/ 6478668 w 8126844"/>
                    <a:gd name="connsiteY99" fmla="*/ 4452827 h 5918557"/>
                    <a:gd name="connsiteX100" fmla="*/ 5900445 w 8126844"/>
                    <a:gd name="connsiteY100" fmla="*/ 4641086 h 5918557"/>
                    <a:gd name="connsiteX101" fmla="*/ 5053280 w 8126844"/>
                    <a:gd name="connsiteY101" fmla="*/ 4883133 h 5918557"/>
                    <a:gd name="connsiteX102" fmla="*/ 4703657 w 8126844"/>
                    <a:gd name="connsiteY102" fmla="*/ 4977263 h 5918557"/>
                    <a:gd name="connsiteX103" fmla="*/ 4313692 w 8126844"/>
                    <a:gd name="connsiteY103" fmla="*/ 5044498 h 5918557"/>
                    <a:gd name="connsiteX104" fmla="*/ 4004410 w 8126844"/>
                    <a:gd name="connsiteY104" fmla="*/ 5084839 h 5918557"/>
                    <a:gd name="connsiteX105" fmla="*/ 3869939 w 8126844"/>
                    <a:gd name="connsiteY105" fmla="*/ 4963816 h 5918557"/>
                    <a:gd name="connsiteX106" fmla="*/ 3950621 w 8126844"/>
                    <a:gd name="connsiteY106" fmla="*/ 4856239 h 5918557"/>
                    <a:gd name="connsiteX107" fmla="*/ 4367480 w 8126844"/>
                    <a:gd name="connsiteY107" fmla="*/ 4775557 h 5918557"/>
                    <a:gd name="connsiteX108" fmla="*/ 4542292 w 8126844"/>
                    <a:gd name="connsiteY108" fmla="*/ 4708321 h 5918557"/>
                    <a:gd name="connsiteX109" fmla="*/ 4542292 w 8126844"/>
                    <a:gd name="connsiteY109" fmla="*/ 4573851 h 5918557"/>
                    <a:gd name="connsiteX110" fmla="*/ 4206116 w 8126844"/>
                    <a:gd name="connsiteY110" fmla="*/ 4573851 h 5918557"/>
                    <a:gd name="connsiteX111" fmla="*/ 3520316 w 8126844"/>
                    <a:gd name="connsiteY111" fmla="*/ 4654533 h 5918557"/>
                    <a:gd name="connsiteX112" fmla="*/ 3157245 w 8126844"/>
                    <a:gd name="connsiteY112" fmla="*/ 4681427 h 5918557"/>
                    <a:gd name="connsiteX113" fmla="*/ 3076563 w 8126844"/>
                    <a:gd name="connsiteY113" fmla="*/ 4802451 h 5918557"/>
                    <a:gd name="connsiteX114" fmla="*/ 3224480 w 8126844"/>
                    <a:gd name="connsiteY114" fmla="*/ 4869686 h 5918557"/>
                    <a:gd name="connsiteX115" fmla="*/ 3453080 w 8126844"/>
                    <a:gd name="connsiteY115" fmla="*/ 4896580 h 5918557"/>
                    <a:gd name="connsiteX116" fmla="*/ 3412739 w 8126844"/>
                    <a:gd name="connsiteY116" fmla="*/ 5004157 h 5918557"/>
                    <a:gd name="connsiteX117" fmla="*/ 2968986 w 8126844"/>
                    <a:gd name="connsiteY117" fmla="*/ 5057945 h 5918557"/>
                    <a:gd name="connsiteX118" fmla="*/ 2767280 w 8126844"/>
                    <a:gd name="connsiteY118" fmla="*/ 5071392 h 5918557"/>
                    <a:gd name="connsiteX119" fmla="*/ 2673151 w 8126844"/>
                    <a:gd name="connsiteY119" fmla="*/ 5273098 h 5918557"/>
                    <a:gd name="connsiteX120" fmla="*/ 2767280 w 8126844"/>
                    <a:gd name="connsiteY120" fmla="*/ 5636169 h 5918557"/>
                    <a:gd name="connsiteX121" fmla="*/ 2700045 w 8126844"/>
                    <a:gd name="connsiteY121" fmla="*/ 5837874 h 5918557"/>
                    <a:gd name="connsiteX122" fmla="*/ 2498339 w 8126844"/>
                    <a:gd name="connsiteY122" fmla="*/ 5918557 h 5918557"/>
                    <a:gd name="connsiteX123" fmla="*/ 2256292 w 8126844"/>
                    <a:gd name="connsiteY123" fmla="*/ 5837874 h 5918557"/>
                    <a:gd name="connsiteX124" fmla="*/ 2175610 w 8126844"/>
                    <a:gd name="connsiteY124" fmla="*/ 5582380 h 5918557"/>
                    <a:gd name="connsiteX125" fmla="*/ 2269739 w 8126844"/>
                    <a:gd name="connsiteY125" fmla="*/ 5353780 h 5918557"/>
                    <a:gd name="connsiteX126" fmla="*/ 2404210 w 8126844"/>
                    <a:gd name="connsiteY126" fmla="*/ 5192416 h 5918557"/>
                    <a:gd name="connsiteX127" fmla="*/ 2390763 w 8126844"/>
                    <a:gd name="connsiteY127" fmla="*/ 5044498 h 5918557"/>
                    <a:gd name="connsiteX128" fmla="*/ 2014245 w 8126844"/>
                    <a:gd name="connsiteY128" fmla="*/ 4910027 h 5918557"/>
                    <a:gd name="connsiteX129" fmla="*/ 2068033 w 8126844"/>
                    <a:gd name="connsiteY129" fmla="*/ 4802451 h 5918557"/>
                    <a:gd name="connsiteX130" fmla="*/ 2390763 w 8126844"/>
                    <a:gd name="connsiteY130" fmla="*/ 4802451 h 5918557"/>
                    <a:gd name="connsiteX131" fmla="*/ 2807621 w 8126844"/>
                    <a:gd name="connsiteY131" fmla="*/ 4802451 h 5918557"/>
                    <a:gd name="connsiteX132" fmla="*/ 2834516 w 8126844"/>
                    <a:gd name="connsiteY132" fmla="*/ 4667980 h 5918557"/>
                    <a:gd name="connsiteX133" fmla="*/ 2686598 w 8126844"/>
                    <a:gd name="connsiteY133" fmla="*/ 4614192 h 5918557"/>
                    <a:gd name="connsiteX134" fmla="*/ 2780727 w 8126844"/>
                    <a:gd name="connsiteY134" fmla="*/ 4466274 h 5918557"/>
                    <a:gd name="connsiteX135" fmla="*/ 3211033 w 8126844"/>
                    <a:gd name="connsiteY135" fmla="*/ 4506616 h 5918557"/>
                    <a:gd name="connsiteX136" fmla="*/ 3775810 w 8126844"/>
                    <a:gd name="connsiteY136" fmla="*/ 4479721 h 5918557"/>
                    <a:gd name="connsiteX137" fmla="*/ 4380927 w 8126844"/>
                    <a:gd name="connsiteY137" fmla="*/ 4385592 h 5918557"/>
                    <a:gd name="connsiteX138" fmla="*/ 4622974 w 8126844"/>
                    <a:gd name="connsiteY138" fmla="*/ 4331804 h 5918557"/>
                    <a:gd name="connsiteX139" fmla="*/ 4555739 w 8126844"/>
                    <a:gd name="connsiteY139" fmla="*/ 4237674 h 5918557"/>
                    <a:gd name="connsiteX140" fmla="*/ 4031304 w 8126844"/>
                    <a:gd name="connsiteY140" fmla="*/ 4278016 h 5918557"/>
                    <a:gd name="connsiteX141" fmla="*/ 3600998 w 8126844"/>
                    <a:gd name="connsiteY141" fmla="*/ 4291463 h 5918557"/>
                    <a:gd name="connsiteX142" fmla="*/ 3278268 w 8126844"/>
                    <a:gd name="connsiteY142" fmla="*/ 4251121 h 5918557"/>
                    <a:gd name="connsiteX143" fmla="*/ 3237927 w 8126844"/>
                    <a:gd name="connsiteY143" fmla="*/ 4183886 h 5918557"/>
                    <a:gd name="connsiteX144" fmla="*/ 3291716 w 8126844"/>
                    <a:gd name="connsiteY144" fmla="*/ 4049416 h 5918557"/>
                    <a:gd name="connsiteX145" fmla="*/ 3587551 w 8126844"/>
                    <a:gd name="connsiteY145" fmla="*/ 4076310 h 5918557"/>
                    <a:gd name="connsiteX146" fmla="*/ 3883386 w 8126844"/>
                    <a:gd name="connsiteY146" fmla="*/ 4076310 h 5918557"/>
                    <a:gd name="connsiteX147" fmla="*/ 3964068 w 8126844"/>
                    <a:gd name="connsiteY147" fmla="*/ 4009074 h 5918557"/>
                    <a:gd name="connsiteX148" fmla="*/ 3883386 w 8126844"/>
                    <a:gd name="connsiteY148" fmla="*/ 3888051 h 5918557"/>
                    <a:gd name="connsiteX149" fmla="*/ 3412739 w 8126844"/>
                    <a:gd name="connsiteY149" fmla="*/ 3861157 h 5918557"/>
                    <a:gd name="connsiteX150" fmla="*/ 3049668 w 8126844"/>
                    <a:gd name="connsiteY150" fmla="*/ 3807369 h 5918557"/>
                    <a:gd name="connsiteX151" fmla="*/ 2740386 w 8126844"/>
                    <a:gd name="connsiteY151" fmla="*/ 3740133 h 5918557"/>
                    <a:gd name="connsiteX152" fmla="*/ 2457998 w 8126844"/>
                    <a:gd name="connsiteY152" fmla="*/ 3659451 h 5918557"/>
                    <a:gd name="connsiteX153" fmla="*/ 2242845 w 8126844"/>
                    <a:gd name="connsiteY153" fmla="*/ 3605663 h 5918557"/>
                    <a:gd name="connsiteX154" fmla="*/ 2162163 w 8126844"/>
                    <a:gd name="connsiteY154" fmla="*/ 3767027 h 5918557"/>
                    <a:gd name="connsiteX155" fmla="*/ 2336974 w 8126844"/>
                    <a:gd name="connsiteY155" fmla="*/ 3941839 h 5918557"/>
                    <a:gd name="connsiteX156" fmla="*/ 2713492 w 8126844"/>
                    <a:gd name="connsiteY156" fmla="*/ 3995627 h 5918557"/>
                    <a:gd name="connsiteX157" fmla="*/ 2874857 w 8126844"/>
                    <a:gd name="connsiteY157" fmla="*/ 4049416 h 5918557"/>
                    <a:gd name="connsiteX158" fmla="*/ 2874857 w 8126844"/>
                    <a:gd name="connsiteY158" fmla="*/ 4197333 h 5918557"/>
                    <a:gd name="connsiteX159" fmla="*/ 2605916 w 8126844"/>
                    <a:gd name="connsiteY159" fmla="*/ 4170439 h 5918557"/>
                    <a:gd name="connsiteX160" fmla="*/ 2000798 w 8126844"/>
                    <a:gd name="connsiteY160" fmla="*/ 4049416 h 5918557"/>
                    <a:gd name="connsiteX161" fmla="*/ 1583939 w 8126844"/>
                    <a:gd name="connsiteY161" fmla="*/ 3901498 h 5918557"/>
                    <a:gd name="connsiteX162" fmla="*/ 1409127 w 8126844"/>
                    <a:gd name="connsiteY162" fmla="*/ 3914945 h 5918557"/>
                    <a:gd name="connsiteX163" fmla="*/ 1368786 w 8126844"/>
                    <a:gd name="connsiteY163" fmla="*/ 4089757 h 5918557"/>
                    <a:gd name="connsiteX164" fmla="*/ 1799092 w 8126844"/>
                    <a:gd name="connsiteY164" fmla="*/ 4224227 h 5918557"/>
                    <a:gd name="connsiteX165" fmla="*/ 2256292 w 8126844"/>
                    <a:gd name="connsiteY165" fmla="*/ 4385592 h 5918557"/>
                    <a:gd name="connsiteX166" fmla="*/ 2390763 w 8126844"/>
                    <a:gd name="connsiteY166" fmla="*/ 4493169 h 5918557"/>
                    <a:gd name="connsiteX167" fmla="*/ 2094927 w 8126844"/>
                    <a:gd name="connsiteY167" fmla="*/ 4560404 h 5918557"/>
                    <a:gd name="connsiteX168" fmla="*/ 1557045 w 8126844"/>
                    <a:gd name="connsiteY168" fmla="*/ 4385592 h 5918557"/>
                    <a:gd name="connsiteX169" fmla="*/ 965374 w 8126844"/>
                    <a:gd name="connsiteY169" fmla="*/ 4156992 h 5918557"/>
                    <a:gd name="connsiteX170" fmla="*/ 481280 w 8126844"/>
                    <a:gd name="connsiteY170" fmla="*/ 3941839 h 5918557"/>
                    <a:gd name="connsiteX171" fmla="*/ 198892 w 8126844"/>
                    <a:gd name="connsiteY171" fmla="*/ 3834263 h 5918557"/>
                    <a:gd name="connsiteX172" fmla="*/ 131657 w 8126844"/>
                    <a:gd name="connsiteY172" fmla="*/ 3740133 h 5918557"/>
                    <a:gd name="connsiteX173" fmla="*/ 279574 w 8126844"/>
                    <a:gd name="connsiteY173" fmla="*/ 3646004 h 5918557"/>
                    <a:gd name="connsiteX174" fmla="*/ 642645 w 8126844"/>
                    <a:gd name="connsiteY174" fmla="*/ 3820816 h 5918557"/>
                    <a:gd name="connsiteX175" fmla="*/ 1113292 w 8126844"/>
                    <a:gd name="connsiteY175" fmla="*/ 3968733 h 5918557"/>
                    <a:gd name="connsiteX176" fmla="*/ 1153633 w 8126844"/>
                    <a:gd name="connsiteY176" fmla="*/ 3793921 h 5918557"/>
                    <a:gd name="connsiteX177" fmla="*/ 1032610 w 8126844"/>
                    <a:gd name="connsiteY177" fmla="*/ 3632557 h 5918557"/>
                    <a:gd name="connsiteX178" fmla="*/ 535068 w 8126844"/>
                    <a:gd name="connsiteY178" fmla="*/ 3484639 h 5918557"/>
                    <a:gd name="connsiteX179" fmla="*/ 198892 w 8126844"/>
                    <a:gd name="connsiteY179" fmla="*/ 3242592 h 5918557"/>
                    <a:gd name="connsiteX180" fmla="*/ 10633 w 8126844"/>
                    <a:gd name="connsiteY180" fmla="*/ 3081227 h 5918557"/>
                    <a:gd name="connsiteX181" fmla="*/ 50974 w 8126844"/>
                    <a:gd name="connsiteY181" fmla="*/ 2946757 h 5918557"/>
                    <a:gd name="connsiteX182" fmla="*/ 279574 w 8126844"/>
                    <a:gd name="connsiteY182" fmla="*/ 3027439 h 5918557"/>
                    <a:gd name="connsiteX183" fmla="*/ 1019163 w 8126844"/>
                    <a:gd name="connsiteY183" fmla="*/ 3430851 h 5918557"/>
                    <a:gd name="connsiteX184" fmla="*/ 1462916 w 8126844"/>
                    <a:gd name="connsiteY184" fmla="*/ 3672898 h 5918557"/>
                    <a:gd name="connsiteX185" fmla="*/ 1799092 w 8126844"/>
                    <a:gd name="connsiteY185" fmla="*/ 3767027 h 5918557"/>
                    <a:gd name="connsiteX186" fmla="*/ 1973904 w 8126844"/>
                    <a:gd name="connsiteY186" fmla="*/ 3699792 h 5918557"/>
                    <a:gd name="connsiteX187" fmla="*/ 1960457 w 8126844"/>
                    <a:gd name="connsiteY187" fmla="*/ 3457745 h 5918557"/>
                    <a:gd name="connsiteX188" fmla="*/ 1624280 w 8126844"/>
                    <a:gd name="connsiteY188" fmla="*/ 3350169 h 5918557"/>
                    <a:gd name="connsiteX189" fmla="*/ 1288104 w 8126844"/>
                    <a:gd name="connsiteY189" fmla="*/ 3202251 h 5918557"/>
                    <a:gd name="connsiteX190" fmla="*/ 1261210 w 8126844"/>
                    <a:gd name="connsiteY190" fmla="*/ 3067780 h 5918557"/>
                    <a:gd name="connsiteX191" fmla="*/ 1462916 w 8126844"/>
                    <a:gd name="connsiteY191" fmla="*/ 3067780 h 5918557"/>
                    <a:gd name="connsiteX192" fmla="*/ 1691516 w 8126844"/>
                    <a:gd name="connsiteY192" fmla="*/ 3148463 h 5918557"/>
                    <a:gd name="connsiteX193" fmla="*/ 1758751 w 8126844"/>
                    <a:gd name="connsiteY193" fmla="*/ 2933310 h 5918557"/>
                    <a:gd name="connsiteX194" fmla="*/ 1597386 w 8126844"/>
                    <a:gd name="connsiteY194" fmla="*/ 2758498 h 5918557"/>
                    <a:gd name="connsiteX195" fmla="*/ 1153633 w 8126844"/>
                    <a:gd name="connsiteY195" fmla="*/ 2570239 h 5918557"/>
                    <a:gd name="connsiteX196" fmla="*/ 871245 w 8126844"/>
                    <a:gd name="connsiteY196" fmla="*/ 2381980 h 5918557"/>
                    <a:gd name="connsiteX197" fmla="*/ 750221 w 8126844"/>
                    <a:gd name="connsiteY197" fmla="*/ 2247510 h 5918557"/>
                    <a:gd name="connsiteX198" fmla="*/ 844351 w 8126844"/>
                    <a:gd name="connsiteY198" fmla="*/ 2126486 h 5918557"/>
                    <a:gd name="connsiteX199" fmla="*/ 1328445 w 8126844"/>
                    <a:gd name="connsiteY199" fmla="*/ 2341639 h 5918557"/>
                    <a:gd name="connsiteX200" fmla="*/ 1606671 w 8126844"/>
                    <a:gd name="connsiteY200" fmla="*/ 2488058 h 5918557"/>
                    <a:gd name="connsiteX201" fmla="*/ 1720260 w 8126844"/>
                    <a:gd name="connsiteY201" fmla="*/ 2209219 h 5918557"/>
                    <a:gd name="connsiteX202" fmla="*/ 1772079 w 8126844"/>
                    <a:gd name="connsiteY202" fmla="*/ 2025794 h 5918557"/>
                    <a:gd name="connsiteX203" fmla="*/ 1693720 w 8126844"/>
                    <a:gd name="connsiteY203" fmla="*/ 1853765 h 5918557"/>
                    <a:gd name="connsiteX204" fmla="*/ 2176456 w 8126844"/>
                    <a:gd name="connsiteY204" fmla="*/ 2166613 h 5918557"/>
                    <a:gd name="connsiteX205" fmla="*/ 1984049 w 8126844"/>
                    <a:gd name="connsiteY205" fmla="*/ 2144205 h 5918557"/>
                    <a:gd name="connsiteX206" fmla="*/ 1894130 w 8126844"/>
                    <a:gd name="connsiteY206" fmla="*/ 2281923 h 5918557"/>
                    <a:gd name="connsiteX207" fmla="*/ 1879774 w 8126844"/>
                    <a:gd name="connsiteY207" fmla="*/ 2624027 h 5918557"/>
                    <a:gd name="connsiteX208" fmla="*/ 2390763 w 8126844"/>
                    <a:gd name="connsiteY208" fmla="*/ 2852627 h 5918557"/>
                    <a:gd name="connsiteX209" fmla="*/ 3157245 w 8126844"/>
                    <a:gd name="connsiteY209" fmla="*/ 3067780 h 5918557"/>
                    <a:gd name="connsiteX210" fmla="*/ 3708574 w 8126844"/>
                    <a:gd name="connsiteY210" fmla="*/ 3202251 h 5918557"/>
                    <a:gd name="connsiteX211" fmla="*/ 4165774 w 8126844"/>
                    <a:gd name="connsiteY211" fmla="*/ 3175357 h 5918557"/>
                    <a:gd name="connsiteX212" fmla="*/ 4394374 w 8126844"/>
                    <a:gd name="connsiteY212" fmla="*/ 3148463 h 5918557"/>
                    <a:gd name="connsiteX213" fmla="*/ 4407821 w 8126844"/>
                    <a:gd name="connsiteY213" fmla="*/ 2960204 h 5918557"/>
                    <a:gd name="connsiteX214" fmla="*/ 4192668 w 8126844"/>
                    <a:gd name="connsiteY214" fmla="*/ 2919863 h 5918557"/>
                    <a:gd name="connsiteX215" fmla="*/ 4031304 w 8126844"/>
                    <a:gd name="connsiteY215" fmla="*/ 2960204 h 5918557"/>
                    <a:gd name="connsiteX216" fmla="*/ 4031304 w 8126844"/>
                    <a:gd name="connsiteY216" fmla="*/ 2785392 h 5918557"/>
                    <a:gd name="connsiteX217" fmla="*/ 4448163 w 8126844"/>
                    <a:gd name="connsiteY217" fmla="*/ 2664369 h 5918557"/>
                    <a:gd name="connsiteX218" fmla="*/ 4703657 w 8126844"/>
                    <a:gd name="connsiteY218" fmla="*/ 2556792 h 5918557"/>
                    <a:gd name="connsiteX219" fmla="*/ 4719129 w 8126844"/>
                    <a:gd name="connsiteY219" fmla="*/ 2340128 h 5918557"/>
                    <a:gd name="connsiteX220" fmla="*/ 4519556 w 8126844"/>
                    <a:gd name="connsiteY220" fmla="*/ 2345080 h 5918557"/>
                    <a:gd name="connsiteX0" fmla="*/ 5076343 w 8126844"/>
                    <a:gd name="connsiteY0" fmla="*/ 2135224 h 5918557"/>
                    <a:gd name="connsiteX1" fmla="*/ 4866197 w 8126844"/>
                    <a:gd name="connsiteY1" fmla="*/ 2254064 h 5918557"/>
                    <a:gd name="connsiteX2" fmla="*/ 4959151 w 8126844"/>
                    <a:gd name="connsiteY2" fmla="*/ 2462663 h 5918557"/>
                    <a:gd name="connsiteX3" fmla="*/ 5402904 w 8126844"/>
                    <a:gd name="connsiteY3" fmla="*/ 2301298 h 5918557"/>
                    <a:gd name="connsiteX4" fmla="*/ 6115747 w 8126844"/>
                    <a:gd name="connsiteY4" fmla="*/ 1850935 h 5918557"/>
                    <a:gd name="connsiteX5" fmla="*/ 6243817 w 8126844"/>
                    <a:gd name="connsiteY5" fmla="*/ 2281926 h 5918557"/>
                    <a:gd name="connsiteX6" fmla="*/ 6598389 w 8126844"/>
                    <a:gd name="connsiteY6" fmla="*/ 2100084 h 5918557"/>
                    <a:gd name="connsiteX7" fmla="*/ 6443563 w 8126844"/>
                    <a:gd name="connsiteY7" fmla="*/ 1645750 h 5918557"/>
                    <a:gd name="connsiteX8" fmla="*/ 6787725 w 8126844"/>
                    <a:gd name="connsiteY8" fmla="*/ 1921439 h 5918557"/>
                    <a:gd name="connsiteX9" fmla="*/ 6934578 w 8126844"/>
                    <a:gd name="connsiteY9" fmla="*/ 1779411 h 5918557"/>
                    <a:gd name="connsiteX10" fmla="*/ 6668002 w 8126844"/>
                    <a:gd name="connsiteY10" fmla="*/ 1409961 h 5918557"/>
                    <a:gd name="connsiteX11" fmla="*/ 6941073 w 8126844"/>
                    <a:gd name="connsiteY11" fmla="*/ 977271 h 5918557"/>
                    <a:gd name="connsiteX12" fmla="*/ 6764360 w 8126844"/>
                    <a:gd name="connsiteY12" fmla="*/ 399086 h 5918557"/>
                    <a:gd name="connsiteX13" fmla="*/ 6656943 w 8126844"/>
                    <a:gd name="connsiteY13" fmla="*/ 525696 h 5918557"/>
                    <a:gd name="connsiteX14" fmla="*/ 6759584 w 8126844"/>
                    <a:gd name="connsiteY14" fmla="*/ 0 h 5918557"/>
                    <a:gd name="connsiteX15" fmla="*/ 6766984 w 8126844"/>
                    <a:gd name="connsiteY15" fmla="*/ 176893 h 5918557"/>
                    <a:gd name="connsiteX16" fmla="*/ 7177916 w 8126844"/>
                    <a:gd name="connsiteY16" fmla="*/ 741439 h 5918557"/>
                    <a:gd name="connsiteX17" fmla="*/ 7352727 w 8126844"/>
                    <a:gd name="connsiteY17" fmla="*/ 620416 h 5918557"/>
                    <a:gd name="connsiteX18" fmla="*/ 7460304 w 8126844"/>
                    <a:gd name="connsiteY18" fmla="*/ 929698 h 5918557"/>
                    <a:gd name="connsiteX19" fmla="*/ 7137574 w 8126844"/>
                    <a:gd name="connsiteY19" fmla="*/ 1360004 h 5918557"/>
                    <a:gd name="connsiteX20" fmla="*/ 7056892 w 8126844"/>
                    <a:gd name="connsiteY20" fmla="*/ 1534816 h 5918557"/>
                    <a:gd name="connsiteX21" fmla="*/ 7177916 w 8126844"/>
                    <a:gd name="connsiteY21" fmla="*/ 1642392 h 5918557"/>
                    <a:gd name="connsiteX22" fmla="*/ 7406516 w 8126844"/>
                    <a:gd name="connsiteY22" fmla="*/ 1413792 h 5918557"/>
                    <a:gd name="connsiteX23" fmla="*/ 7540986 w 8126844"/>
                    <a:gd name="connsiteY23" fmla="*/ 1413792 h 5918557"/>
                    <a:gd name="connsiteX24" fmla="*/ 7554433 w 8126844"/>
                    <a:gd name="connsiteY24" fmla="*/ 1642392 h 5918557"/>
                    <a:gd name="connsiteX25" fmla="*/ 6976210 w 8126844"/>
                    <a:gd name="connsiteY25" fmla="*/ 2234063 h 5918557"/>
                    <a:gd name="connsiteX26" fmla="*/ 6276963 w 8126844"/>
                    <a:gd name="connsiteY26" fmla="*/ 2785392 h 5918557"/>
                    <a:gd name="connsiteX27" fmla="*/ 5860104 w 8126844"/>
                    <a:gd name="connsiteY27" fmla="*/ 2987098 h 5918557"/>
                    <a:gd name="connsiteX28" fmla="*/ 5658398 w 8126844"/>
                    <a:gd name="connsiteY28" fmla="*/ 3054333 h 5918557"/>
                    <a:gd name="connsiteX29" fmla="*/ 5550821 w 8126844"/>
                    <a:gd name="connsiteY29" fmla="*/ 2973651 h 5918557"/>
                    <a:gd name="connsiteX30" fmla="*/ 5644951 w 8126844"/>
                    <a:gd name="connsiteY30" fmla="*/ 2771945 h 5918557"/>
                    <a:gd name="connsiteX31" fmla="*/ 5913892 w 8126844"/>
                    <a:gd name="connsiteY31" fmla="*/ 2718157 h 5918557"/>
                    <a:gd name="connsiteX32" fmla="*/ 5752527 w 8126844"/>
                    <a:gd name="connsiteY32" fmla="*/ 2408874 h 5918557"/>
                    <a:gd name="connsiteX33" fmla="*/ 5362563 w 8126844"/>
                    <a:gd name="connsiteY33" fmla="*/ 2556792 h 5918557"/>
                    <a:gd name="connsiteX34" fmla="*/ 4663316 w 8126844"/>
                    <a:gd name="connsiteY34" fmla="*/ 2839180 h 5918557"/>
                    <a:gd name="connsiteX35" fmla="*/ 4649868 w 8126844"/>
                    <a:gd name="connsiteY35" fmla="*/ 3013992 h 5918557"/>
                    <a:gd name="connsiteX36" fmla="*/ 4703657 w 8126844"/>
                    <a:gd name="connsiteY36" fmla="*/ 3121569 h 5918557"/>
                    <a:gd name="connsiteX37" fmla="*/ 5066727 w 8126844"/>
                    <a:gd name="connsiteY37" fmla="*/ 2987098 h 5918557"/>
                    <a:gd name="connsiteX38" fmla="*/ 5322221 w 8126844"/>
                    <a:gd name="connsiteY38" fmla="*/ 2933310 h 5918557"/>
                    <a:gd name="connsiteX39" fmla="*/ 5349116 w 8126844"/>
                    <a:gd name="connsiteY39" fmla="*/ 3067780 h 5918557"/>
                    <a:gd name="connsiteX40" fmla="*/ 4784339 w 8126844"/>
                    <a:gd name="connsiteY40" fmla="*/ 3282933 h 5918557"/>
                    <a:gd name="connsiteX41" fmla="*/ 4098539 w 8126844"/>
                    <a:gd name="connsiteY41" fmla="*/ 3417404 h 5918557"/>
                    <a:gd name="connsiteX42" fmla="*/ 2740386 w 8126844"/>
                    <a:gd name="connsiteY42" fmla="*/ 3282933 h 5918557"/>
                    <a:gd name="connsiteX43" fmla="*/ 2202504 w 8126844"/>
                    <a:gd name="connsiteY43" fmla="*/ 3081227 h 5918557"/>
                    <a:gd name="connsiteX44" fmla="*/ 2027692 w 8126844"/>
                    <a:gd name="connsiteY44" fmla="*/ 3027439 h 5918557"/>
                    <a:gd name="connsiteX45" fmla="*/ 1960457 w 8126844"/>
                    <a:gd name="connsiteY45" fmla="*/ 3175357 h 5918557"/>
                    <a:gd name="connsiteX46" fmla="*/ 2390763 w 8126844"/>
                    <a:gd name="connsiteY46" fmla="*/ 3403957 h 5918557"/>
                    <a:gd name="connsiteX47" fmla="*/ 3372398 w 8126844"/>
                    <a:gd name="connsiteY47" fmla="*/ 3646004 h 5918557"/>
                    <a:gd name="connsiteX48" fmla="*/ 4125433 w 8126844"/>
                    <a:gd name="connsiteY48" fmla="*/ 3646004 h 5918557"/>
                    <a:gd name="connsiteX49" fmla="*/ 4757445 w 8126844"/>
                    <a:gd name="connsiteY49" fmla="*/ 3619110 h 5918557"/>
                    <a:gd name="connsiteX50" fmla="*/ 4918810 w 8126844"/>
                    <a:gd name="connsiteY50" fmla="*/ 3659451 h 5918557"/>
                    <a:gd name="connsiteX51" fmla="*/ 4811233 w 8126844"/>
                    <a:gd name="connsiteY51" fmla="*/ 3820816 h 5918557"/>
                    <a:gd name="connsiteX52" fmla="*/ 4286798 w 8126844"/>
                    <a:gd name="connsiteY52" fmla="*/ 3888051 h 5918557"/>
                    <a:gd name="connsiteX53" fmla="*/ 4219563 w 8126844"/>
                    <a:gd name="connsiteY53" fmla="*/ 4022521 h 5918557"/>
                    <a:gd name="connsiteX54" fmla="*/ 4555739 w 8126844"/>
                    <a:gd name="connsiteY54" fmla="*/ 4076310 h 5918557"/>
                    <a:gd name="connsiteX55" fmla="*/ 5241539 w 8126844"/>
                    <a:gd name="connsiteY55" fmla="*/ 3888051 h 5918557"/>
                    <a:gd name="connsiteX56" fmla="*/ 5523927 w 8126844"/>
                    <a:gd name="connsiteY56" fmla="*/ 3753580 h 5918557"/>
                    <a:gd name="connsiteX57" fmla="*/ 5618057 w 8126844"/>
                    <a:gd name="connsiteY57" fmla="*/ 3646004 h 5918557"/>
                    <a:gd name="connsiteX58" fmla="*/ 5402904 w 8126844"/>
                    <a:gd name="connsiteY58" fmla="*/ 3632557 h 5918557"/>
                    <a:gd name="connsiteX59" fmla="*/ 5214645 w 8126844"/>
                    <a:gd name="connsiteY59" fmla="*/ 3524980 h 5918557"/>
                    <a:gd name="connsiteX60" fmla="*/ 5241539 w 8126844"/>
                    <a:gd name="connsiteY60" fmla="*/ 3403957 h 5918557"/>
                    <a:gd name="connsiteX61" fmla="*/ 5537374 w 8126844"/>
                    <a:gd name="connsiteY61" fmla="*/ 3363616 h 5918557"/>
                    <a:gd name="connsiteX62" fmla="*/ 6196280 w 8126844"/>
                    <a:gd name="connsiteY62" fmla="*/ 3108121 h 5918557"/>
                    <a:gd name="connsiteX63" fmla="*/ 6747610 w 8126844"/>
                    <a:gd name="connsiteY63" fmla="*/ 2771945 h 5918557"/>
                    <a:gd name="connsiteX64" fmla="*/ 7218257 w 8126844"/>
                    <a:gd name="connsiteY64" fmla="*/ 2328192 h 5918557"/>
                    <a:gd name="connsiteX65" fmla="*/ 7433410 w 8126844"/>
                    <a:gd name="connsiteY65" fmla="*/ 2153380 h 5918557"/>
                    <a:gd name="connsiteX66" fmla="*/ 7567880 w 8126844"/>
                    <a:gd name="connsiteY66" fmla="*/ 2180274 h 5918557"/>
                    <a:gd name="connsiteX67" fmla="*/ 7514092 w 8126844"/>
                    <a:gd name="connsiteY67" fmla="*/ 2381980 h 5918557"/>
                    <a:gd name="connsiteX68" fmla="*/ 7097233 w 8126844"/>
                    <a:gd name="connsiteY68" fmla="*/ 2812286 h 5918557"/>
                    <a:gd name="connsiteX69" fmla="*/ 6451774 w 8126844"/>
                    <a:gd name="connsiteY69" fmla="*/ 3229145 h 5918557"/>
                    <a:gd name="connsiteX70" fmla="*/ 6088704 w 8126844"/>
                    <a:gd name="connsiteY70" fmla="*/ 3417404 h 5918557"/>
                    <a:gd name="connsiteX71" fmla="*/ 5981127 w 8126844"/>
                    <a:gd name="connsiteY71" fmla="*/ 3551874 h 5918557"/>
                    <a:gd name="connsiteX72" fmla="*/ 6021468 w 8126844"/>
                    <a:gd name="connsiteY72" fmla="*/ 3753580 h 5918557"/>
                    <a:gd name="connsiteX73" fmla="*/ 6115598 w 8126844"/>
                    <a:gd name="connsiteY73" fmla="*/ 3901498 h 5918557"/>
                    <a:gd name="connsiteX74" fmla="*/ 6734163 w 8126844"/>
                    <a:gd name="connsiteY74" fmla="*/ 3726686 h 5918557"/>
                    <a:gd name="connsiteX75" fmla="*/ 7419963 w 8126844"/>
                    <a:gd name="connsiteY75" fmla="*/ 3296380 h 5918557"/>
                    <a:gd name="connsiteX76" fmla="*/ 7850268 w 8126844"/>
                    <a:gd name="connsiteY76" fmla="*/ 2973651 h 5918557"/>
                    <a:gd name="connsiteX77" fmla="*/ 8065421 w 8126844"/>
                    <a:gd name="connsiteY77" fmla="*/ 2866074 h 5918557"/>
                    <a:gd name="connsiteX78" fmla="*/ 8105763 w 8126844"/>
                    <a:gd name="connsiteY78" fmla="*/ 3027439 h 5918557"/>
                    <a:gd name="connsiteX79" fmla="*/ 7769586 w 8126844"/>
                    <a:gd name="connsiteY79" fmla="*/ 3363616 h 5918557"/>
                    <a:gd name="connsiteX80" fmla="*/ 6707268 w 8126844"/>
                    <a:gd name="connsiteY80" fmla="*/ 3941839 h 5918557"/>
                    <a:gd name="connsiteX81" fmla="*/ 6129045 w 8126844"/>
                    <a:gd name="connsiteY81" fmla="*/ 4210780 h 5918557"/>
                    <a:gd name="connsiteX82" fmla="*/ 5833210 w 8126844"/>
                    <a:gd name="connsiteY82" fmla="*/ 4251121 h 5918557"/>
                    <a:gd name="connsiteX83" fmla="*/ 5712186 w 8126844"/>
                    <a:gd name="connsiteY83" fmla="*/ 4291463 h 5918557"/>
                    <a:gd name="connsiteX84" fmla="*/ 5658398 w 8126844"/>
                    <a:gd name="connsiteY84" fmla="*/ 4143545 h 5918557"/>
                    <a:gd name="connsiteX85" fmla="*/ 5779421 w 8126844"/>
                    <a:gd name="connsiteY85" fmla="*/ 4035969 h 5918557"/>
                    <a:gd name="connsiteX86" fmla="*/ 5779421 w 8126844"/>
                    <a:gd name="connsiteY86" fmla="*/ 3941839 h 5918557"/>
                    <a:gd name="connsiteX87" fmla="*/ 5497033 w 8126844"/>
                    <a:gd name="connsiteY87" fmla="*/ 4062863 h 5918557"/>
                    <a:gd name="connsiteX88" fmla="*/ 5039833 w 8126844"/>
                    <a:gd name="connsiteY88" fmla="*/ 4197333 h 5918557"/>
                    <a:gd name="connsiteX89" fmla="*/ 4865021 w 8126844"/>
                    <a:gd name="connsiteY89" fmla="*/ 4278016 h 5918557"/>
                    <a:gd name="connsiteX90" fmla="*/ 4905363 w 8126844"/>
                    <a:gd name="connsiteY90" fmla="*/ 4372145 h 5918557"/>
                    <a:gd name="connsiteX91" fmla="*/ 5160857 w 8126844"/>
                    <a:gd name="connsiteY91" fmla="*/ 4345251 h 5918557"/>
                    <a:gd name="connsiteX92" fmla="*/ 5187751 w 8126844"/>
                    <a:gd name="connsiteY92" fmla="*/ 4479721 h 5918557"/>
                    <a:gd name="connsiteX93" fmla="*/ 4878468 w 8126844"/>
                    <a:gd name="connsiteY93" fmla="*/ 4573851 h 5918557"/>
                    <a:gd name="connsiteX94" fmla="*/ 4891916 w 8126844"/>
                    <a:gd name="connsiteY94" fmla="*/ 4721769 h 5918557"/>
                    <a:gd name="connsiteX95" fmla="*/ 5376010 w 8126844"/>
                    <a:gd name="connsiteY95" fmla="*/ 4614192 h 5918557"/>
                    <a:gd name="connsiteX96" fmla="*/ 5967680 w 8126844"/>
                    <a:gd name="connsiteY96" fmla="*/ 4466274 h 5918557"/>
                    <a:gd name="connsiteX97" fmla="*/ 6344198 w 8126844"/>
                    <a:gd name="connsiteY97" fmla="*/ 4264569 h 5918557"/>
                    <a:gd name="connsiteX98" fmla="*/ 6478668 w 8126844"/>
                    <a:gd name="connsiteY98" fmla="*/ 4264569 h 5918557"/>
                    <a:gd name="connsiteX99" fmla="*/ 6478668 w 8126844"/>
                    <a:gd name="connsiteY99" fmla="*/ 4452827 h 5918557"/>
                    <a:gd name="connsiteX100" fmla="*/ 5900445 w 8126844"/>
                    <a:gd name="connsiteY100" fmla="*/ 4641086 h 5918557"/>
                    <a:gd name="connsiteX101" fmla="*/ 5053280 w 8126844"/>
                    <a:gd name="connsiteY101" fmla="*/ 4883133 h 5918557"/>
                    <a:gd name="connsiteX102" fmla="*/ 4703657 w 8126844"/>
                    <a:gd name="connsiteY102" fmla="*/ 4977263 h 5918557"/>
                    <a:gd name="connsiteX103" fmla="*/ 4313692 w 8126844"/>
                    <a:gd name="connsiteY103" fmla="*/ 5044498 h 5918557"/>
                    <a:gd name="connsiteX104" fmla="*/ 4004410 w 8126844"/>
                    <a:gd name="connsiteY104" fmla="*/ 5084839 h 5918557"/>
                    <a:gd name="connsiteX105" fmla="*/ 3869939 w 8126844"/>
                    <a:gd name="connsiteY105" fmla="*/ 4963816 h 5918557"/>
                    <a:gd name="connsiteX106" fmla="*/ 3950621 w 8126844"/>
                    <a:gd name="connsiteY106" fmla="*/ 4856239 h 5918557"/>
                    <a:gd name="connsiteX107" fmla="*/ 4367480 w 8126844"/>
                    <a:gd name="connsiteY107" fmla="*/ 4775557 h 5918557"/>
                    <a:gd name="connsiteX108" fmla="*/ 4542292 w 8126844"/>
                    <a:gd name="connsiteY108" fmla="*/ 4708321 h 5918557"/>
                    <a:gd name="connsiteX109" fmla="*/ 4542292 w 8126844"/>
                    <a:gd name="connsiteY109" fmla="*/ 4573851 h 5918557"/>
                    <a:gd name="connsiteX110" fmla="*/ 4206116 w 8126844"/>
                    <a:gd name="connsiteY110" fmla="*/ 4573851 h 5918557"/>
                    <a:gd name="connsiteX111" fmla="*/ 3520316 w 8126844"/>
                    <a:gd name="connsiteY111" fmla="*/ 4654533 h 5918557"/>
                    <a:gd name="connsiteX112" fmla="*/ 3157245 w 8126844"/>
                    <a:gd name="connsiteY112" fmla="*/ 4681427 h 5918557"/>
                    <a:gd name="connsiteX113" fmla="*/ 3076563 w 8126844"/>
                    <a:gd name="connsiteY113" fmla="*/ 4802451 h 5918557"/>
                    <a:gd name="connsiteX114" fmla="*/ 3224480 w 8126844"/>
                    <a:gd name="connsiteY114" fmla="*/ 4869686 h 5918557"/>
                    <a:gd name="connsiteX115" fmla="*/ 3453080 w 8126844"/>
                    <a:gd name="connsiteY115" fmla="*/ 4896580 h 5918557"/>
                    <a:gd name="connsiteX116" fmla="*/ 3412739 w 8126844"/>
                    <a:gd name="connsiteY116" fmla="*/ 5004157 h 5918557"/>
                    <a:gd name="connsiteX117" fmla="*/ 2968986 w 8126844"/>
                    <a:gd name="connsiteY117" fmla="*/ 5057945 h 5918557"/>
                    <a:gd name="connsiteX118" fmla="*/ 2767280 w 8126844"/>
                    <a:gd name="connsiteY118" fmla="*/ 5071392 h 5918557"/>
                    <a:gd name="connsiteX119" fmla="*/ 2673151 w 8126844"/>
                    <a:gd name="connsiteY119" fmla="*/ 5273098 h 5918557"/>
                    <a:gd name="connsiteX120" fmla="*/ 2767280 w 8126844"/>
                    <a:gd name="connsiteY120" fmla="*/ 5636169 h 5918557"/>
                    <a:gd name="connsiteX121" fmla="*/ 2700045 w 8126844"/>
                    <a:gd name="connsiteY121" fmla="*/ 5837874 h 5918557"/>
                    <a:gd name="connsiteX122" fmla="*/ 2498339 w 8126844"/>
                    <a:gd name="connsiteY122" fmla="*/ 5918557 h 5918557"/>
                    <a:gd name="connsiteX123" fmla="*/ 2256292 w 8126844"/>
                    <a:gd name="connsiteY123" fmla="*/ 5837874 h 5918557"/>
                    <a:gd name="connsiteX124" fmla="*/ 2175610 w 8126844"/>
                    <a:gd name="connsiteY124" fmla="*/ 5582380 h 5918557"/>
                    <a:gd name="connsiteX125" fmla="*/ 2269739 w 8126844"/>
                    <a:gd name="connsiteY125" fmla="*/ 5353780 h 5918557"/>
                    <a:gd name="connsiteX126" fmla="*/ 2404210 w 8126844"/>
                    <a:gd name="connsiteY126" fmla="*/ 5192416 h 5918557"/>
                    <a:gd name="connsiteX127" fmla="*/ 2390763 w 8126844"/>
                    <a:gd name="connsiteY127" fmla="*/ 5044498 h 5918557"/>
                    <a:gd name="connsiteX128" fmla="*/ 2014245 w 8126844"/>
                    <a:gd name="connsiteY128" fmla="*/ 4910027 h 5918557"/>
                    <a:gd name="connsiteX129" fmla="*/ 2068033 w 8126844"/>
                    <a:gd name="connsiteY129" fmla="*/ 4802451 h 5918557"/>
                    <a:gd name="connsiteX130" fmla="*/ 2390763 w 8126844"/>
                    <a:gd name="connsiteY130" fmla="*/ 4802451 h 5918557"/>
                    <a:gd name="connsiteX131" fmla="*/ 2807621 w 8126844"/>
                    <a:gd name="connsiteY131" fmla="*/ 4802451 h 5918557"/>
                    <a:gd name="connsiteX132" fmla="*/ 2834516 w 8126844"/>
                    <a:gd name="connsiteY132" fmla="*/ 4667980 h 5918557"/>
                    <a:gd name="connsiteX133" fmla="*/ 2686598 w 8126844"/>
                    <a:gd name="connsiteY133" fmla="*/ 4614192 h 5918557"/>
                    <a:gd name="connsiteX134" fmla="*/ 2780727 w 8126844"/>
                    <a:gd name="connsiteY134" fmla="*/ 4466274 h 5918557"/>
                    <a:gd name="connsiteX135" fmla="*/ 3211033 w 8126844"/>
                    <a:gd name="connsiteY135" fmla="*/ 4506616 h 5918557"/>
                    <a:gd name="connsiteX136" fmla="*/ 3775810 w 8126844"/>
                    <a:gd name="connsiteY136" fmla="*/ 4479721 h 5918557"/>
                    <a:gd name="connsiteX137" fmla="*/ 4380927 w 8126844"/>
                    <a:gd name="connsiteY137" fmla="*/ 4385592 h 5918557"/>
                    <a:gd name="connsiteX138" fmla="*/ 4622974 w 8126844"/>
                    <a:gd name="connsiteY138" fmla="*/ 4331804 h 5918557"/>
                    <a:gd name="connsiteX139" fmla="*/ 4555739 w 8126844"/>
                    <a:gd name="connsiteY139" fmla="*/ 4237674 h 5918557"/>
                    <a:gd name="connsiteX140" fmla="*/ 4031304 w 8126844"/>
                    <a:gd name="connsiteY140" fmla="*/ 4278016 h 5918557"/>
                    <a:gd name="connsiteX141" fmla="*/ 3600998 w 8126844"/>
                    <a:gd name="connsiteY141" fmla="*/ 4291463 h 5918557"/>
                    <a:gd name="connsiteX142" fmla="*/ 3278268 w 8126844"/>
                    <a:gd name="connsiteY142" fmla="*/ 4251121 h 5918557"/>
                    <a:gd name="connsiteX143" fmla="*/ 3237927 w 8126844"/>
                    <a:gd name="connsiteY143" fmla="*/ 4183886 h 5918557"/>
                    <a:gd name="connsiteX144" fmla="*/ 3291716 w 8126844"/>
                    <a:gd name="connsiteY144" fmla="*/ 4049416 h 5918557"/>
                    <a:gd name="connsiteX145" fmla="*/ 3587551 w 8126844"/>
                    <a:gd name="connsiteY145" fmla="*/ 4076310 h 5918557"/>
                    <a:gd name="connsiteX146" fmla="*/ 3883386 w 8126844"/>
                    <a:gd name="connsiteY146" fmla="*/ 4076310 h 5918557"/>
                    <a:gd name="connsiteX147" fmla="*/ 3964068 w 8126844"/>
                    <a:gd name="connsiteY147" fmla="*/ 4009074 h 5918557"/>
                    <a:gd name="connsiteX148" fmla="*/ 3883386 w 8126844"/>
                    <a:gd name="connsiteY148" fmla="*/ 3888051 h 5918557"/>
                    <a:gd name="connsiteX149" fmla="*/ 3412739 w 8126844"/>
                    <a:gd name="connsiteY149" fmla="*/ 3861157 h 5918557"/>
                    <a:gd name="connsiteX150" fmla="*/ 3049668 w 8126844"/>
                    <a:gd name="connsiteY150" fmla="*/ 3807369 h 5918557"/>
                    <a:gd name="connsiteX151" fmla="*/ 2740386 w 8126844"/>
                    <a:gd name="connsiteY151" fmla="*/ 3740133 h 5918557"/>
                    <a:gd name="connsiteX152" fmla="*/ 2457998 w 8126844"/>
                    <a:gd name="connsiteY152" fmla="*/ 3659451 h 5918557"/>
                    <a:gd name="connsiteX153" fmla="*/ 2242845 w 8126844"/>
                    <a:gd name="connsiteY153" fmla="*/ 3605663 h 5918557"/>
                    <a:gd name="connsiteX154" fmla="*/ 2162163 w 8126844"/>
                    <a:gd name="connsiteY154" fmla="*/ 3767027 h 5918557"/>
                    <a:gd name="connsiteX155" fmla="*/ 2336974 w 8126844"/>
                    <a:gd name="connsiteY155" fmla="*/ 3941839 h 5918557"/>
                    <a:gd name="connsiteX156" fmla="*/ 2713492 w 8126844"/>
                    <a:gd name="connsiteY156" fmla="*/ 3995627 h 5918557"/>
                    <a:gd name="connsiteX157" fmla="*/ 2874857 w 8126844"/>
                    <a:gd name="connsiteY157" fmla="*/ 4049416 h 5918557"/>
                    <a:gd name="connsiteX158" fmla="*/ 2874857 w 8126844"/>
                    <a:gd name="connsiteY158" fmla="*/ 4197333 h 5918557"/>
                    <a:gd name="connsiteX159" fmla="*/ 2605916 w 8126844"/>
                    <a:gd name="connsiteY159" fmla="*/ 4170439 h 5918557"/>
                    <a:gd name="connsiteX160" fmla="*/ 2000798 w 8126844"/>
                    <a:gd name="connsiteY160" fmla="*/ 4049416 h 5918557"/>
                    <a:gd name="connsiteX161" fmla="*/ 1583939 w 8126844"/>
                    <a:gd name="connsiteY161" fmla="*/ 3901498 h 5918557"/>
                    <a:gd name="connsiteX162" fmla="*/ 1409127 w 8126844"/>
                    <a:gd name="connsiteY162" fmla="*/ 3914945 h 5918557"/>
                    <a:gd name="connsiteX163" fmla="*/ 1368786 w 8126844"/>
                    <a:gd name="connsiteY163" fmla="*/ 4089757 h 5918557"/>
                    <a:gd name="connsiteX164" fmla="*/ 1799092 w 8126844"/>
                    <a:gd name="connsiteY164" fmla="*/ 4224227 h 5918557"/>
                    <a:gd name="connsiteX165" fmla="*/ 2256292 w 8126844"/>
                    <a:gd name="connsiteY165" fmla="*/ 4385592 h 5918557"/>
                    <a:gd name="connsiteX166" fmla="*/ 2390763 w 8126844"/>
                    <a:gd name="connsiteY166" fmla="*/ 4493169 h 5918557"/>
                    <a:gd name="connsiteX167" fmla="*/ 2120042 w 8126844"/>
                    <a:gd name="connsiteY167" fmla="*/ 4570182 h 5918557"/>
                    <a:gd name="connsiteX168" fmla="*/ 2094927 w 8126844"/>
                    <a:gd name="connsiteY168" fmla="*/ 4560404 h 5918557"/>
                    <a:gd name="connsiteX169" fmla="*/ 1557045 w 8126844"/>
                    <a:gd name="connsiteY169" fmla="*/ 4385592 h 5918557"/>
                    <a:gd name="connsiteX170" fmla="*/ 965374 w 8126844"/>
                    <a:gd name="connsiteY170" fmla="*/ 4156992 h 5918557"/>
                    <a:gd name="connsiteX171" fmla="*/ 481280 w 8126844"/>
                    <a:gd name="connsiteY171" fmla="*/ 3941839 h 5918557"/>
                    <a:gd name="connsiteX172" fmla="*/ 198892 w 8126844"/>
                    <a:gd name="connsiteY172" fmla="*/ 3834263 h 5918557"/>
                    <a:gd name="connsiteX173" fmla="*/ 131657 w 8126844"/>
                    <a:gd name="connsiteY173" fmla="*/ 3740133 h 5918557"/>
                    <a:gd name="connsiteX174" fmla="*/ 279574 w 8126844"/>
                    <a:gd name="connsiteY174" fmla="*/ 3646004 h 5918557"/>
                    <a:gd name="connsiteX175" fmla="*/ 642645 w 8126844"/>
                    <a:gd name="connsiteY175" fmla="*/ 3820816 h 5918557"/>
                    <a:gd name="connsiteX176" fmla="*/ 1113292 w 8126844"/>
                    <a:gd name="connsiteY176" fmla="*/ 3968733 h 5918557"/>
                    <a:gd name="connsiteX177" fmla="*/ 1153633 w 8126844"/>
                    <a:gd name="connsiteY177" fmla="*/ 3793921 h 5918557"/>
                    <a:gd name="connsiteX178" fmla="*/ 1032610 w 8126844"/>
                    <a:gd name="connsiteY178" fmla="*/ 3632557 h 5918557"/>
                    <a:gd name="connsiteX179" fmla="*/ 535068 w 8126844"/>
                    <a:gd name="connsiteY179" fmla="*/ 3484639 h 5918557"/>
                    <a:gd name="connsiteX180" fmla="*/ 198892 w 8126844"/>
                    <a:gd name="connsiteY180" fmla="*/ 3242592 h 5918557"/>
                    <a:gd name="connsiteX181" fmla="*/ 10633 w 8126844"/>
                    <a:gd name="connsiteY181" fmla="*/ 3081227 h 5918557"/>
                    <a:gd name="connsiteX182" fmla="*/ 50974 w 8126844"/>
                    <a:gd name="connsiteY182" fmla="*/ 2946757 h 5918557"/>
                    <a:gd name="connsiteX183" fmla="*/ 279574 w 8126844"/>
                    <a:gd name="connsiteY183" fmla="*/ 3027439 h 5918557"/>
                    <a:gd name="connsiteX184" fmla="*/ 1019163 w 8126844"/>
                    <a:gd name="connsiteY184" fmla="*/ 3430851 h 5918557"/>
                    <a:gd name="connsiteX185" fmla="*/ 1462916 w 8126844"/>
                    <a:gd name="connsiteY185" fmla="*/ 3672898 h 5918557"/>
                    <a:gd name="connsiteX186" fmla="*/ 1799092 w 8126844"/>
                    <a:gd name="connsiteY186" fmla="*/ 3767027 h 5918557"/>
                    <a:gd name="connsiteX187" fmla="*/ 1973904 w 8126844"/>
                    <a:gd name="connsiteY187" fmla="*/ 3699792 h 5918557"/>
                    <a:gd name="connsiteX188" fmla="*/ 1960457 w 8126844"/>
                    <a:gd name="connsiteY188" fmla="*/ 3457745 h 5918557"/>
                    <a:gd name="connsiteX189" fmla="*/ 1624280 w 8126844"/>
                    <a:gd name="connsiteY189" fmla="*/ 3350169 h 5918557"/>
                    <a:gd name="connsiteX190" fmla="*/ 1288104 w 8126844"/>
                    <a:gd name="connsiteY190" fmla="*/ 3202251 h 5918557"/>
                    <a:gd name="connsiteX191" fmla="*/ 1261210 w 8126844"/>
                    <a:gd name="connsiteY191" fmla="*/ 3067780 h 5918557"/>
                    <a:gd name="connsiteX192" fmla="*/ 1462916 w 8126844"/>
                    <a:gd name="connsiteY192" fmla="*/ 3067780 h 5918557"/>
                    <a:gd name="connsiteX193" fmla="*/ 1691516 w 8126844"/>
                    <a:gd name="connsiteY193" fmla="*/ 3148463 h 5918557"/>
                    <a:gd name="connsiteX194" fmla="*/ 1758751 w 8126844"/>
                    <a:gd name="connsiteY194" fmla="*/ 2933310 h 5918557"/>
                    <a:gd name="connsiteX195" fmla="*/ 1597386 w 8126844"/>
                    <a:gd name="connsiteY195" fmla="*/ 2758498 h 5918557"/>
                    <a:gd name="connsiteX196" fmla="*/ 1153633 w 8126844"/>
                    <a:gd name="connsiteY196" fmla="*/ 2570239 h 5918557"/>
                    <a:gd name="connsiteX197" fmla="*/ 871245 w 8126844"/>
                    <a:gd name="connsiteY197" fmla="*/ 2381980 h 5918557"/>
                    <a:gd name="connsiteX198" fmla="*/ 750221 w 8126844"/>
                    <a:gd name="connsiteY198" fmla="*/ 2247510 h 5918557"/>
                    <a:gd name="connsiteX199" fmla="*/ 844351 w 8126844"/>
                    <a:gd name="connsiteY199" fmla="*/ 2126486 h 5918557"/>
                    <a:gd name="connsiteX200" fmla="*/ 1328445 w 8126844"/>
                    <a:gd name="connsiteY200" fmla="*/ 2341639 h 5918557"/>
                    <a:gd name="connsiteX201" fmla="*/ 1606671 w 8126844"/>
                    <a:gd name="connsiteY201" fmla="*/ 2488058 h 5918557"/>
                    <a:gd name="connsiteX202" fmla="*/ 1720260 w 8126844"/>
                    <a:gd name="connsiteY202" fmla="*/ 2209219 h 5918557"/>
                    <a:gd name="connsiteX203" fmla="*/ 1772079 w 8126844"/>
                    <a:gd name="connsiteY203" fmla="*/ 2025794 h 5918557"/>
                    <a:gd name="connsiteX204" fmla="*/ 1693720 w 8126844"/>
                    <a:gd name="connsiteY204" fmla="*/ 1853765 h 5918557"/>
                    <a:gd name="connsiteX205" fmla="*/ 2176456 w 8126844"/>
                    <a:gd name="connsiteY205" fmla="*/ 2166613 h 5918557"/>
                    <a:gd name="connsiteX206" fmla="*/ 1984049 w 8126844"/>
                    <a:gd name="connsiteY206" fmla="*/ 2144205 h 5918557"/>
                    <a:gd name="connsiteX207" fmla="*/ 1894130 w 8126844"/>
                    <a:gd name="connsiteY207" fmla="*/ 2281923 h 5918557"/>
                    <a:gd name="connsiteX208" fmla="*/ 1879774 w 8126844"/>
                    <a:gd name="connsiteY208" fmla="*/ 2624027 h 5918557"/>
                    <a:gd name="connsiteX209" fmla="*/ 2390763 w 8126844"/>
                    <a:gd name="connsiteY209" fmla="*/ 2852627 h 5918557"/>
                    <a:gd name="connsiteX210" fmla="*/ 3157245 w 8126844"/>
                    <a:gd name="connsiteY210" fmla="*/ 3067780 h 5918557"/>
                    <a:gd name="connsiteX211" fmla="*/ 3708574 w 8126844"/>
                    <a:gd name="connsiteY211" fmla="*/ 3202251 h 5918557"/>
                    <a:gd name="connsiteX212" fmla="*/ 4165774 w 8126844"/>
                    <a:gd name="connsiteY212" fmla="*/ 3175357 h 5918557"/>
                    <a:gd name="connsiteX213" fmla="*/ 4394374 w 8126844"/>
                    <a:gd name="connsiteY213" fmla="*/ 3148463 h 5918557"/>
                    <a:gd name="connsiteX214" fmla="*/ 4407821 w 8126844"/>
                    <a:gd name="connsiteY214" fmla="*/ 2960204 h 5918557"/>
                    <a:gd name="connsiteX215" fmla="*/ 4192668 w 8126844"/>
                    <a:gd name="connsiteY215" fmla="*/ 2919863 h 5918557"/>
                    <a:gd name="connsiteX216" fmla="*/ 4031304 w 8126844"/>
                    <a:gd name="connsiteY216" fmla="*/ 2960204 h 5918557"/>
                    <a:gd name="connsiteX217" fmla="*/ 4031304 w 8126844"/>
                    <a:gd name="connsiteY217" fmla="*/ 2785392 h 5918557"/>
                    <a:gd name="connsiteX218" fmla="*/ 4448163 w 8126844"/>
                    <a:gd name="connsiteY218" fmla="*/ 2664369 h 5918557"/>
                    <a:gd name="connsiteX219" fmla="*/ 4703657 w 8126844"/>
                    <a:gd name="connsiteY219" fmla="*/ 2556792 h 5918557"/>
                    <a:gd name="connsiteX220" fmla="*/ 4719129 w 8126844"/>
                    <a:gd name="connsiteY220" fmla="*/ 2340128 h 5918557"/>
                    <a:gd name="connsiteX221" fmla="*/ 4519556 w 8126844"/>
                    <a:gd name="connsiteY221" fmla="*/ 2345080 h 5918557"/>
                    <a:gd name="connsiteX0" fmla="*/ 5076343 w 8126844"/>
                    <a:gd name="connsiteY0" fmla="*/ 2135224 h 5918557"/>
                    <a:gd name="connsiteX1" fmla="*/ 4866197 w 8126844"/>
                    <a:gd name="connsiteY1" fmla="*/ 2254064 h 5918557"/>
                    <a:gd name="connsiteX2" fmla="*/ 4959151 w 8126844"/>
                    <a:gd name="connsiteY2" fmla="*/ 2462663 h 5918557"/>
                    <a:gd name="connsiteX3" fmla="*/ 5402904 w 8126844"/>
                    <a:gd name="connsiteY3" fmla="*/ 2301298 h 5918557"/>
                    <a:gd name="connsiteX4" fmla="*/ 6115747 w 8126844"/>
                    <a:gd name="connsiteY4" fmla="*/ 1850935 h 5918557"/>
                    <a:gd name="connsiteX5" fmla="*/ 6243817 w 8126844"/>
                    <a:gd name="connsiteY5" fmla="*/ 2281926 h 5918557"/>
                    <a:gd name="connsiteX6" fmla="*/ 6598389 w 8126844"/>
                    <a:gd name="connsiteY6" fmla="*/ 2100084 h 5918557"/>
                    <a:gd name="connsiteX7" fmla="*/ 6443563 w 8126844"/>
                    <a:gd name="connsiteY7" fmla="*/ 1645750 h 5918557"/>
                    <a:gd name="connsiteX8" fmla="*/ 6787725 w 8126844"/>
                    <a:gd name="connsiteY8" fmla="*/ 1921439 h 5918557"/>
                    <a:gd name="connsiteX9" fmla="*/ 6934578 w 8126844"/>
                    <a:gd name="connsiteY9" fmla="*/ 1779411 h 5918557"/>
                    <a:gd name="connsiteX10" fmla="*/ 6668002 w 8126844"/>
                    <a:gd name="connsiteY10" fmla="*/ 1409961 h 5918557"/>
                    <a:gd name="connsiteX11" fmla="*/ 6941073 w 8126844"/>
                    <a:gd name="connsiteY11" fmla="*/ 977271 h 5918557"/>
                    <a:gd name="connsiteX12" fmla="*/ 6764360 w 8126844"/>
                    <a:gd name="connsiteY12" fmla="*/ 399086 h 5918557"/>
                    <a:gd name="connsiteX13" fmla="*/ 6656943 w 8126844"/>
                    <a:gd name="connsiteY13" fmla="*/ 525696 h 5918557"/>
                    <a:gd name="connsiteX14" fmla="*/ 6759584 w 8126844"/>
                    <a:gd name="connsiteY14" fmla="*/ 0 h 5918557"/>
                    <a:gd name="connsiteX15" fmla="*/ 6766984 w 8126844"/>
                    <a:gd name="connsiteY15" fmla="*/ 176893 h 5918557"/>
                    <a:gd name="connsiteX16" fmla="*/ 7177916 w 8126844"/>
                    <a:gd name="connsiteY16" fmla="*/ 741439 h 5918557"/>
                    <a:gd name="connsiteX17" fmla="*/ 7352727 w 8126844"/>
                    <a:gd name="connsiteY17" fmla="*/ 620416 h 5918557"/>
                    <a:gd name="connsiteX18" fmla="*/ 7460304 w 8126844"/>
                    <a:gd name="connsiteY18" fmla="*/ 929698 h 5918557"/>
                    <a:gd name="connsiteX19" fmla="*/ 7137574 w 8126844"/>
                    <a:gd name="connsiteY19" fmla="*/ 1360004 h 5918557"/>
                    <a:gd name="connsiteX20" fmla="*/ 7056892 w 8126844"/>
                    <a:gd name="connsiteY20" fmla="*/ 1534816 h 5918557"/>
                    <a:gd name="connsiteX21" fmla="*/ 7177916 w 8126844"/>
                    <a:gd name="connsiteY21" fmla="*/ 1642392 h 5918557"/>
                    <a:gd name="connsiteX22" fmla="*/ 7406516 w 8126844"/>
                    <a:gd name="connsiteY22" fmla="*/ 1413792 h 5918557"/>
                    <a:gd name="connsiteX23" fmla="*/ 7540986 w 8126844"/>
                    <a:gd name="connsiteY23" fmla="*/ 1413792 h 5918557"/>
                    <a:gd name="connsiteX24" fmla="*/ 7554433 w 8126844"/>
                    <a:gd name="connsiteY24" fmla="*/ 1642392 h 5918557"/>
                    <a:gd name="connsiteX25" fmla="*/ 6976210 w 8126844"/>
                    <a:gd name="connsiteY25" fmla="*/ 2234063 h 5918557"/>
                    <a:gd name="connsiteX26" fmla="*/ 6276963 w 8126844"/>
                    <a:gd name="connsiteY26" fmla="*/ 2785392 h 5918557"/>
                    <a:gd name="connsiteX27" fmla="*/ 5860104 w 8126844"/>
                    <a:gd name="connsiteY27" fmla="*/ 2987098 h 5918557"/>
                    <a:gd name="connsiteX28" fmla="*/ 5658398 w 8126844"/>
                    <a:gd name="connsiteY28" fmla="*/ 3054333 h 5918557"/>
                    <a:gd name="connsiteX29" fmla="*/ 5550821 w 8126844"/>
                    <a:gd name="connsiteY29" fmla="*/ 2973651 h 5918557"/>
                    <a:gd name="connsiteX30" fmla="*/ 5644951 w 8126844"/>
                    <a:gd name="connsiteY30" fmla="*/ 2771945 h 5918557"/>
                    <a:gd name="connsiteX31" fmla="*/ 5913892 w 8126844"/>
                    <a:gd name="connsiteY31" fmla="*/ 2718157 h 5918557"/>
                    <a:gd name="connsiteX32" fmla="*/ 5752527 w 8126844"/>
                    <a:gd name="connsiteY32" fmla="*/ 2408874 h 5918557"/>
                    <a:gd name="connsiteX33" fmla="*/ 5362563 w 8126844"/>
                    <a:gd name="connsiteY33" fmla="*/ 2556792 h 5918557"/>
                    <a:gd name="connsiteX34" fmla="*/ 4663316 w 8126844"/>
                    <a:gd name="connsiteY34" fmla="*/ 2839180 h 5918557"/>
                    <a:gd name="connsiteX35" fmla="*/ 4649868 w 8126844"/>
                    <a:gd name="connsiteY35" fmla="*/ 3013992 h 5918557"/>
                    <a:gd name="connsiteX36" fmla="*/ 4703657 w 8126844"/>
                    <a:gd name="connsiteY36" fmla="*/ 3121569 h 5918557"/>
                    <a:gd name="connsiteX37" fmla="*/ 5066727 w 8126844"/>
                    <a:gd name="connsiteY37" fmla="*/ 2987098 h 5918557"/>
                    <a:gd name="connsiteX38" fmla="*/ 5322221 w 8126844"/>
                    <a:gd name="connsiteY38" fmla="*/ 2933310 h 5918557"/>
                    <a:gd name="connsiteX39" fmla="*/ 5349116 w 8126844"/>
                    <a:gd name="connsiteY39" fmla="*/ 3067780 h 5918557"/>
                    <a:gd name="connsiteX40" fmla="*/ 4784339 w 8126844"/>
                    <a:gd name="connsiteY40" fmla="*/ 3282933 h 5918557"/>
                    <a:gd name="connsiteX41" fmla="*/ 4098539 w 8126844"/>
                    <a:gd name="connsiteY41" fmla="*/ 3417404 h 5918557"/>
                    <a:gd name="connsiteX42" fmla="*/ 2740386 w 8126844"/>
                    <a:gd name="connsiteY42" fmla="*/ 3282933 h 5918557"/>
                    <a:gd name="connsiteX43" fmla="*/ 2202504 w 8126844"/>
                    <a:gd name="connsiteY43" fmla="*/ 3081227 h 5918557"/>
                    <a:gd name="connsiteX44" fmla="*/ 2027692 w 8126844"/>
                    <a:gd name="connsiteY44" fmla="*/ 3027439 h 5918557"/>
                    <a:gd name="connsiteX45" fmla="*/ 1960457 w 8126844"/>
                    <a:gd name="connsiteY45" fmla="*/ 3175357 h 5918557"/>
                    <a:gd name="connsiteX46" fmla="*/ 2390763 w 8126844"/>
                    <a:gd name="connsiteY46" fmla="*/ 3403957 h 5918557"/>
                    <a:gd name="connsiteX47" fmla="*/ 3372398 w 8126844"/>
                    <a:gd name="connsiteY47" fmla="*/ 3646004 h 5918557"/>
                    <a:gd name="connsiteX48" fmla="*/ 4125433 w 8126844"/>
                    <a:gd name="connsiteY48" fmla="*/ 3646004 h 5918557"/>
                    <a:gd name="connsiteX49" fmla="*/ 4757445 w 8126844"/>
                    <a:gd name="connsiteY49" fmla="*/ 3619110 h 5918557"/>
                    <a:gd name="connsiteX50" fmla="*/ 4918810 w 8126844"/>
                    <a:gd name="connsiteY50" fmla="*/ 3659451 h 5918557"/>
                    <a:gd name="connsiteX51" fmla="*/ 4811233 w 8126844"/>
                    <a:gd name="connsiteY51" fmla="*/ 3820816 h 5918557"/>
                    <a:gd name="connsiteX52" fmla="*/ 4286798 w 8126844"/>
                    <a:gd name="connsiteY52" fmla="*/ 3888051 h 5918557"/>
                    <a:gd name="connsiteX53" fmla="*/ 4219563 w 8126844"/>
                    <a:gd name="connsiteY53" fmla="*/ 4022521 h 5918557"/>
                    <a:gd name="connsiteX54" fmla="*/ 4555739 w 8126844"/>
                    <a:gd name="connsiteY54" fmla="*/ 4076310 h 5918557"/>
                    <a:gd name="connsiteX55" fmla="*/ 5241539 w 8126844"/>
                    <a:gd name="connsiteY55" fmla="*/ 3888051 h 5918557"/>
                    <a:gd name="connsiteX56" fmla="*/ 5523927 w 8126844"/>
                    <a:gd name="connsiteY56" fmla="*/ 3753580 h 5918557"/>
                    <a:gd name="connsiteX57" fmla="*/ 5618057 w 8126844"/>
                    <a:gd name="connsiteY57" fmla="*/ 3646004 h 5918557"/>
                    <a:gd name="connsiteX58" fmla="*/ 5402904 w 8126844"/>
                    <a:gd name="connsiteY58" fmla="*/ 3632557 h 5918557"/>
                    <a:gd name="connsiteX59" fmla="*/ 5214645 w 8126844"/>
                    <a:gd name="connsiteY59" fmla="*/ 3524980 h 5918557"/>
                    <a:gd name="connsiteX60" fmla="*/ 5241539 w 8126844"/>
                    <a:gd name="connsiteY60" fmla="*/ 3403957 h 5918557"/>
                    <a:gd name="connsiteX61" fmla="*/ 5537374 w 8126844"/>
                    <a:gd name="connsiteY61" fmla="*/ 3363616 h 5918557"/>
                    <a:gd name="connsiteX62" fmla="*/ 6196280 w 8126844"/>
                    <a:gd name="connsiteY62" fmla="*/ 3108121 h 5918557"/>
                    <a:gd name="connsiteX63" fmla="*/ 6747610 w 8126844"/>
                    <a:gd name="connsiteY63" fmla="*/ 2771945 h 5918557"/>
                    <a:gd name="connsiteX64" fmla="*/ 7218257 w 8126844"/>
                    <a:gd name="connsiteY64" fmla="*/ 2328192 h 5918557"/>
                    <a:gd name="connsiteX65" fmla="*/ 7433410 w 8126844"/>
                    <a:gd name="connsiteY65" fmla="*/ 2153380 h 5918557"/>
                    <a:gd name="connsiteX66" fmla="*/ 7567880 w 8126844"/>
                    <a:gd name="connsiteY66" fmla="*/ 2180274 h 5918557"/>
                    <a:gd name="connsiteX67" fmla="*/ 7514092 w 8126844"/>
                    <a:gd name="connsiteY67" fmla="*/ 2381980 h 5918557"/>
                    <a:gd name="connsiteX68" fmla="*/ 7097233 w 8126844"/>
                    <a:gd name="connsiteY68" fmla="*/ 2812286 h 5918557"/>
                    <a:gd name="connsiteX69" fmla="*/ 6451774 w 8126844"/>
                    <a:gd name="connsiteY69" fmla="*/ 3229145 h 5918557"/>
                    <a:gd name="connsiteX70" fmla="*/ 6088704 w 8126844"/>
                    <a:gd name="connsiteY70" fmla="*/ 3417404 h 5918557"/>
                    <a:gd name="connsiteX71" fmla="*/ 5981127 w 8126844"/>
                    <a:gd name="connsiteY71" fmla="*/ 3551874 h 5918557"/>
                    <a:gd name="connsiteX72" fmla="*/ 6021468 w 8126844"/>
                    <a:gd name="connsiteY72" fmla="*/ 3753580 h 5918557"/>
                    <a:gd name="connsiteX73" fmla="*/ 6115598 w 8126844"/>
                    <a:gd name="connsiteY73" fmla="*/ 3901498 h 5918557"/>
                    <a:gd name="connsiteX74" fmla="*/ 6734163 w 8126844"/>
                    <a:gd name="connsiteY74" fmla="*/ 3726686 h 5918557"/>
                    <a:gd name="connsiteX75" fmla="*/ 7419963 w 8126844"/>
                    <a:gd name="connsiteY75" fmla="*/ 3296380 h 5918557"/>
                    <a:gd name="connsiteX76" fmla="*/ 7850268 w 8126844"/>
                    <a:gd name="connsiteY76" fmla="*/ 2973651 h 5918557"/>
                    <a:gd name="connsiteX77" fmla="*/ 8065421 w 8126844"/>
                    <a:gd name="connsiteY77" fmla="*/ 2866074 h 5918557"/>
                    <a:gd name="connsiteX78" fmla="*/ 8105763 w 8126844"/>
                    <a:gd name="connsiteY78" fmla="*/ 3027439 h 5918557"/>
                    <a:gd name="connsiteX79" fmla="*/ 7769586 w 8126844"/>
                    <a:gd name="connsiteY79" fmla="*/ 3363616 h 5918557"/>
                    <a:gd name="connsiteX80" fmla="*/ 6707268 w 8126844"/>
                    <a:gd name="connsiteY80" fmla="*/ 3941839 h 5918557"/>
                    <a:gd name="connsiteX81" fmla="*/ 6129045 w 8126844"/>
                    <a:gd name="connsiteY81" fmla="*/ 4210780 h 5918557"/>
                    <a:gd name="connsiteX82" fmla="*/ 5833210 w 8126844"/>
                    <a:gd name="connsiteY82" fmla="*/ 4251121 h 5918557"/>
                    <a:gd name="connsiteX83" fmla="*/ 5712186 w 8126844"/>
                    <a:gd name="connsiteY83" fmla="*/ 4291463 h 5918557"/>
                    <a:gd name="connsiteX84" fmla="*/ 5658398 w 8126844"/>
                    <a:gd name="connsiteY84" fmla="*/ 4143545 h 5918557"/>
                    <a:gd name="connsiteX85" fmla="*/ 5779421 w 8126844"/>
                    <a:gd name="connsiteY85" fmla="*/ 4035969 h 5918557"/>
                    <a:gd name="connsiteX86" fmla="*/ 5779421 w 8126844"/>
                    <a:gd name="connsiteY86" fmla="*/ 3941839 h 5918557"/>
                    <a:gd name="connsiteX87" fmla="*/ 5497033 w 8126844"/>
                    <a:gd name="connsiteY87" fmla="*/ 4062863 h 5918557"/>
                    <a:gd name="connsiteX88" fmla="*/ 5039833 w 8126844"/>
                    <a:gd name="connsiteY88" fmla="*/ 4197333 h 5918557"/>
                    <a:gd name="connsiteX89" fmla="*/ 4865021 w 8126844"/>
                    <a:gd name="connsiteY89" fmla="*/ 4278016 h 5918557"/>
                    <a:gd name="connsiteX90" fmla="*/ 4905363 w 8126844"/>
                    <a:gd name="connsiteY90" fmla="*/ 4372145 h 5918557"/>
                    <a:gd name="connsiteX91" fmla="*/ 5160857 w 8126844"/>
                    <a:gd name="connsiteY91" fmla="*/ 4345251 h 5918557"/>
                    <a:gd name="connsiteX92" fmla="*/ 5187751 w 8126844"/>
                    <a:gd name="connsiteY92" fmla="*/ 4479721 h 5918557"/>
                    <a:gd name="connsiteX93" fmla="*/ 4878468 w 8126844"/>
                    <a:gd name="connsiteY93" fmla="*/ 4573851 h 5918557"/>
                    <a:gd name="connsiteX94" fmla="*/ 4891916 w 8126844"/>
                    <a:gd name="connsiteY94" fmla="*/ 4721769 h 5918557"/>
                    <a:gd name="connsiteX95" fmla="*/ 5376010 w 8126844"/>
                    <a:gd name="connsiteY95" fmla="*/ 4614192 h 5918557"/>
                    <a:gd name="connsiteX96" fmla="*/ 5967680 w 8126844"/>
                    <a:gd name="connsiteY96" fmla="*/ 4466274 h 5918557"/>
                    <a:gd name="connsiteX97" fmla="*/ 6344198 w 8126844"/>
                    <a:gd name="connsiteY97" fmla="*/ 4264569 h 5918557"/>
                    <a:gd name="connsiteX98" fmla="*/ 6478668 w 8126844"/>
                    <a:gd name="connsiteY98" fmla="*/ 4264569 h 5918557"/>
                    <a:gd name="connsiteX99" fmla="*/ 6478668 w 8126844"/>
                    <a:gd name="connsiteY99" fmla="*/ 4452827 h 5918557"/>
                    <a:gd name="connsiteX100" fmla="*/ 5900445 w 8126844"/>
                    <a:gd name="connsiteY100" fmla="*/ 4641086 h 5918557"/>
                    <a:gd name="connsiteX101" fmla="*/ 5053280 w 8126844"/>
                    <a:gd name="connsiteY101" fmla="*/ 4883133 h 5918557"/>
                    <a:gd name="connsiteX102" fmla="*/ 4703657 w 8126844"/>
                    <a:gd name="connsiteY102" fmla="*/ 4977263 h 5918557"/>
                    <a:gd name="connsiteX103" fmla="*/ 4313692 w 8126844"/>
                    <a:gd name="connsiteY103" fmla="*/ 5044498 h 5918557"/>
                    <a:gd name="connsiteX104" fmla="*/ 4004410 w 8126844"/>
                    <a:gd name="connsiteY104" fmla="*/ 5084839 h 5918557"/>
                    <a:gd name="connsiteX105" fmla="*/ 3869939 w 8126844"/>
                    <a:gd name="connsiteY105" fmla="*/ 4963816 h 5918557"/>
                    <a:gd name="connsiteX106" fmla="*/ 3950621 w 8126844"/>
                    <a:gd name="connsiteY106" fmla="*/ 4856239 h 5918557"/>
                    <a:gd name="connsiteX107" fmla="*/ 4367480 w 8126844"/>
                    <a:gd name="connsiteY107" fmla="*/ 4775557 h 5918557"/>
                    <a:gd name="connsiteX108" fmla="*/ 4542292 w 8126844"/>
                    <a:gd name="connsiteY108" fmla="*/ 4708321 h 5918557"/>
                    <a:gd name="connsiteX109" fmla="*/ 4542292 w 8126844"/>
                    <a:gd name="connsiteY109" fmla="*/ 4573851 h 5918557"/>
                    <a:gd name="connsiteX110" fmla="*/ 4206116 w 8126844"/>
                    <a:gd name="connsiteY110" fmla="*/ 4573851 h 5918557"/>
                    <a:gd name="connsiteX111" fmla="*/ 3520316 w 8126844"/>
                    <a:gd name="connsiteY111" fmla="*/ 4654533 h 5918557"/>
                    <a:gd name="connsiteX112" fmla="*/ 3157245 w 8126844"/>
                    <a:gd name="connsiteY112" fmla="*/ 4681427 h 5918557"/>
                    <a:gd name="connsiteX113" fmla="*/ 3076563 w 8126844"/>
                    <a:gd name="connsiteY113" fmla="*/ 4802451 h 5918557"/>
                    <a:gd name="connsiteX114" fmla="*/ 3224480 w 8126844"/>
                    <a:gd name="connsiteY114" fmla="*/ 4869686 h 5918557"/>
                    <a:gd name="connsiteX115" fmla="*/ 3453080 w 8126844"/>
                    <a:gd name="connsiteY115" fmla="*/ 4896580 h 5918557"/>
                    <a:gd name="connsiteX116" fmla="*/ 3412739 w 8126844"/>
                    <a:gd name="connsiteY116" fmla="*/ 5004157 h 5918557"/>
                    <a:gd name="connsiteX117" fmla="*/ 2968986 w 8126844"/>
                    <a:gd name="connsiteY117" fmla="*/ 5057945 h 5918557"/>
                    <a:gd name="connsiteX118" fmla="*/ 2767280 w 8126844"/>
                    <a:gd name="connsiteY118" fmla="*/ 5071392 h 5918557"/>
                    <a:gd name="connsiteX119" fmla="*/ 2673151 w 8126844"/>
                    <a:gd name="connsiteY119" fmla="*/ 5273098 h 5918557"/>
                    <a:gd name="connsiteX120" fmla="*/ 2767280 w 8126844"/>
                    <a:gd name="connsiteY120" fmla="*/ 5636169 h 5918557"/>
                    <a:gd name="connsiteX121" fmla="*/ 2700045 w 8126844"/>
                    <a:gd name="connsiteY121" fmla="*/ 5837874 h 5918557"/>
                    <a:gd name="connsiteX122" fmla="*/ 2498339 w 8126844"/>
                    <a:gd name="connsiteY122" fmla="*/ 5918557 h 5918557"/>
                    <a:gd name="connsiteX123" fmla="*/ 2256292 w 8126844"/>
                    <a:gd name="connsiteY123" fmla="*/ 5837874 h 5918557"/>
                    <a:gd name="connsiteX124" fmla="*/ 2175610 w 8126844"/>
                    <a:gd name="connsiteY124" fmla="*/ 5582380 h 5918557"/>
                    <a:gd name="connsiteX125" fmla="*/ 2269739 w 8126844"/>
                    <a:gd name="connsiteY125" fmla="*/ 5353780 h 5918557"/>
                    <a:gd name="connsiteX126" fmla="*/ 2404210 w 8126844"/>
                    <a:gd name="connsiteY126" fmla="*/ 5192416 h 5918557"/>
                    <a:gd name="connsiteX127" fmla="*/ 2390763 w 8126844"/>
                    <a:gd name="connsiteY127" fmla="*/ 5044498 h 5918557"/>
                    <a:gd name="connsiteX128" fmla="*/ 2014245 w 8126844"/>
                    <a:gd name="connsiteY128" fmla="*/ 4910027 h 5918557"/>
                    <a:gd name="connsiteX129" fmla="*/ 2068033 w 8126844"/>
                    <a:gd name="connsiteY129" fmla="*/ 4802451 h 5918557"/>
                    <a:gd name="connsiteX130" fmla="*/ 2390763 w 8126844"/>
                    <a:gd name="connsiteY130" fmla="*/ 4802451 h 5918557"/>
                    <a:gd name="connsiteX131" fmla="*/ 2807621 w 8126844"/>
                    <a:gd name="connsiteY131" fmla="*/ 4802451 h 5918557"/>
                    <a:gd name="connsiteX132" fmla="*/ 2834516 w 8126844"/>
                    <a:gd name="connsiteY132" fmla="*/ 4667980 h 5918557"/>
                    <a:gd name="connsiteX133" fmla="*/ 2686598 w 8126844"/>
                    <a:gd name="connsiteY133" fmla="*/ 4614192 h 5918557"/>
                    <a:gd name="connsiteX134" fmla="*/ 2780727 w 8126844"/>
                    <a:gd name="connsiteY134" fmla="*/ 4466274 h 5918557"/>
                    <a:gd name="connsiteX135" fmla="*/ 3211033 w 8126844"/>
                    <a:gd name="connsiteY135" fmla="*/ 4506616 h 5918557"/>
                    <a:gd name="connsiteX136" fmla="*/ 3775810 w 8126844"/>
                    <a:gd name="connsiteY136" fmla="*/ 4479721 h 5918557"/>
                    <a:gd name="connsiteX137" fmla="*/ 4380927 w 8126844"/>
                    <a:gd name="connsiteY137" fmla="*/ 4385592 h 5918557"/>
                    <a:gd name="connsiteX138" fmla="*/ 4622974 w 8126844"/>
                    <a:gd name="connsiteY138" fmla="*/ 4331804 h 5918557"/>
                    <a:gd name="connsiteX139" fmla="*/ 4555739 w 8126844"/>
                    <a:gd name="connsiteY139" fmla="*/ 4237674 h 5918557"/>
                    <a:gd name="connsiteX140" fmla="*/ 4031304 w 8126844"/>
                    <a:gd name="connsiteY140" fmla="*/ 4278016 h 5918557"/>
                    <a:gd name="connsiteX141" fmla="*/ 3600998 w 8126844"/>
                    <a:gd name="connsiteY141" fmla="*/ 4291463 h 5918557"/>
                    <a:gd name="connsiteX142" fmla="*/ 3278268 w 8126844"/>
                    <a:gd name="connsiteY142" fmla="*/ 4251121 h 5918557"/>
                    <a:gd name="connsiteX143" fmla="*/ 3237927 w 8126844"/>
                    <a:gd name="connsiteY143" fmla="*/ 4183886 h 5918557"/>
                    <a:gd name="connsiteX144" fmla="*/ 3291716 w 8126844"/>
                    <a:gd name="connsiteY144" fmla="*/ 4049416 h 5918557"/>
                    <a:gd name="connsiteX145" fmla="*/ 3587551 w 8126844"/>
                    <a:gd name="connsiteY145" fmla="*/ 4076310 h 5918557"/>
                    <a:gd name="connsiteX146" fmla="*/ 3883386 w 8126844"/>
                    <a:gd name="connsiteY146" fmla="*/ 4076310 h 5918557"/>
                    <a:gd name="connsiteX147" fmla="*/ 3964068 w 8126844"/>
                    <a:gd name="connsiteY147" fmla="*/ 4009074 h 5918557"/>
                    <a:gd name="connsiteX148" fmla="*/ 3883386 w 8126844"/>
                    <a:gd name="connsiteY148" fmla="*/ 3888051 h 5918557"/>
                    <a:gd name="connsiteX149" fmla="*/ 3412739 w 8126844"/>
                    <a:gd name="connsiteY149" fmla="*/ 3861157 h 5918557"/>
                    <a:gd name="connsiteX150" fmla="*/ 3049668 w 8126844"/>
                    <a:gd name="connsiteY150" fmla="*/ 3807369 h 5918557"/>
                    <a:gd name="connsiteX151" fmla="*/ 2740386 w 8126844"/>
                    <a:gd name="connsiteY151" fmla="*/ 3740133 h 5918557"/>
                    <a:gd name="connsiteX152" fmla="*/ 2457998 w 8126844"/>
                    <a:gd name="connsiteY152" fmla="*/ 3659451 h 5918557"/>
                    <a:gd name="connsiteX153" fmla="*/ 2242845 w 8126844"/>
                    <a:gd name="connsiteY153" fmla="*/ 3605663 h 5918557"/>
                    <a:gd name="connsiteX154" fmla="*/ 2162163 w 8126844"/>
                    <a:gd name="connsiteY154" fmla="*/ 3767027 h 5918557"/>
                    <a:gd name="connsiteX155" fmla="*/ 2336974 w 8126844"/>
                    <a:gd name="connsiteY155" fmla="*/ 3941839 h 5918557"/>
                    <a:gd name="connsiteX156" fmla="*/ 2713492 w 8126844"/>
                    <a:gd name="connsiteY156" fmla="*/ 3995627 h 5918557"/>
                    <a:gd name="connsiteX157" fmla="*/ 2874857 w 8126844"/>
                    <a:gd name="connsiteY157" fmla="*/ 4049416 h 5918557"/>
                    <a:gd name="connsiteX158" fmla="*/ 2874857 w 8126844"/>
                    <a:gd name="connsiteY158" fmla="*/ 4197333 h 5918557"/>
                    <a:gd name="connsiteX159" fmla="*/ 2605916 w 8126844"/>
                    <a:gd name="connsiteY159" fmla="*/ 4170439 h 5918557"/>
                    <a:gd name="connsiteX160" fmla="*/ 2000798 w 8126844"/>
                    <a:gd name="connsiteY160" fmla="*/ 4049416 h 5918557"/>
                    <a:gd name="connsiteX161" fmla="*/ 1583939 w 8126844"/>
                    <a:gd name="connsiteY161" fmla="*/ 3901498 h 5918557"/>
                    <a:gd name="connsiteX162" fmla="*/ 1409127 w 8126844"/>
                    <a:gd name="connsiteY162" fmla="*/ 3914945 h 5918557"/>
                    <a:gd name="connsiteX163" fmla="*/ 1368786 w 8126844"/>
                    <a:gd name="connsiteY163" fmla="*/ 4089757 h 5918557"/>
                    <a:gd name="connsiteX164" fmla="*/ 1799092 w 8126844"/>
                    <a:gd name="connsiteY164" fmla="*/ 4224227 h 5918557"/>
                    <a:gd name="connsiteX165" fmla="*/ 2256292 w 8126844"/>
                    <a:gd name="connsiteY165" fmla="*/ 4385592 h 5918557"/>
                    <a:gd name="connsiteX166" fmla="*/ 2120042 w 8126844"/>
                    <a:gd name="connsiteY166" fmla="*/ 4570182 h 5918557"/>
                    <a:gd name="connsiteX167" fmla="*/ 2094927 w 8126844"/>
                    <a:gd name="connsiteY167" fmla="*/ 4560404 h 5918557"/>
                    <a:gd name="connsiteX168" fmla="*/ 1557045 w 8126844"/>
                    <a:gd name="connsiteY168" fmla="*/ 4385592 h 5918557"/>
                    <a:gd name="connsiteX169" fmla="*/ 965374 w 8126844"/>
                    <a:gd name="connsiteY169" fmla="*/ 4156992 h 5918557"/>
                    <a:gd name="connsiteX170" fmla="*/ 481280 w 8126844"/>
                    <a:gd name="connsiteY170" fmla="*/ 3941839 h 5918557"/>
                    <a:gd name="connsiteX171" fmla="*/ 198892 w 8126844"/>
                    <a:gd name="connsiteY171" fmla="*/ 3834263 h 5918557"/>
                    <a:gd name="connsiteX172" fmla="*/ 131657 w 8126844"/>
                    <a:gd name="connsiteY172" fmla="*/ 3740133 h 5918557"/>
                    <a:gd name="connsiteX173" fmla="*/ 279574 w 8126844"/>
                    <a:gd name="connsiteY173" fmla="*/ 3646004 h 5918557"/>
                    <a:gd name="connsiteX174" fmla="*/ 642645 w 8126844"/>
                    <a:gd name="connsiteY174" fmla="*/ 3820816 h 5918557"/>
                    <a:gd name="connsiteX175" fmla="*/ 1113292 w 8126844"/>
                    <a:gd name="connsiteY175" fmla="*/ 3968733 h 5918557"/>
                    <a:gd name="connsiteX176" fmla="*/ 1153633 w 8126844"/>
                    <a:gd name="connsiteY176" fmla="*/ 3793921 h 5918557"/>
                    <a:gd name="connsiteX177" fmla="*/ 1032610 w 8126844"/>
                    <a:gd name="connsiteY177" fmla="*/ 3632557 h 5918557"/>
                    <a:gd name="connsiteX178" fmla="*/ 535068 w 8126844"/>
                    <a:gd name="connsiteY178" fmla="*/ 3484639 h 5918557"/>
                    <a:gd name="connsiteX179" fmla="*/ 198892 w 8126844"/>
                    <a:gd name="connsiteY179" fmla="*/ 3242592 h 5918557"/>
                    <a:gd name="connsiteX180" fmla="*/ 10633 w 8126844"/>
                    <a:gd name="connsiteY180" fmla="*/ 3081227 h 5918557"/>
                    <a:gd name="connsiteX181" fmla="*/ 50974 w 8126844"/>
                    <a:gd name="connsiteY181" fmla="*/ 2946757 h 5918557"/>
                    <a:gd name="connsiteX182" fmla="*/ 279574 w 8126844"/>
                    <a:gd name="connsiteY182" fmla="*/ 3027439 h 5918557"/>
                    <a:gd name="connsiteX183" fmla="*/ 1019163 w 8126844"/>
                    <a:gd name="connsiteY183" fmla="*/ 3430851 h 5918557"/>
                    <a:gd name="connsiteX184" fmla="*/ 1462916 w 8126844"/>
                    <a:gd name="connsiteY184" fmla="*/ 3672898 h 5918557"/>
                    <a:gd name="connsiteX185" fmla="*/ 1799092 w 8126844"/>
                    <a:gd name="connsiteY185" fmla="*/ 3767027 h 5918557"/>
                    <a:gd name="connsiteX186" fmla="*/ 1973904 w 8126844"/>
                    <a:gd name="connsiteY186" fmla="*/ 3699792 h 5918557"/>
                    <a:gd name="connsiteX187" fmla="*/ 1960457 w 8126844"/>
                    <a:gd name="connsiteY187" fmla="*/ 3457745 h 5918557"/>
                    <a:gd name="connsiteX188" fmla="*/ 1624280 w 8126844"/>
                    <a:gd name="connsiteY188" fmla="*/ 3350169 h 5918557"/>
                    <a:gd name="connsiteX189" fmla="*/ 1288104 w 8126844"/>
                    <a:gd name="connsiteY189" fmla="*/ 3202251 h 5918557"/>
                    <a:gd name="connsiteX190" fmla="*/ 1261210 w 8126844"/>
                    <a:gd name="connsiteY190" fmla="*/ 3067780 h 5918557"/>
                    <a:gd name="connsiteX191" fmla="*/ 1462916 w 8126844"/>
                    <a:gd name="connsiteY191" fmla="*/ 3067780 h 5918557"/>
                    <a:gd name="connsiteX192" fmla="*/ 1691516 w 8126844"/>
                    <a:gd name="connsiteY192" fmla="*/ 3148463 h 5918557"/>
                    <a:gd name="connsiteX193" fmla="*/ 1758751 w 8126844"/>
                    <a:gd name="connsiteY193" fmla="*/ 2933310 h 5918557"/>
                    <a:gd name="connsiteX194" fmla="*/ 1597386 w 8126844"/>
                    <a:gd name="connsiteY194" fmla="*/ 2758498 h 5918557"/>
                    <a:gd name="connsiteX195" fmla="*/ 1153633 w 8126844"/>
                    <a:gd name="connsiteY195" fmla="*/ 2570239 h 5918557"/>
                    <a:gd name="connsiteX196" fmla="*/ 871245 w 8126844"/>
                    <a:gd name="connsiteY196" fmla="*/ 2381980 h 5918557"/>
                    <a:gd name="connsiteX197" fmla="*/ 750221 w 8126844"/>
                    <a:gd name="connsiteY197" fmla="*/ 2247510 h 5918557"/>
                    <a:gd name="connsiteX198" fmla="*/ 844351 w 8126844"/>
                    <a:gd name="connsiteY198" fmla="*/ 2126486 h 5918557"/>
                    <a:gd name="connsiteX199" fmla="*/ 1328445 w 8126844"/>
                    <a:gd name="connsiteY199" fmla="*/ 2341639 h 5918557"/>
                    <a:gd name="connsiteX200" fmla="*/ 1606671 w 8126844"/>
                    <a:gd name="connsiteY200" fmla="*/ 2488058 h 5918557"/>
                    <a:gd name="connsiteX201" fmla="*/ 1720260 w 8126844"/>
                    <a:gd name="connsiteY201" fmla="*/ 2209219 h 5918557"/>
                    <a:gd name="connsiteX202" fmla="*/ 1772079 w 8126844"/>
                    <a:gd name="connsiteY202" fmla="*/ 2025794 h 5918557"/>
                    <a:gd name="connsiteX203" fmla="*/ 1693720 w 8126844"/>
                    <a:gd name="connsiteY203" fmla="*/ 1853765 h 5918557"/>
                    <a:gd name="connsiteX204" fmla="*/ 2176456 w 8126844"/>
                    <a:gd name="connsiteY204" fmla="*/ 2166613 h 5918557"/>
                    <a:gd name="connsiteX205" fmla="*/ 1984049 w 8126844"/>
                    <a:gd name="connsiteY205" fmla="*/ 2144205 h 5918557"/>
                    <a:gd name="connsiteX206" fmla="*/ 1894130 w 8126844"/>
                    <a:gd name="connsiteY206" fmla="*/ 2281923 h 5918557"/>
                    <a:gd name="connsiteX207" fmla="*/ 1879774 w 8126844"/>
                    <a:gd name="connsiteY207" fmla="*/ 2624027 h 5918557"/>
                    <a:gd name="connsiteX208" fmla="*/ 2390763 w 8126844"/>
                    <a:gd name="connsiteY208" fmla="*/ 2852627 h 5918557"/>
                    <a:gd name="connsiteX209" fmla="*/ 3157245 w 8126844"/>
                    <a:gd name="connsiteY209" fmla="*/ 3067780 h 5918557"/>
                    <a:gd name="connsiteX210" fmla="*/ 3708574 w 8126844"/>
                    <a:gd name="connsiteY210" fmla="*/ 3202251 h 5918557"/>
                    <a:gd name="connsiteX211" fmla="*/ 4165774 w 8126844"/>
                    <a:gd name="connsiteY211" fmla="*/ 3175357 h 5918557"/>
                    <a:gd name="connsiteX212" fmla="*/ 4394374 w 8126844"/>
                    <a:gd name="connsiteY212" fmla="*/ 3148463 h 5918557"/>
                    <a:gd name="connsiteX213" fmla="*/ 4407821 w 8126844"/>
                    <a:gd name="connsiteY213" fmla="*/ 2960204 h 5918557"/>
                    <a:gd name="connsiteX214" fmla="*/ 4192668 w 8126844"/>
                    <a:gd name="connsiteY214" fmla="*/ 2919863 h 5918557"/>
                    <a:gd name="connsiteX215" fmla="*/ 4031304 w 8126844"/>
                    <a:gd name="connsiteY215" fmla="*/ 2960204 h 5918557"/>
                    <a:gd name="connsiteX216" fmla="*/ 4031304 w 8126844"/>
                    <a:gd name="connsiteY216" fmla="*/ 2785392 h 5918557"/>
                    <a:gd name="connsiteX217" fmla="*/ 4448163 w 8126844"/>
                    <a:gd name="connsiteY217" fmla="*/ 2664369 h 5918557"/>
                    <a:gd name="connsiteX218" fmla="*/ 4703657 w 8126844"/>
                    <a:gd name="connsiteY218" fmla="*/ 2556792 h 5918557"/>
                    <a:gd name="connsiteX219" fmla="*/ 4719129 w 8126844"/>
                    <a:gd name="connsiteY219" fmla="*/ 2340128 h 5918557"/>
                    <a:gd name="connsiteX220" fmla="*/ 4519556 w 8126844"/>
                    <a:gd name="connsiteY220" fmla="*/ 2345080 h 5918557"/>
                    <a:gd name="connsiteX0" fmla="*/ 5076343 w 8126844"/>
                    <a:gd name="connsiteY0" fmla="*/ 2135224 h 5918557"/>
                    <a:gd name="connsiteX1" fmla="*/ 4866197 w 8126844"/>
                    <a:gd name="connsiteY1" fmla="*/ 2254064 h 5918557"/>
                    <a:gd name="connsiteX2" fmla="*/ 4959151 w 8126844"/>
                    <a:gd name="connsiteY2" fmla="*/ 2462663 h 5918557"/>
                    <a:gd name="connsiteX3" fmla="*/ 5402904 w 8126844"/>
                    <a:gd name="connsiteY3" fmla="*/ 2301298 h 5918557"/>
                    <a:gd name="connsiteX4" fmla="*/ 6115747 w 8126844"/>
                    <a:gd name="connsiteY4" fmla="*/ 1850935 h 5918557"/>
                    <a:gd name="connsiteX5" fmla="*/ 6243817 w 8126844"/>
                    <a:gd name="connsiteY5" fmla="*/ 2281926 h 5918557"/>
                    <a:gd name="connsiteX6" fmla="*/ 6598389 w 8126844"/>
                    <a:gd name="connsiteY6" fmla="*/ 2100084 h 5918557"/>
                    <a:gd name="connsiteX7" fmla="*/ 6443563 w 8126844"/>
                    <a:gd name="connsiteY7" fmla="*/ 1645750 h 5918557"/>
                    <a:gd name="connsiteX8" fmla="*/ 6787725 w 8126844"/>
                    <a:gd name="connsiteY8" fmla="*/ 1921439 h 5918557"/>
                    <a:gd name="connsiteX9" fmla="*/ 6934578 w 8126844"/>
                    <a:gd name="connsiteY9" fmla="*/ 1779411 h 5918557"/>
                    <a:gd name="connsiteX10" fmla="*/ 6668002 w 8126844"/>
                    <a:gd name="connsiteY10" fmla="*/ 1409961 h 5918557"/>
                    <a:gd name="connsiteX11" fmla="*/ 6941073 w 8126844"/>
                    <a:gd name="connsiteY11" fmla="*/ 977271 h 5918557"/>
                    <a:gd name="connsiteX12" fmla="*/ 6764360 w 8126844"/>
                    <a:gd name="connsiteY12" fmla="*/ 399086 h 5918557"/>
                    <a:gd name="connsiteX13" fmla="*/ 6656943 w 8126844"/>
                    <a:gd name="connsiteY13" fmla="*/ 525696 h 5918557"/>
                    <a:gd name="connsiteX14" fmla="*/ 6759584 w 8126844"/>
                    <a:gd name="connsiteY14" fmla="*/ 0 h 5918557"/>
                    <a:gd name="connsiteX15" fmla="*/ 6766984 w 8126844"/>
                    <a:gd name="connsiteY15" fmla="*/ 176893 h 5918557"/>
                    <a:gd name="connsiteX16" fmla="*/ 7177916 w 8126844"/>
                    <a:gd name="connsiteY16" fmla="*/ 741439 h 5918557"/>
                    <a:gd name="connsiteX17" fmla="*/ 7352727 w 8126844"/>
                    <a:gd name="connsiteY17" fmla="*/ 620416 h 5918557"/>
                    <a:gd name="connsiteX18" fmla="*/ 7460304 w 8126844"/>
                    <a:gd name="connsiteY18" fmla="*/ 929698 h 5918557"/>
                    <a:gd name="connsiteX19" fmla="*/ 7137574 w 8126844"/>
                    <a:gd name="connsiteY19" fmla="*/ 1360004 h 5918557"/>
                    <a:gd name="connsiteX20" fmla="*/ 7056892 w 8126844"/>
                    <a:gd name="connsiteY20" fmla="*/ 1534816 h 5918557"/>
                    <a:gd name="connsiteX21" fmla="*/ 7177916 w 8126844"/>
                    <a:gd name="connsiteY21" fmla="*/ 1642392 h 5918557"/>
                    <a:gd name="connsiteX22" fmla="*/ 7406516 w 8126844"/>
                    <a:gd name="connsiteY22" fmla="*/ 1413792 h 5918557"/>
                    <a:gd name="connsiteX23" fmla="*/ 7540986 w 8126844"/>
                    <a:gd name="connsiteY23" fmla="*/ 1413792 h 5918557"/>
                    <a:gd name="connsiteX24" fmla="*/ 7554433 w 8126844"/>
                    <a:gd name="connsiteY24" fmla="*/ 1642392 h 5918557"/>
                    <a:gd name="connsiteX25" fmla="*/ 6976210 w 8126844"/>
                    <a:gd name="connsiteY25" fmla="*/ 2234063 h 5918557"/>
                    <a:gd name="connsiteX26" fmla="*/ 6276963 w 8126844"/>
                    <a:gd name="connsiteY26" fmla="*/ 2785392 h 5918557"/>
                    <a:gd name="connsiteX27" fmla="*/ 5860104 w 8126844"/>
                    <a:gd name="connsiteY27" fmla="*/ 2987098 h 5918557"/>
                    <a:gd name="connsiteX28" fmla="*/ 5658398 w 8126844"/>
                    <a:gd name="connsiteY28" fmla="*/ 3054333 h 5918557"/>
                    <a:gd name="connsiteX29" fmla="*/ 5550821 w 8126844"/>
                    <a:gd name="connsiteY29" fmla="*/ 2973651 h 5918557"/>
                    <a:gd name="connsiteX30" fmla="*/ 5644951 w 8126844"/>
                    <a:gd name="connsiteY30" fmla="*/ 2771945 h 5918557"/>
                    <a:gd name="connsiteX31" fmla="*/ 5913892 w 8126844"/>
                    <a:gd name="connsiteY31" fmla="*/ 2718157 h 5918557"/>
                    <a:gd name="connsiteX32" fmla="*/ 5752527 w 8126844"/>
                    <a:gd name="connsiteY32" fmla="*/ 2408874 h 5918557"/>
                    <a:gd name="connsiteX33" fmla="*/ 5362563 w 8126844"/>
                    <a:gd name="connsiteY33" fmla="*/ 2556792 h 5918557"/>
                    <a:gd name="connsiteX34" fmla="*/ 4663316 w 8126844"/>
                    <a:gd name="connsiteY34" fmla="*/ 2839180 h 5918557"/>
                    <a:gd name="connsiteX35" fmla="*/ 4649868 w 8126844"/>
                    <a:gd name="connsiteY35" fmla="*/ 3013992 h 5918557"/>
                    <a:gd name="connsiteX36" fmla="*/ 4703657 w 8126844"/>
                    <a:gd name="connsiteY36" fmla="*/ 3121569 h 5918557"/>
                    <a:gd name="connsiteX37" fmla="*/ 5066727 w 8126844"/>
                    <a:gd name="connsiteY37" fmla="*/ 2987098 h 5918557"/>
                    <a:gd name="connsiteX38" fmla="*/ 5322221 w 8126844"/>
                    <a:gd name="connsiteY38" fmla="*/ 2933310 h 5918557"/>
                    <a:gd name="connsiteX39" fmla="*/ 5349116 w 8126844"/>
                    <a:gd name="connsiteY39" fmla="*/ 3067780 h 5918557"/>
                    <a:gd name="connsiteX40" fmla="*/ 4784339 w 8126844"/>
                    <a:gd name="connsiteY40" fmla="*/ 3282933 h 5918557"/>
                    <a:gd name="connsiteX41" fmla="*/ 4098539 w 8126844"/>
                    <a:gd name="connsiteY41" fmla="*/ 3417404 h 5918557"/>
                    <a:gd name="connsiteX42" fmla="*/ 2740386 w 8126844"/>
                    <a:gd name="connsiteY42" fmla="*/ 3282933 h 5918557"/>
                    <a:gd name="connsiteX43" fmla="*/ 2202504 w 8126844"/>
                    <a:gd name="connsiteY43" fmla="*/ 3081227 h 5918557"/>
                    <a:gd name="connsiteX44" fmla="*/ 2027692 w 8126844"/>
                    <a:gd name="connsiteY44" fmla="*/ 3027439 h 5918557"/>
                    <a:gd name="connsiteX45" fmla="*/ 1960457 w 8126844"/>
                    <a:gd name="connsiteY45" fmla="*/ 3175357 h 5918557"/>
                    <a:gd name="connsiteX46" fmla="*/ 2390763 w 8126844"/>
                    <a:gd name="connsiteY46" fmla="*/ 3403957 h 5918557"/>
                    <a:gd name="connsiteX47" fmla="*/ 3372398 w 8126844"/>
                    <a:gd name="connsiteY47" fmla="*/ 3646004 h 5918557"/>
                    <a:gd name="connsiteX48" fmla="*/ 4125433 w 8126844"/>
                    <a:gd name="connsiteY48" fmla="*/ 3646004 h 5918557"/>
                    <a:gd name="connsiteX49" fmla="*/ 4757445 w 8126844"/>
                    <a:gd name="connsiteY49" fmla="*/ 3619110 h 5918557"/>
                    <a:gd name="connsiteX50" fmla="*/ 4918810 w 8126844"/>
                    <a:gd name="connsiteY50" fmla="*/ 3659451 h 5918557"/>
                    <a:gd name="connsiteX51" fmla="*/ 4811233 w 8126844"/>
                    <a:gd name="connsiteY51" fmla="*/ 3820816 h 5918557"/>
                    <a:gd name="connsiteX52" fmla="*/ 4286798 w 8126844"/>
                    <a:gd name="connsiteY52" fmla="*/ 3888051 h 5918557"/>
                    <a:gd name="connsiteX53" fmla="*/ 4219563 w 8126844"/>
                    <a:gd name="connsiteY53" fmla="*/ 4022521 h 5918557"/>
                    <a:gd name="connsiteX54" fmla="*/ 4555739 w 8126844"/>
                    <a:gd name="connsiteY54" fmla="*/ 4076310 h 5918557"/>
                    <a:gd name="connsiteX55" fmla="*/ 5241539 w 8126844"/>
                    <a:gd name="connsiteY55" fmla="*/ 3888051 h 5918557"/>
                    <a:gd name="connsiteX56" fmla="*/ 5523927 w 8126844"/>
                    <a:gd name="connsiteY56" fmla="*/ 3753580 h 5918557"/>
                    <a:gd name="connsiteX57" fmla="*/ 5618057 w 8126844"/>
                    <a:gd name="connsiteY57" fmla="*/ 3646004 h 5918557"/>
                    <a:gd name="connsiteX58" fmla="*/ 5402904 w 8126844"/>
                    <a:gd name="connsiteY58" fmla="*/ 3632557 h 5918557"/>
                    <a:gd name="connsiteX59" fmla="*/ 5214645 w 8126844"/>
                    <a:gd name="connsiteY59" fmla="*/ 3524980 h 5918557"/>
                    <a:gd name="connsiteX60" fmla="*/ 5241539 w 8126844"/>
                    <a:gd name="connsiteY60" fmla="*/ 3403957 h 5918557"/>
                    <a:gd name="connsiteX61" fmla="*/ 5537374 w 8126844"/>
                    <a:gd name="connsiteY61" fmla="*/ 3363616 h 5918557"/>
                    <a:gd name="connsiteX62" fmla="*/ 6196280 w 8126844"/>
                    <a:gd name="connsiteY62" fmla="*/ 3108121 h 5918557"/>
                    <a:gd name="connsiteX63" fmla="*/ 6747610 w 8126844"/>
                    <a:gd name="connsiteY63" fmla="*/ 2771945 h 5918557"/>
                    <a:gd name="connsiteX64" fmla="*/ 7218257 w 8126844"/>
                    <a:gd name="connsiteY64" fmla="*/ 2328192 h 5918557"/>
                    <a:gd name="connsiteX65" fmla="*/ 7433410 w 8126844"/>
                    <a:gd name="connsiteY65" fmla="*/ 2153380 h 5918557"/>
                    <a:gd name="connsiteX66" fmla="*/ 7567880 w 8126844"/>
                    <a:gd name="connsiteY66" fmla="*/ 2180274 h 5918557"/>
                    <a:gd name="connsiteX67" fmla="*/ 7514092 w 8126844"/>
                    <a:gd name="connsiteY67" fmla="*/ 2381980 h 5918557"/>
                    <a:gd name="connsiteX68" fmla="*/ 7097233 w 8126844"/>
                    <a:gd name="connsiteY68" fmla="*/ 2812286 h 5918557"/>
                    <a:gd name="connsiteX69" fmla="*/ 6451774 w 8126844"/>
                    <a:gd name="connsiteY69" fmla="*/ 3229145 h 5918557"/>
                    <a:gd name="connsiteX70" fmla="*/ 6088704 w 8126844"/>
                    <a:gd name="connsiteY70" fmla="*/ 3417404 h 5918557"/>
                    <a:gd name="connsiteX71" fmla="*/ 5981127 w 8126844"/>
                    <a:gd name="connsiteY71" fmla="*/ 3551874 h 5918557"/>
                    <a:gd name="connsiteX72" fmla="*/ 6021468 w 8126844"/>
                    <a:gd name="connsiteY72" fmla="*/ 3753580 h 5918557"/>
                    <a:gd name="connsiteX73" fmla="*/ 6115598 w 8126844"/>
                    <a:gd name="connsiteY73" fmla="*/ 3901498 h 5918557"/>
                    <a:gd name="connsiteX74" fmla="*/ 6734163 w 8126844"/>
                    <a:gd name="connsiteY74" fmla="*/ 3726686 h 5918557"/>
                    <a:gd name="connsiteX75" fmla="*/ 7419963 w 8126844"/>
                    <a:gd name="connsiteY75" fmla="*/ 3296380 h 5918557"/>
                    <a:gd name="connsiteX76" fmla="*/ 7850268 w 8126844"/>
                    <a:gd name="connsiteY76" fmla="*/ 2973651 h 5918557"/>
                    <a:gd name="connsiteX77" fmla="*/ 8065421 w 8126844"/>
                    <a:gd name="connsiteY77" fmla="*/ 2866074 h 5918557"/>
                    <a:gd name="connsiteX78" fmla="*/ 8105763 w 8126844"/>
                    <a:gd name="connsiteY78" fmla="*/ 3027439 h 5918557"/>
                    <a:gd name="connsiteX79" fmla="*/ 7769586 w 8126844"/>
                    <a:gd name="connsiteY79" fmla="*/ 3363616 h 5918557"/>
                    <a:gd name="connsiteX80" fmla="*/ 6707268 w 8126844"/>
                    <a:gd name="connsiteY80" fmla="*/ 3941839 h 5918557"/>
                    <a:gd name="connsiteX81" fmla="*/ 6129045 w 8126844"/>
                    <a:gd name="connsiteY81" fmla="*/ 4210780 h 5918557"/>
                    <a:gd name="connsiteX82" fmla="*/ 5833210 w 8126844"/>
                    <a:gd name="connsiteY82" fmla="*/ 4251121 h 5918557"/>
                    <a:gd name="connsiteX83" fmla="*/ 5712186 w 8126844"/>
                    <a:gd name="connsiteY83" fmla="*/ 4291463 h 5918557"/>
                    <a:gd name="connsiteX84" fmla="*/ 5658398 w 8126844"/>
                    <a:gd name="connsiteY84" fmla="*/ 4143545 h 5918557"/>
                    <a:gd name="connsiteX85" fmla="*/ 5779421 w 8126844"/>
                    <a:gd name="connsiteY85" fmla="*/ 4035969 h 5918557"/>
                    <a:gd name="connsiteX86" fmla="*/ 5779421 w 8126844"/>
                    <a:gd name="connsiteY86" fmla="*/ 3941839 h 5918557"/>
                    <a:gd name="connsiteX87" fmla="*/ 5497033 w 8126844"/>
                    <a:gd name="connsiteY87" fmla="*/ 4062863 h 5918557"/>
                    <a:gd name="connsiteX88" fmla="*/ 5039833 w 8126844"/>
                    <a:gd name="connsiteY88" fmla="*/ 4197333 h 5918557"/>
                    <a:gd name="connsiteX89" fmla="*/ 4865021 w 8126844"/>
                    <a:gd name="connsiteY89" fmla="*/ 4278016 h 5918557"/>
                    <a:gd name="connsiteX90" fmla="*/ 4905363 w 8126844"/>
                    <a:gd name="connsiteY90" fmla="*/ 4372145 h 5918557"/>
                    <a:gd name="connsiteX91" fmla="*/ 5160857 w 8126844"/>
                    <a:gd name="connsiteY91" fmla="*/ 4345251 h 5918557"/>
                    <a:gd name="connsiteX92" fmla="*/ 5187751 w 8126844"/>
                    <a:gd name="connsiteY92" fmla="*/ 4479721 h 5918557"/>
                    <a:gd name="connsiteX93" fmla="*/ 4878468 w 8126844"/>
                    <a:gd name="connsiteY93" fmla="*/ 4573851 h 5918557"/>
                    <a:gd name="connsiteX94" fmla="*/ 4891916 w 8126844"/>
                    <a:gd name="connsiteY94" fmla="*/ 4721769 h 5918557"/>
                    <a:gd name="connsiteX95" fmla="*/ 5376010 w 8126844"/>
                    <a:gd name="connsiteY95" fmla="*/ 4614192 h 5918557"/>
                    <a:gd name="connsiteX96" fmla="*/ 5967680 w 8126844"/>
                    <a:gd name="connsiteY96" fmla="*/ 4466274 h 5918557"/>
                    <a:gd name="connsiteX97" fmla="*/ 6344198 w 8126844"/>
                    <a:gd name="connsiteY97" fmla="*/ 4264569 h 5918557"/>
                    <a:gd name="connsiteX98" fmla="*/ 6478668 w 8126844"/>
                    <a:gd name="connsiteY98" fmla="*/ 4264569 h 5918557"/>
                    <a:gd name="connsiteX99" fmla="*/ 6478668 w 8126844"/>
                    <a:gd name="connsiteY99" fmla="*/ 4452827 h 5918557"/>
                    <a:gd name="connsiteX100" fmla="*/ 5900445 w 8126844"/>
                    <a:gd name="connsiteY100" fmla="*/ 4641086 h 5918557"/>
                    <a:gd name="connsiteX101" fmla="*/ 5053280 w 8126844"/>
                    <a:gd name="connsiteY101" fmla="*/ 4883133 h 5918557"/>
                    <a:gd name="connsiteX102" fmla="*/ 4703657 w 8126844"/>
                    <a:gd name="connsiteY102" fmla="*/ 4977263 h 5918557"/>
                    <a:gd name="connsiteX103" fmla="*/ 4313692 w 8126844"/>
                    <a:gd name="connsiteY103" fmla="*/ 5044498 h 5918557"/>
                    <a:gd name="connsiteX104" fmla="*/ 4004410 w 8126844"/>
                    <a:gd name="connsiteY104" fmla="*/ 5084839 h 5918557"/>
                    <a:gd name="connsiteX105" fmla="*/ 3869939 w 8126844"/>
                    <a:gd name="connsiteY105" fmla="*/ 4963816 h 5918557"/>
                    <a:gd name="connsiteX106" fmla="*/ 3950621 w 8126844"/>
                    <a:gd name="connsiteY106" fmla="*/ 4856239 h 5918557"/>
                    <a:gd name="connsiteX107" fmla="*/ 4367480 w 8126844"/>
                    <a:gd name="connsiteY107" fmla="*/ 4775557 h 5918557"/>
                    <a:gd name="connsiteX108" fmla="*/ 4542292 w 8126844"/>
                    <a:gd name="connsiteY108" fmla="*/ 4708321 h 5918557"/>
                    <a:gd name="connsiteX109" fmla="*/ 4542292 w 8126844"/>
                    <a:gd name="connsiteY109" fmla="*/ 4573851 h 5918557"/>
                    <a:gd name="connsiteX110" fmla="*/ 4206116 w 8126844"/>
                    <a:gd name="connsiteY110" fmla="*/ 4573851 h 5918557"/>
                    <a:gd name="connsiteX111" fmla="*/ 3520316 w 8126844"/>
                    <a:gd name="connsiteY111" fmla="*/ 4654533 h 5918557"/>
                    <a:gd name="connsiteX112" fmla="*/ 3157245 w 8126844"/>
                    <a:gd name="connsiteY112" fmla="*/ 4681427 h 5918557"/>
                    <a:gd name="connsiteX113" fmla="*/ 3076563 w 8126844"/>
                    <a:gd name="connsiteY113" fmla="*/ 4802451 h 5918557"/>
                    <a:gd name="connsiteX114" fmla="*/ 3224480 w 8126844"/>
                    <a:gd name="connsiteY114" fmla="*/ 4869686 h 5918557"/>
                    <a:gd name="connsiteX115" fmla="*/ 3453080 w 8126844"/>
                    <a:gd name="connsiteY115" fmla="*/ 4896580 h 5918557"/>
                    <a:gd name="connsiteX116" fmla="*/ 3412739 w 8126844"/>
                    <a:gd name="connsiteY116" fmla="*/ 5004157 h 5918557"/>
                    <a:gd name="connsiteX117" fmla="*/ 2968986 w 8126844"/>
                    <a:gd name="connsiteY117" fmla="*/ 5057945 h 5918557"/>
                    <a:gd name="connsiteX118" fmla="*/ 2767280 w 8126844"/>
                    <a:gd name="connsiteY118" fmla="*/ 5071392 h 5918557"/>
                    <a:gd name="connsiteX119" fmla="*/ 2673151 w 8126844"/>
                    <a:gd name="connsiteY119" fmla="*/ 5273098 h 5918557"/>
                    <a:gd name="connsiteX120" fmla="*/ 2767280 w 8126844"/>
                    <a:gd name="connsiteY120" fmla="*/ 5636169 h 5918557"/>
                    <a:gd name="connsiteX121" fmla="*/ 2700045 w 8126844"/>
                    <a:gd name="connsiteY121" fmla="*/ 5837874 h 5918557"/>
                    <a:gd name="connsiteX122" fmla="*/ 2498339 w 8126844"/>
                    <a:gd name="connsiteY122" fmla="*/ 5918557 h 5918557"/>
                    <a:gd name="connsiteX123" fmla="*/ 2256292 w 8126844"/>
                    <a:gd name="connsiteY123" fmla="*/ 5837874 h 5918557"/>
                    <a:gd name="connsiteX124" fmla="*/ 2175610 w 8126844"/>
                    <a:gd name="connsiteY124" fmla="*/ 5582380 h 5918557"/>
                    <a:gd name="connsiteX125" fmla="*/ 2269739 w 8126844"/>
                    <a:gd name="connsiteY125" fmla="*/ 5353780 h 5918557"/>
                    <a:gd name="connsiteX126" fmla="*/ 2404210 w 8126844"/>
                    <a:gd name="connsiteY126" fmla="*/ 5192416 h 5918557"/>
                    <a:gd name="connsiteX127" fmla="*/ 2390763 w 8126844"/>
                    <a:gd name="connsiteY127" fmla="*/ 5044498 h 5918557"/>
                    <a:gd name="connsiteX128" fmla="*/ 2014245 w 8126844"/>
                    <a:gd name="connsiteY128" fmla="*/ 4910027 h 5918557"/>
                    <a:gd name="connsiteX129" fmla="*/ 2068033 w 8126844"/>
                    <a:gd name="connsiteY129" fmla="*/ 4802451 h 5918557"/>
                    <a:gd name="connsiteX130" fmla="*/ 2390763 w 8126844"/>
                    <a:gd name="connsiteY130" fmla="*/ 4802451 h 5918557"/>
                    <a:gd name="connsiteX131" fmla="*/ 2807621 w 8126844"/>
                    <a:gd name="connsiteY131" fmla="*/ 4802451 h 5918557"/>
                    <a:gd name="connsiteX132" fmla="*/ 2834516 w 8126844"/>
                    <a:gd name="connsiteY132" fmla="*/ 4667980 h 5918557"/>
                    <a:gd name="connsiteX133" fmla="*/ 2686598 w 8126844"/>
                    <a:gd name="connsiteY133" fmla="*/ 4614192 h 5918557"/>
                    <a:gd name="connsiteX134" fmla="*/ 2780727 w 8126844"/>
                    <a:gd name="connsiteY134" fmla="*/ 4466274 h 5918557"/>
                    <a:gd name="connsiteX135" fmla="*/ 3211033 w 8126844"/>
                    <a:gd name="connsiteY135" fmla="*/ 4506616 h 5918557"/>
                    <a:gd name="connsiteX136" fmla="*/ 3775810 w 8126844"/>
                    <a:gd name="connsiteY136" fmla="*/ 4479721 h 5918557"/>
                    <a:gd name="connsiteX137" fmla="*/ 4380927 w 8126844"/>
                    <a:gd name="connsiteY137" fmla="*/ 4385592 h 5918557"/>
                    <a:gd name="connsiteX138" fmla="*/ 4622974 w 8126844"/>
                    <a:gd name="connsiteY138" fmla="*/ 4331804 h 5918557"/>
                    <a:gd name="connsiteX139" fmla="*/ 4555739 w 8126844"/>
                    <a:gd name="connsiteY139" fmla="*/ 4237674 h 5918557"/>
                    <a:gd name="connsiteX140" fmla="*/ 4031304 w 8126844"/>
                    <a:gd name="connsiteY140" fmla="*/ 4278016 h 5918557"/>
                    <a:gd name="connsiteX141" fmla="*/ 3600998 w 8126844"/>
                    <a:gd name="connsiteY141" fmla="*/ 4291463 h 5918557"/>
                    <a:gd name="connsiteX142" fmla="*/ 3278268 w 8126844"/>
                    <a:gd name="connsiteY142" fmla="*/ 4251121 h 5918557"/>
                    <a:gd name="connsiteX143" fmla="*/ 3237927 w 8126844"/>
                    <a:gd name="connsiteY143" fmla="*/ 4183886 h 5918557"/>
                    <a:gd name="connsiteX144" fmla="*/ 3291716 w 8126844"/>
                    <a:gd name="connsiteY144" fmla="*/ 4049416 h 5918557"/>
                    <a:gd name="connsiteX145" fmla="*/ 3587551 w 8126844"/>
                    <a:gd name="connsiteY145" fmla="*/ 4076310 h 5918557"/>
                    <a:gd name="connsiteX146" fmla="*/ 3883386 w 8126844"/>
                    <a:gd name="connsiteY146" fmla="*/ 4076310 h 5918557"/>
                    <a:gd name="connsiteX147" fmla="*/ 3964068 w 8126844"/>
                    <a:gd name="connsiteY147" fmla="*/ 4009074 h 5918557"/>
                    <a:gd name="connsiteX148" fmla="*/ 3883386 w 8126844"/>
                    <a:gd name="connsiteY148" fmla="*/ 3888051 h 5918557"/>
                    <a:gd name="connsiteX149" fmla="*/ 3412739 w 8126844"/>
                    <a:gd name="connsiteY149" fmla="*/ 3861157 h 5918557"/>
                    <a:gd name="connsiteX150" fmla="*/ 3049668 w 8126844"/>
                    <a:gd name="connsiteY150" fmla="*/ 3807369 h 5918557"/>
                    <a:gd name="connsiteX151" fmla="*/ 2740386 w 8126844"/>
                    <a:gd name="connsiteY151" fmla="*/ 3740133 h 5918557"/>
                    <a:gd name="connsiteX152" fmla="*/ 2457998 w 8126844"/>
                    <a:gd name="connsiteY152" fmla="*/ 3659451 h 5918557"/>
                    <a:gd name="connsiteX153" fmla="*/ 2242845 w 8126844"/>
                    <a:gd name="connsiteY153" fmla="*/ 3605663 h 5918557"/>
                    <a:gd name="connsiteX154" fmla="*/ 2162163 w 8126844"/>
                    <a:gd name="connsiteY154" fmla="*/ 3767027 h 5918557"/>
                    <a:gd name="connsiteX155" fmla="*/ 2336974 w 8126844"/>
                    <a:gd name="connsiteY155" fmla="*/ 3941839 h 5918557"/>
                    <a:gd name="connsiteX156" fmla="*/ 2713492 w 8126844"/>
                    <a:gd name="connsiteY156" fmla="*/ 3995627 h 5918557"/>
                    <a:gd name="connsiteX157" fmla="*/ 2874857 w 8126844"/>
                    <a:gd name="connsiteY157" fmla="*/ 4049416 h 5918557"/>
                    <a:gd name="connsiteX158" fmla="*/ 2874857 w 8126844"/>
                    <a:gd name="connsiteY158" fmla="*/ 4197333 h 5918557"/>
                    <a:gd name="connsiteX159" fmla="*/ 2605916 w 8126844"/>
                    <a:gd name="connsiteY159" fmla="*/ 4170439 h 5918557"/>
                    <a:gd name="connsiteX160" fmla="*/ 2000798 w 8126844"/>
                    <a:gd name="connsiteY160" fmla="*/ 4049416 h 5918557"/>
                    <a:gd name="connsiteX161" fmla="*/ 1583939 w 8126844"/>
                    <a:gd name="connsiteY161" fmla="*/ 3901498 h 5918557"/>
                    <a:gd name="connsiteX162" fmla="*/ 1409127 w 8126844"/>
                    <a:gd name="connsiteY162" fmla="*/ 3914945 h 5918557"/>
                    <a:gd name="connsiteX163" fmla="*/ 1368786 w 8126844"/>
                    <a:gd name="connsiteY163" fmla="*/ 4089757 h 5918557"/>
                    <a:gd name="connsiteX164" fmla="*/ 1799092 w 8126844"/>
                    <a:gd name="connsiteY164" fmla="*/ 4224227 h 5918557"/>
                    <a:gd name="connsiteX165" fmla="*/ 2120042 w 8126844"/>
                    <a:gd name="connsiteY165" fmla="*/ 4570182 h 5918557"/>
                    <a:gd name="connsiteX166" fmla="*/ 2094927 w 8126844"/>
                    <a:gd name="connsiteY166" fmla="*/ 4560404 h 5918557"/>
                    <a:gd name="connsiteX167" fmla="*/ 1557045 w 8126844"/>
                    <a:gd name="connsiteY167" fmla="*/ 4385592 h 5918557"/>
                    <a:gd name="connsiteX168" fmla="*/ 965374 w 8126844"/>
                    <a:gd name="connsiteY168" fmla="*/ 4156992 h 5918557"/>
                    <a:gd name="connsiteX169" fmla="*/ 481280 w 8126844"/>
                    <a:gd name="connsiteY169" fmla="*/ 3941839 h 5918557"/>
                    <a:gd name="connsiteX170" fmla="*/ 198892 w 8126844"/>
                    <a:gd name="connsiteY170" fmla="*/ 3834263 h 5918557"/>
                    <a:gd name="connsiteX171" fmla="*/ 131657 w 8126844"/>
                    <a:gd name="connsiteY171" fmla="*/ 3740133 h 5918557"/>
                    <a:gd name="connsiteX172" fmla="*/ 279574 w 8126844"/>
                    <a:gd name="connsiteY172" fmla="*/ 3646004 h 5918557"/>
                    <a:gd name="connsiteX173" fmla="*/ 642645 w 8126844"/>
                    <a:gd name="connsiteY173" fmla="*/ 3820816 h 5918557"/>
                    <a:gd name="connsiteX174" fmla="*/ 1113292 w 8126844"/>
                    <a:gd name="connsiteY174" fmla="*/ 3968733 h 5918557"/>
                    <a:gd name="connsiteX175" fmla="*/ 1153633 w 8126844"/>
                    <a:gd name="connsiteY175" fmla="*/ 3793921 h 5918557"/>
                    <a:gd name="connsiteX176" fmla="*/ 1032610 w 8126844"/>
                    <a:gd name="connsiteY176" fmla="*/ 3632557 h 5918557"/>
                    <a:gd name="connsiteX177" fmla="*/ 535068 w 8126844"/>
                    <a:gd name="connsiteY177" fmla="*/ 3484639 h 5918557"/>
                    <a:gd name="connsiteX178" fmla="*/ 198892 w 8126844"/>
                    <a:gd name="connsiteY178" fmla="*/ 3242592 h 5918557"/>
                    <a:gd name="connsiteX179" fmla="*/ 10633 w 8126844"/>
                    <a:gd name="connsiteY179" fmla="*/ 3081227 h 5918557"/>
                    <a:gd name="connsiteX180" fmla="*/ 50974 w 8126844"/>
                    <a:gd name="connsiteY180" fmla="*/ 2946757 h 5918557"/>
                    <a:gd name="connsiteX181" fmla="*/ 279574 w 8126844"/>
                    <a:gd name="connsiteY181" fmla="*/ 3027439 h 5918557"/>
                    <a:gd name="connsiteX182" fmla="*/ 1019163 w 8126844"/>
                    <a:gd name="connsiteY182" fmla="*/ 3430851 h 5918557"/>
                    <a:gd name="connsiteX183" fmla="*/ 1462916 w 8126844"/>
                    <a:gd name="connsiteY183" fmla="*/ 3672898 h 5918557"/>
                    <a:gd name="connsiteX184" fmla="*/ 1799092 w 8126844"/>
                    <a:gd name="connsiteY184" fmla="*/ 3767027 h 5918557"/>
                    <a:gd name="connsiteX185" fmla="*/ 1973904 w 8126844"/>
                    <a:gd name="connsiteY185" fmla="*/ 3699792 h 5918557"/>
                    <a:gd name="connsiteX186" fmla="*/ 1960457 w 8126844"/>
                    <a:gd name="connsiteY186" fmla="*/ 3457745 h 5918557"/>
                    <a:gd name="connsiteX187" fmla="*/ 1624280 w 8126844"/>
                    <a:gd name="connsiteY187" fmla="*/ 3350169 h 5918557"/>
                    <a:gd name="connsiteX188" fmla="*/ 1288104 w 8126844"/>
                    <a:gd name="connsiteY188" fmla="*/ 3202251 h 5918557"/>
                    <a:gd name="connsiteX189" fmla="*/ 1261210 w 8126844"/>
                    <a:gd name="connsiteY189" fmla="*/ 3067780 h 5918557"/>
                    <a:gd name="connsiteX190" fmla="*/ 1462916 w 8126844"/>
                    <a:gd name="connsiteY190" fmla="*/ 3067780 h 5918557"/>
                    <a:gd name="connsiteX191" fmla="*/ 1691516 w 8126844"/>
                    <a:gd name="connsiteY191" fmla="*/ 3148463 h 5918557"/>
                    <a:gd name="connsiteX192" fmla="*/ 1758751 w 8126844"/>
                    <a:gd name="connsiteY192" fmla="*/ 2933310 h 5918557"/>
                    <a:gd name="connsiteX193" fmla="*/ 1597386 w 8126844"/>
                    <a:gd name="connsiteY193" fmla="*/ 2758498 h 5918557"/>
                    <a:gd name="connsiteX194" fmla="*/ 1153633 w 8126844"/>
                    <a:gd name="connsiteY194" fmla="*/ 2570239 h 5918557"/>
                    <a:gd name="connsiteX195" fmla="*/ 871245 w 8126844"/>
                    <a:gd name="connsiteY195" fmla="*/ 2381980 h 5918557"/>
                    <a:gd name="connsiteX196" fmla="*/ 750221 w 8126844"/>
                    <a:gd name="connsiteY196" fmla="*/ 2247510 h 5918557"/>
                    <a:gd name="connsiteX197" fmla="*/ 844351 w 8126844"/>
                    <a:gd name="connsiteY197" fmla="*/ 2126486 h 5918557"/>
                    <a:gd name="connsiteX198" fmla="*/ 1328445 w 8126844"/>
                    <a:gd name="connsiteY198" fmla="*/ 2341639 h 5918557"/>
                    <a:gd name="connsiteX199" fmla="*/ 1606671 w 8126844"/>
                    <a:gd name="connsiteY199" fmla="*/ 2488058 h 5918557"/>
                    <a:gd name="connsiteX200" fmla="*/ 1720260 w 8126844"/>
                    <a:gd name="connsiteY200" fmla="*/ 2209219 h 5918557"/>
                    <a:gd name="connsiteX201" fmla="*/ 1772079 w 8126844"/>
                    <a:gd name="connsiteY201" fmla="*/ 2025794 h 5918557"/>
                    <a:gd name="connsiteX202" fmla="*/ 1693720 w 8126844"/>
                    <a:gd name="connsiteY202" fmla="*/ 1853765 h 5918557"/>
                    <a:gd name="connsiteX203" fmla="*/ 2176456 w 8126844"/>
                    <a:gd name="connsiteY203" fmla="*/ 2166613 h 5918557"/>
                    <a:gd name="connsiteX204" fmla="*/ 1984049 w 8126844"/>
                    <a:gd name="connsiteY204" fmla="*/ 2144205 h 5918557"/>
                    <a:gd name="connsiteX205" fmla="*/ 1894130 w 8126844"/>
                    <a:gd name="connsiteY205" fmla="*/ 2281923 h 5918557"/>
                    <a:gd name="connsiteX206" fmla="*/ 1879774 w 8126844"/>
                    <a:gd name="connsiteY206" fmla="*/ 2624027 h 5918557"/>
                    <a:gd name="connsiteX207" fmla="*/ 2390763 w 8126844"/>
                    <a:gd name="connsiteY207" fmla="*/ 2852627 h 5918557"/>
                    <a:gd name="connsiteX208" fmla="*/ 3157245 w 8126844"/>
                    <a:gd name="connsiteY208" fmla="*/ 3067780 h 5918557"/>
                    <a:gd name="connsiteX209" fmla="*/ 3708574 w 8126844"/>
                    <a:gd name="connsiteY209" fmla="*/ 3202251 h 5918557"/>
                    <a:gd name="connsiteX210" fmla="*/ 4165774 w 8126844"/>
                    <a:gd name="connsiteY210" fmla="*/ 3175357 h 5918557"/>
                    <a:gd name="connsiteX211" fmla="*/ 4394374 w 8126844"/>
                    <a:gd name="connsiteY211" fmla="*/ 3148463 h 5918557"/>
                    <a:gd name="connsiteX212" fmla="*/ 4407821 w 8126844"/>
                    <a:gd name="connsiteY212" fmla="*/ 2960204 h 5918557"/>
                    <a:gd name="connsiteX213" fmla="*/ 4192668 w 8126844"/>
                    <a:gd name="connsiteY213" fmla="*/ 2919863 h 5918557"/>
                    <a:gd name="connsiteX214" fmla="*/ 4031304 w 8126844"/>
                    <a:gd name="connsiteY214" fmla="*/ 2960204 h 5918557"/>
                    <a:gd name="connsiteX215" fmla="*/ 4031304 w 8126844"/>
                    <a:gd name="connsiteY215" fmla="*/ 2785392 h 5918557"/>
                    <a:gd name="connsiteX216" fmla="*/ 4448163 w 8126844"/>
                    <a:gd name="connsiteY216" fmla="*/ 2664369 h 5918557"/>
                    <a:gd name="connsiteX217" fmla="*/ 4703657 w 8126844"/>
                    <a:gd name="connsiteY217" fmla="*/ 2556792 h 5918557"/>
                    <a:gd name="connsiteX218" fmla="*/ 4719129 w 8126844"/>
                    <a:gd name="connsiteY218" fmla="*/ 2340128 h 5918557"/>
                    <a:gd name="connsiteX219" fmla="*/ 4519556 w 8126844"/>
                    <a:gd name="connsiteY219" fmla="*/ 2345080 h 5918557"/>
                    <a:gd name="connsiteX0" fmla="*/ 5076343 w 8126844"/>
                    <a:gd name="connsiteY0" fmla="*/ 2135224 h 5918557"/>
                    <a:gd name="connsiteX1" fmla="*/ 4866197 w 8126844"/>
                    <a:gd name="connsiteY1" fmla="*/ 2254064 h 5918557"/>
                    <a:gd name="connsiteX2" fmla="*/ 4959151 w 8126844"/>
                    <a:gd name="connsiteY2" fmla="*/ 2462663 h 5918557"/>
                    <a:gd name="connsiteX3" fmla="*/ 5402904 w 8126844"/>
                    <a:gd name="connsiteY3" fmla="*/ 2301298 h 5918557"/>
                    <a:gd name="connsiteX4" fmla="*/ 6115747 w 8126844"/>
                    <a:gd name="connsiteY4" fmla="*/ 1850935 h 5918557"/>
                    <a:gd name="connsiteX5" fmla="*/ 6243817 w 8126844"/>
                    <a:gd name="connsiteY5" fmla="*/ 2281926 h 5918557"/>
                    <a:gd name="connsiteX6" fmla="*/ 6598389 w 8126844"/>
                    <a:gd name="connsiteY6" fmla="*/ 2100084 h 5918557"/>
                    <a:gd name="connsiteX7" fmla="*/ 6443563 w 8126844"/>
                    <a:gd name="connsiteY7" fmla="*/ 1645750 h 5918557"/>
                    <a:gd name="connsiteX8" fmla="*/ 6787725 w 8126844"/>
                    <a:gd name="connsiteY8" fmla="*/ 1921439 h 5918557"/>
                    <a:gd name="connsiteX9" fmla="*/ 6934578 w 8126844"/>
                    <a:gd name="connsiteY9" fmla="*/ 1779411 h 5918557"/>
                    <a:gd name="connsiteX10" fmla="*/ 6668002 w 8126844"/>
                    <a:gd name="connsiteY10" fmla="*/ 1409961 h 5918557"/>
                    <a:gd name="connsiteX11" fmla="*/ 6941073 w 8126844"/>
                    <a:gd name="connsiteY11" fmla="*/ 977271 h 5918557"/>
                    <a:gd name="connsiteX12" fmla="*/ 6764360 w 8126844"/>
                    <a:gd name="connsiteY12" fmla="*/ 399086 h 5918557"/>
                    <a:gd name="connsiteX13" fmla="*/ 6656943 w 8126844"/>
                    <a:gd name="connsiteY13" fmla="*/ 525696 h 5918557"/>
                    <a:gd name="connsiteX14" fmla="*/ 6759584 w 8126844"/>
                    <a:gd name="connsiteY14" fmla="*/ 0 h 5918557"/>
                    <a:gd name="connsiteX15" fmla="*/ 6766984 w 8126844"/>
                    <a:gd name="connsiteY15" fmla="*/ 176893 h 5918557"/>
                    <a:gd name="connsiteX16" fmla="*/ 7177916 w 8126844"/>
                    <a:gd name="connsiteY16" fmla="*/ 741439 h 5918557"/>
                    <a:gd name="connsiteX17" fmla="*/ 7352727 w 8126844"/>
                    <a:gd name="connsiteY17" fmla="*/ 620416 h 5918557"/>
                    <a:gd name="connsiteX18" fmla="*/ 7460304 w 8126844"/>
                    <a:gd name="connsiteY18" fmla="*/ 929698 h 5918557"/>
                    <a:gd name="connsiteX19" fmla="*/ 7137574 w 8126844"/>
                    <a:gd name="connsiteY19" fmla="*/ 1360004 h 5918557"/>
                    <a:gd name="connsiteX20" fmla="*/ 7056892 w 8126844"/>
                    <a:gd name="connsiteY20" fmla="*/ 1534816 h 5918557"/>
                    <a:gd name="connsiteX21" fmla="*/ 7177916 w 8126844"/>
                    <a:gd name="connsiteY21" fmla="*/ 1642392 h 5918557"/>
                    <a:gd name="connsiteX22" fmla="*/ 7406516 w 8126844"/>
                    <a:gd name="connsiteY22" fmla="*/ 1413792 h 5918557"/>
                    <a:gd name="connsiteX23" fmla="*/ 7540986 w 8126844"/>
                    <a:gd name="connsiteY23" fmla="*/ 1413792 h 5918557"/>
                    <a:gd name="connsiteX24" fmla="*/ 7554433 w 8126844"/>
                    <a:gd name="connsiteY24" fmla="*/ 1642392 h 5918557"/>
                    <a:gd name="connsiteX25" fmla="*/ 6976210 w 8126844"/>
                    <a:gd name="connsiteY25" fmla="*/ 2234063 h 5918557"/>
                    <a:gd name="connsiteX26" fmla="*/ 6276963 w 8126844"/>
                    <a:gd name="connsiteY26" fmla="*/ 2785392 h 5918557"/>
                    <a:gd name="connsiteX27" fmla="*/ 5860104 w 8126844"/>
                    <a:gd name="connsiteY27" fmla="*/ 2987098 h 5918557"/>
                    <a:gd name="connsiteX28" fmla="*/ 5658398 w 8126844"/>
                    <a:gd name="connsiteY28" fmla="*/ 3054333 h 5918557"/>
                    <a:gd name="connsiteX29" fmla="*/ 5550821 w 8126844"/>
                    <a:gd name="connsiteY29" fmla="*/ 2973651 h 5918557"/>
                    <a:gd name="connsiteX30" fmla="*/ 5644951 w 8126844"/>
                    <a:gd name="connsiteY30" fmla="*/ 2771945 h 5918557"/>
                    <a:gd name="connsiteX31" fmla="*/ 5913892 w 8126844"/>
                    <a:gd name="connsiteY31" fmla="*/ 2718157 h 5918557"/>
                    <a:gd name="connsiteX32" fmla="*/ 5752527 w 8126844"/>
                    <a:gd name="connsiteY32" fmla="*/ 2408874 h 5918557"/>
                    <a:gd name="connsiteX33" fmla="*/ 5362563 w 8126844"/>
                    <a:gd name="connsiteY33" fmla="*/ 2556792 h 5918557"/>
                    <a:gd name="connsiteX34" fmla="*/ 4663316 w 8126844"/>
                    <a:gd name="connsiteY34" fmla="*/ 2839180 h 5918557"/>
                    <a:gd name="connsiteX35" fmla="*/ 4649868 w 8126844"/>
                    <a:gd name="connsiteY35" fmla="*/ 3013992 h 5918557"/>
                    <a:gd name="connsiteX36" fmla="*/ 4703657 w 8126844"/>
                    <a:gd name="connsiteY36" fmla="*/ 3121569 h 5918557"/>
                    <a:gd name="connsiteX37" fmla="*/ 5066727 w 8126844"/>
                    <a:gd name="connsiteY37" fmla="*/ 2987098 h 5918557"/>
                    <a:gd name="connsiteX38" fmla="*/ 5322221 w 8126844"/>
                    <a:gd name="connsiteY38" fmla="*/ 2933310 h 5918557"/>
                    <a:gd name="connsiteX39" fmla="*/ 5349116 w 8126844"/>
                    <a:gd name="connsiteY39" fmla="*/ 3067780 h 5918557"/>
                    <a:gd name="connsiteX40" fmla="*/ 4784339 w 8126844"/>
                    <a:gd name="connsiteY40" fmla="*/ 3282933 h 5918557"/>
                    <a:gd name="connsiteX41" fmla="*/ 4098539 w 8126844"/>
                    <a:gd name="connsiteY41" fmla="*/ 3417404 h 5918557"/>
                    <a:gd name="connsiteX42" fmla="*/ 2740386 w 8126844"/>
                    <a:gd name="connsiteY42" fmla="*/ 3282933 h 5918557"/>
                    <a:gd name="connsiteX43" fmla="*/ 2202504 w 8126844"/>
                    <a:gd name="connsiteY43" fmla="*/ 3081227 h 5918557"/>
                    <a:gd name="connsiteX44" fmla="*/ 2027692 w 8126844"/>
                    <a:gd name="connsiteY44" fmla="*/ 3027439 h 5918557"/>
                    <a:gd name="connsiteX45" fmla="*/ 1960457 w 8126844"/>
                    <a:gd name="connsiteY45" fmla="*/ 3175357 h 5918557"/>
                    <a:gd name="connsiteX46" fmla="*/ 2390763 w 8126844"/>
                    <a:gd name="connsiteY46" fmla="*/ 3403957 h 5918557"/>
                    <a:gd name="connsiteX47" fmla="*/ 3372398 w 8126844"/>
                    <a:gd name="connsiteY47" fmla="*/ 3646004 h 5918557"/>
                    <a:gd name="connsiteX48" fmla="*/ 4125433 w 8126844"/>
                    <a:gd name="connsiteY48" fmla="*/ 3646004 h 5918557"/>
                    <a:gd name="connsiteX49" fmla="*/ 4757445 w 8126844"/>
                    <a:gd name="connsiteY49" fmla="*/ 3619110 h 5918557"/>
                    <a:gd name="connsiteX50" fmla="*/ 4918810 w 8126844"/>
                    <a:gd name="connsiteY50" fmla="*/ 3659451 h 5918557"/>
                    <a:gd name="connsiteX51" fmla="*/ 4811233 w 8126844"/>
                    <a:gd name="connsiteY51" fmla="*/ 3820816 h 5918557"/>
                    <a:gd name="connsiteX52" fmla="*/ 4286798 w 8126844"/>
                    <a:gd name="connsiteY52" fmla="*/ 3888051 h 5918557"/>
                    <a:gd name="connsiteX53" fmla="*/ 4219563 w 8126844"/>
                    <a:gd name="connsiteY53" fmla="*/ 4022521 h 5918557"/>
                    <a:gd name="connsiteX54" fmla="*/ 4555739 w 8126844"/>
                    <a:gd name="connsiteY54" fmla="*/ 4076310 h 5918557"/>
                    <a:gd name="connsiteX55" fmla="*/ 5241539 w 8126844"/>
                    <a:gd name="connsiteY55" fmla="*/ 3888051 h 5918557"/>
                    <a:gd name="connsiteX56" fmla="*/ 5523927 w 8126844"/>
                    <a:gd name="connsiteY56" fmla="*/ 3753580 h 5918557"/>
                    <a:gd name="connsiteX57" fmla="*/ 5618057 w 8126844"/>
                    <a:gd name="connsiteY57" fmla="*/ 3646004 h 5918557"/>
                    <a:gd name="connsiteX58" fmla="*/ 5402904 w 8126844"/>
                    <a:gd name="connsiteY58" fmla="*/ 3632557 h 5918557"/>
                    <a:gd name="connsiteX59" fmla="*/ 5214645 w 8126844"/>
                    <a:gd name="connsiteY59" fmla="*/ 3524980 h 5918557"/>
                    <a:gd name="connsiteX60" fmla="*/ 5241539 w 8126844"/>
                    <a:gd name="connsiteY60" fmla="*/ 3403957 h 5918557"/>
                    <a:gd name="connsiteX61" fmla="*/ 5537374 w 8126844"/>
                    <a:gd name="connsiteY61" fmla="*/ 3363616 h 5918557"/>
                    <a:gd name="connsiteX62" fmla="*/ 6196280 w 8126844"/>
                    <a:gd name="connsiteY62" fmla="*/ 3108121 h 5918557"/>
                    <a:gd name="connsiteX63" fmla="*/ 6747610 w 8126844"/>
                    <a:gd name="connsiteY63" fmla="*/ 2771945 h 5918557"/>
                    <a:gd name="connsiteX64" fmla="*/ 7218257 w 8126844"/>
                    <a:gd name="connsiteY64" fmla="*/ 2328192 h 5918557"/>
                    <a:gd name="connsiteX65" fmla="*/ 7433410 w 8126844"/>
                    <a:gd name="connsiteY65" fmla="*/ 2153380 h 5918557"/>
                    <a:gd name="connsiteX66" fmla="*/ 7567880 w 8126844"/>
                    <a:gd name="connsiteY66" fmla="*/ 2180274 h 5918557"/>
                    <a:gd name="connsiteX67" fmla="*/ 7514092 w 8126844"/>
                    <a:gd name="connsiteY67" fmla="*/ 2381980 h 5918557"/>
                    <a:gd name="connsiteX68" fmla="*/ 7097233 w 8126844"/>
                    <a:gd name="connsiteY68" fmla="*/ 2812286 h 5918557"/>
                    <a:gd name="connsiteX69" fmla="*/ 6451774 w 8126844"/>
                    <a:gd name="connsiteY69" fmla="*/ 3229145 h 5918557"/>
                    <a:gd name="connsiteX70" fmla="*/ 6088704 w 8126844"/>
                    <a:gd name="connsiteY70" fmla="*/ 3417404 h 5918557"/>
                    <a:gd name="connsiteX71" fmla="*/ 5981127 w 8126844"/>
                    <a:gd name="connsiteY71" fmla="*/ 3551874 h 5918557"/>
                    <a:gd name="connsiteX72" fmla="*/ 6021468 w 8126844"/>
                    <a:gd name="connsiteY72" fmla="*/ 3753580 h 5918557"/>
                    <a:gd name="connsiteX73" fmla="*/ 6115598 w 8126844"/>
                    <a:gd name="connsiteY73" fmla="*/ 3901498 h 5918557"/>
                    <a:gd name="connsiteX74" fmla="*/ 6734163 w 8126844"/>
                    <a:gd name="connsiteY74" fmla="*/ 3726686 h 5918557"/>
                    <a:gd name="connsiteX75" fmla="*/ 7419963 w 8126844"/>
                    <a:gd name="connsiteY75" fmla="*/ 3296380 h 5918557"/>
                    <a:gd name="connsiteX76" fmla="*/ 7850268 w 8126844"/>
                    <a:gd name="connsiteY76" fmla="*/ 2973651 h 5918557"/>
                    <a:gd name="connsiteX77" fmla="*/ 8065421 w 8126844"/>
                    <a:gd name="connsiteY77" fmla="*/ 2866074 h 5918557"/>
                    <a:gd name="connsiteX78" fmla="*/ 8105763 w 8126844"/>
                    <a:gd name="connsiteY78" fmla="*/ 3027439 h 5918557"/>
                    <a:gd name="connsiteX79" fmla="*/ 7769586 w 8126844"/>
                    <a:gd name="connsiteY79" fmla="*/ 3363616 h 5918557"/>
                    <a:gd name="connsiteX80" fmla="*/ 6707268 w 8126844"/>
                    <a:gd name="connsiteY80" fmla="*/ 3941839 h 5918557"/>
                    <a:gd name="connsiteX81" fmla="*/ 6129045 w 8126844"/>
                    <a:gd name="connsiteY81" fmla="*/ 4210780 h 5918557"/>
                    <a:gd name="connsiteX82" fmla="*/ 5833210 w 8126844"/>
                    <a:gd name="connsiteY82" fmla="*/ 4251121 h 5918557"/>
                    <a:gd name="connsiteX83" fmla="*/ 5712186 w 8126844"/>
                    <a:gd name="connsiteY83" fmla="*/ 4291463 h 5918557"/>
                    <a:gd name="connsiteX84" fmla="*/ 5658398 w 8126844"/>
                    <a:gd name="connsiteY84" fmla="*/ 4143545 h 5918557"/>
                    <a:gd name="connsiteX85" fmla="*/ 5779421 w 8126844"/>
                    <a:gd name="connsiteY85" fmla="*/ 4035969 h 5918557"/>
                    <a:gd name="connsiteX86" fmla="*/ 5779421 w 8126844"/>
                    <a:gd name="connsiteY86" fmla="*/ 3941839 h 5918557"/>
                    <a:gd name="connsiteX87" fmla="*/ 5497033 w 8126844"/>
                    <a:gd name="connsiteY87" fmla="*/ 4062863 h 5918557"/>
                    <a:gd name="connsiteX88" fmla="*/ 5039833 w 8126844"/>
                    <a:gd name="connsiteY88" fmla="*/ 4197333 h 5918557"/>
                    <a:gd name="connsiteX89" fmla="*/ 4865021 w 8126844"/>
                    <a:gd name="connsiteY89" fmla="*/ 4278016 h 5918557"/>
                    <a:gd name="connsiteX90" fmla="*/ 4905363 w 8126844"/>
                    <a:gd name="connsiteY90" fmla="*/ 4372145 h 5918557"/>
                    <a:gd name="connsiteX91" fmla="*/ 5160857 w 8126844"/>
                    <a:gd name="connsiteY91" fmla="*/ 4345251 h 5918557"/>
                    <a:gd name="connsiteX92" fmla="*/ 5187751 w 8126844"/>
                    <a:gd name="connsiteY92" fmla="*/ 4479721 h 5918557"/>
                    <a:gd name="connsiteX93" fmla="*/ 4878468 w 8126844"/>
                    <a:gd name="connsiteY93" fmla="*/ 4573851 h 5918557"/>
                    <a:gd name="connsiteX94" fmla="*/ 4891916 w 8126844"/>
                    <a:gd name="connsiteY94" fmla="*/ 4721769 h 5918557"/>
                    <a:gd name="connsiteX95" fmla="*/ 5376010 w 8126844"/>
                    <a:gd name="connsiteY95" fmla="*/ 4614192 h 5918557"/>
                    <a:gd name="connsiteX96" fmla="*/ 5967680 w 8126844"/>
                    <a:gd name="connsiteY96" fmla="*/ 4466274 h 5918557"/>
                    <a:gd name="connsiteX97" fmla="*/ 6344198 w 8126844"/>
                    <a:gd name="connsiteY97" fmla="*/ 4264569 h 5918557"/>
                    <a:gd name="connsiteX98" fmla="*/ 6478668 w 8126844"/>
                    <a:gd name="connsiteY98" fmla="*/ 4264569 h 5918557"/>
                    <a:gd name="connsiteX99" fmla="*/ 6478668 w 8126844"/>
                    <a:gd name="connsiteY99" fmla="*/ 4452827 h 5918557"/>
                    <a:gd name="connsiteX100" fmla="*/ 5900445 w 8126844"/>
                    <a:gd name="connsiteY100" fmla="*/ 4641086 h 5918557"/>
                    <a:gd name="connsiteX101" fmla="*/ 5053280 w 8126844"/>
                    <a:gd name="connsiteY101" fmla="*/ 4883133 h 5918557"/>
                    <a:gd name="connsiteX102" fmla="*/ 4703657 w 8126844"/>
                    <a:gd name="connsiteY102" fmla="*/ 4977263 h 5918557"/>
                    <a:gd name="connsiteX103" fmla="*/ 4313692 w 8126844"/>
                    <a:gd name="connsiteY103" fmla="*/ 5044498 h 5918557"/>
                    <a:gd name="connsiteX104" fmla="*/ 4004410 w 8126844"/>
                    <a:gd name="connsiteY104" fmla="*/ 5084839 h 5918557"/>
                    <a:gd name="connsiteX105" fmla="*/ 3869939 w 8126844"/>
                    <a:gd name="connsiteY105" fmla="*/ 4963816 h 5918557"/>
                    <a:gd name="connsiteX106" fmla="*/ 3950621 w 8126844"/>
                    <a:gd name="connsiteY106" fmla="*/ 4856239 h 5918557"/>
                    <a:gd name="connsiteX107" fmla="*/ 4367480 w 8126844"/>
                    <a:gd name="connsiteY107" fmla="*/ 4775557 h 5918557"/>
                    <a:gd name="connsiteX108" fmla="*/ 4542292 w 8126844"/>
                    <a:gd name="connsiteY108" fmla="*/ 4708321 h 5918557"/>
                    <a:gd name="connsiteX109" fmla="*/ 4542292 w 8126844"/>
                    <a:gd name="connsiteY109" fmla="*/ 4573851 h 5918557"/>
                    <a:gd name="connsiteX110" fmla="*/ 4206116 w 8126844"/>
                    <a:gd name="connsiteY110" fmla="*/ 4573851 h 5918557"/>
                    <a:gd name="connsiteX111" fmla="*/ 3520316 w 8126844"/>
                    <a:gd name="connsiteY111" fmla="*/ 4654533 h 5918557"/>
                    <a:gd name="connsiteX112" fmla="*/ 3157245 w 8126844"/>
                    <a:gd name="connsiteY112" fmla="*/ 4681427 h 5918557"/>
                    <a:gd name="connsiteX113" fmla="*/ 3076563 w 8126844"/>
                    <a:gd name="connsiteY113" fmla="*/ 4802451 h 5918557"/>
                    <a:gd name="connsiteX114" fmla="*/ 3224480 w 8126844"/>
                    <a:gd name="connsiteY114" fmla="*/ 4869686 h 5918557"/>
                    <a:gd name="connsiteX115" fmla="*/ 3453080 w 8126844"/>
                    <a:gd name="connsiteY115" fmla="*/ 4896580 h 5918557"/>
                    <a:gd name="connsiteX116" fmla="*/ 3412739 w 8126844"/>
                    <a:gd name="connsiteY116" fmla="*/ 5004157 h 5918557"/>
                    <a:gd name="connsiteX117" fmla="*/ 2968986 w 8126844"/>
                    <a:gd name="connsiteY117" fmla="*/ 5057945 h 5918557"/>
                    <a:gd name="connsiteX118" fmla="*/ 2767280 w 8126844"/>
                    <a:gd name="connsiteY118" fmla="*/ 5071392 h 5918557"/>
                    <a:gd name="connsiteX119" fmla="*/ 2673151 w 8126844"/>
                    <a:gd name="connsiteY119" fmla="*/ 5273098 h 5918557"/>
                    <a:gd name="connsiteX120" fmla="*/ 2767280 w 8126844"/>
                    <a:gd name="connsiteY120" fmla="*/ 5636169 h 5918557"/>
                    <a:gd name="connsiteX121" fmla="*/ 2700045 w 8126844"/>
                    <a:gd name="connsiteY121" fmla="*/ 5837874 h 5918557"/>
                    <a:gd name="connsiteX122" fmla="*/ 2498339 w 8126844"/>
                    <a:gd name="connsiteY122" fmla="*/ 5918557 h 5918557"/>
                    <a:gd name="connsiteX123" fmla="*/ 2256292 w 8126844"/>
                    <a:gd name="connsiteY123" fmla="*/ 5837874 h 5918557"/>
                    <a:gd name="connsiteX124" fmla="*/ 2175610 w 8126844"/>
                    <a:gd name="connsiteY124" fmla="*/ 5582380 h 5918557"/>
                    <a:gd name="connsiteX125" fmla="*/ 2269739 w 8126844"/>
                    <a:gd name="connsiteY125" fmla="*/ 5353780 h 5918557"/>
                    <a:gd name="connsiteX126" fmla="*/ 2404210 w 8126844"/>
                    <a:gd name="connsiteY126" fmla="*/ 5192416 h 5918557"/>
                    <a:gd name="connsiteX127" fmla="*/ 2390763 w 8126844"/>
                    <a:gd name="connsiteY127" fmla="*/ 5044498 h 5918557"/>
                    <a:gd name="connsiteX128" fmla="*/ 2014245 w 8126844"/>
                    <a:gd name="connsiteY128" fmla="*/ 4910027 h 5918557"/>
                    <a:gd name="connsiteX129" fmla="*/ 2068033 w 8126844"/>
                    <a:gd name="connsiteY129" fmla="*/ 4802451 h 5918557"/>
                    <a:gd name="connsiteX130" fmla="*/ 2390763 w 8126844"/>
                    <a:gd name="connsiteY130" fmla="*/ 4802451 h 5918557"/>
                    <a:gd name="connsiteX131" fmla="*/ 2807621 w 8126844"/>
                    <a:gd name="connsiteY131" fmla="*/ 4802451 h 5918557"/>
                    <a:gd name="connsiteX132" fmla="*/ 2834516 w 8126844"/>
                    <a:gd name="connsiteY132" fmla="*/ 4667980 h 5918557"/>
                    <a:gd name="connsiteX133" fmla="*/ 2686598 w 8126844"/>
                    <a:gd name="connsiteY133" fmla="*/ 4614192 h 5918557"/>
                    <a:gd name="connsiteX134" fmla="*/ 2780727 w 8126844"/>
                    <a:gd name="connsiteY134" fmla="*/ 4466274 h 5918557"/>
                    <a:gd name="connsiteX135" fmla="*/ 3211033 w 8126844"/>
                    <a:gd name="connsiteY135" fmla="*/ 4506616 h 5918557"/>
                    <a:gd name="connsiteX136" fmla="*/ 3775810 w 8126844"/>
                    <a:gd name="connsiteY136" fmla="*/ 4479721 h 5918557"/>
                    <a:gd name="connsiteX137" fmla="*/ 4380927 w 8126844"/>
                    <a:gd name="connsiteY137" fmla="*/ 4385592 h 5918557"/>
                    <a:gd name="connsiteX138" fmla="*/ 4622974 w 8126844"/>
                    <a:gd name="connsiteY138" fmla="*/ 4331804 h 5918557"/>
                    <a:gd name="connsiteX139" fmla="*/ 4555739 w 8126844"/>
                    <a:gd name="connsiteY139" fmla="*/ 4237674 h 5918557"/>
                    <a:gd name="connsiteX140" fmla="*/ 4031304 w 8126844"/>
                    <a:gd name="connsiteY140" fmla="*/ 4278016 h 5918557"/>
                    <a:gd name="connsiteX141" fmla="*/ 3600998 w 8126844"/>
                    <a:gd name="connsiteY141" fmla="*/ 4291463 h 5918557"/>
                    <a:gd name="connsiteX142" fmla="*/ 3278268 w 8126844"/>
                    <a:gd name="connsiteY142" fmla="*/ 4251121 h 5918557"/>
                    <a:gd name="connsiteX143" fmla="*/ 3237927 w 8126844"/>
                    <a:gd name="connsiteY143" fmla="*/ 4183886 h 5918557"/>
                    <a:gd name="connsiteX144" fmla="*/ 3291716 w 8126844"/>
                    <a:gd name="connsiteY144" fmla="*/ 4049416 h 5918557"/>
                    <a:gd name="connsiteX145" fmla="*/ 3587551 w 8126844"/>
                    <a:gd name="connsiteY145" fmla="*/ 4076310 h 5918557"/>
                    <a:gd name="connsiteX146" fmla="*/ 3883386 w 8126844"/>
                    <a:gd name="connsiteY146" fmla="*/ 4076310 h 5918557"/>
                    <a:gd name="connsiteX147" fmla="*/ 3964068 w 8126844"/>
                    <a:gd name="connsiteY147" fmla="*/ 4009074 h 5918557"/>
                    <a:gd name="connsiteX148" fmla="*/ 3883386 w 8126844"/>
                    <a:gd name="connsiteY148" fmla="*/ 3888051 h 5918557"/>
                    <a:gd name="connsiteX149" fmla="*/ 3412739 w 8126844"/>
                    <a:gd name="connsiteY149" fmla="*/ 3861157 h 5918557"/>
                    <a:gd name="connsiteX150" fmla="*/ 3049668 w 8126844"/>
                    <a:gd name="connsiteY150" fmla="*/ 3807369 h 5918557"/>
                    <a:gd name="connsiteX151" fmla="*/ 2740386 w 8126844"/>
                    <a:gd name="connsiteY151" fmla="*/ 3740133 h 5918557"/>
                    <a:gd name="connsiteX152" fmla="*/ 2457998 w 8126844"/>
                    <a:gd name="connsiteY152" fmla="*/ 3659451 h 5918557"/>
                    <a:gd name="connsiteX153" fmla="*/ 2242845 w 8126844"/>
                    <a:gd name="connsiteY153" fmla="*/ 3605663 h 5918557"/>
                    <a:gd name="connsiteX154" fmla="*/ 2162163 w 8126844"/>
                    <a:gd name="connsiteY154" fmla="*/ 3767027 h 5918557"/>
                    <a:gd name="connsiteX155" fmla="*/ 2336974 w 8126844"/>
                    <a:gd name="connsiteY155" fmla="*/ 3941839 h 5918557"/>
                    <a:gd name="connsiteX156" fmla="*/ 2713492 w 8126844"/>
                    <a:gd name="connsiteY156" fmla="*/ 3995627 h 5918557"/>
                    <a:gd name="connsiteX157" fmla="*/ 2874857 w 8126844"/>
                    <a:gd name="connsiteY157" fmla="*/ 4049416 h 5918557"/>
                    <a:gd name="connsiteX158" fmla="*/ 2874857 w 8126844"/>
                    <a:gd name="connsiteY158" fmla="*/ 4197333 h 5918557"/>
                    <a:gd name="connsiteX159" fmla="*/ 2605916 w 8126844"/>
                    <a:gd name="connsiteY159" fmla="*/ 4170439 h 5918557"/>
                    <a:gd name="connsiteX160" fmla="*/ 2000798 w 8126844"/>
                    <a:gd name="connsiteY160" fmla="*/ 4049416 h 5918557"/>
                    <a:gd name="connsiteX161" fmla="*/ 1583939 w 8126844"/>
                    <a:gd name="connsiteY161" fmla="*/ 3901498 h 5918557"/>
                    <a:gd name="connsiteX162" fmla="*/ 1409127 w 8126844"/>
                    <a:gd name="connsiteY162" fmla="*/ 3914945 h 5918557"/>
                    <a:gd name="connsiteX163" fmla="*/ 1368786 w 8126844"/>
                    <a:gd name="connsiteY163" fmla="*/ 4089757 h 5918557"/>
                    <a:gd name="connsiteX164" fmla="*/ 1799092 w 8126844"/>
                    <a:gd name="connsiteY164" fmla="*/ 4224227 h 5918557"/>
                    <a:gd name="connsiteX165" fmla="*/ 2120042 w 8126844"/>
                    <a:gd name="connsiteY165" fmla="*/ 4570182 h 5918557"/>
                    <a:gd name="connsiteX166" fmla="*/ 1557045 w 8126844"/>
                    <a:gd name="connsiteY166" fmla="*/ 4385592 h 5918557"/>
                    <a:gd name="connsiteX167" fmla="*/ 965374 w 8126844"/>
                    <a:gd name="connsiteY167" fmla="*/ 4156992 h 5918557"/>
                    <a:gd name="connsiteX168" fmla="*/ 481280 w 8126844"/>
                    <a:gd name="connsiteY168" fmla="*/ 3941839 h 5918557"/>
                    <a:gd name="connsiteX169" fmla="*/ 198892 w 8126844"/>
                    <a:gd name="connsiteY169" fmla="*/ 3834263 h 5918557"/>
                    <a:gd name="connsiteX170" fmla="*/ 131657 w 8126844"/>
                    <a:gd name="connsiteY170" fmla="*/ 3740133 h 5918557"/>
                    <a:gd name="connsiteX171" fmla="*/ 279574 w 8126844"/>
                    <a:gd name="connsiteY171" fmla="*/ 3646004 h 5918557"/>
                    <a:gd name="connsiteX172" fmla="*/ 642645 w 8126844"/>
                    <a:gd name="connsiteY172" fmla="*/ 3820816 h 5918557"/>
                    <a:gd name="connsiteX173" fmla="*/ 1113292 w 8126844"/>
                    <a:gd name="connsiteY173" fmla="*/ 3968733 h 5918557"/>
                    <a:gd name="connsiteX174" fmla="*/ 1153633 w 8126844"/>
                    <a:gd name="connsiteY174" fmla="*/ 3793921 h 5918557"/>
                    <a:gd name="connsiteX175" fmla="*/ 1032610 w 8126844"/>
                    <a:gd name="connsiteY175" fmla="*/ 3632557 h 5918557"/>
                    <a:gd name="connsiteX176" fmla="*/ 535068 w 8126844"/>
                    <a:gd name="connsiteY176" fmla="*/ 3484639 h 5918557"/>
                    <a:gd name="connsiteX177" fmla="*/ 198892 w 8126844"/>
                    <a:gd name="connsiteY177" fmla="*/ 3242592 h 5918557"/>
                    <a:gd name="connsiteX178" fmla="*/ 10633 w 8126844"/>
                    <a:gd name="connsiteY178" fmla="*/ 3081227 h 5918557"/>
                    <a:gd name="connsiteX179" fmla="*/ 50974 w 8126844"/>
                    <a:gd name="connsiteY179" fmla="*/ 2946757 h 5918557"/>
                    <a:gd name="connsiteX180" fmla="*/ 279574 w 8126844"/>
                    <a:gd name="connsiteY180" fmla="*/ 3027439 h 5918557"/>
                    <a:gd name="connsiteX181" fmla="*/ 1019163 w 8126844"/>
                    <a:gd name="connsiteY181" fmla="*/ 3430851 h 5918557"/>
                    <a:gd name="connsiteX182" fmla="*/ 1462916 w 8126844"/>
                    <a:gd name="connsiteY182" fmla="*/ 3672898 h 5918557"/>
                    <a:gd name="connsiteX183" fmla="*/ 1799092 w 8126844"/>
                    <a:gd name="connsiteY183" fmla="*/ 3767027 h 5918557"/>
                    <a:gd name="connsiteX184" fmla="*/ 1973904 w 8126844"/>
                    <a:gd name="connsiteY184" fmla="*/ 3699792 h 5918557"/>
                    <a:gd name="connsiteX185" fmla="*/ 1960457 w 8126844"/>
                    <a:gd name="connsiteY185" fmla="*/ 3457745 h 5918557"/>
                    <a:gd name="connsiteX186" fmla="*/ 1624280 w 8126844"/>
                    <a:gd name="connsiteY186" fmla="*/ 3350169 h 5918557"/>
                    <a:gd name="connsiteX187" fmla="*/ 1288104 w 8126844"/>
                    <a:gd name="connsiteY187" fmla="*/ 3202251 h 5918557"/>
                    <a:gd name="connsiteX188" fmla="*/ 1261210 w 8126844"/>
                    <a:gd name="connsiteY188" fmla="*/ 3067780 h 5918557"/>
                    <a:gd name="connsiteX189" fmla="*/ 1462916 w 8126844"/>
                    <a:gd name="connsiteY189" fmla="*/ 3067780 h 5918557"/>
                    <a:gd name="connsiteX190" fmla="*/ 1691516 w 8126844"/>
                    <a:gd name="connsiteY190" fmla="*/ 3148463 h 5918557"/>
                    <a:gd name="connsiteX191" fmla="*/ 1758751 w 8126844"/>
                    <a:gd name="connsiteY191" fmla="*/ 2933310 h 5918557"/>
                    <a:gd name="connsiteX192" fmla="*/ 1597386 w 8126844"/>
                    <a:gd name="connsiteY192" fmla="*/ 2758498 h 5918557"/>
                    <a:gd name="connsiteX193" fmla="*/ 1153633 w 8126844"/>
                    <a:gd name="connsiteY193" fmla="*/ 2570239 h 5918557"/>
                    <a:gd name="connsiteX194" fmla="*/ 871245 w 8126844"/>
                    <a:gd name="connsiteY194" fmla="*/ 2381980 h 5918557"/>
                    <a:gd name="connsiteX195" fmla="*/ 750221 w 8126844"/>
                    <a:gd name="connsiteY195" fmla="*/ 2247510 h 5918557"/>
                    <a:gd name="connsiteX196" fmla="*/ 844351 w 8126844"/>
                    <a:gd name="connsiteY196" fmla="*/ 2126486 h 5918557"/>
                    <a:gd name="connsiteX197" fmla="*/ 1328445 w 8126844"/>
                    <a:gd name="connsiteY197" fmla="*/ 2341639 h 5918557"/>
                    <a:gd name="connsiteX198" fmla="*/ 1606671 w 8126844"/>
                    <a:gd name="connsiteY198" fmla="*/ 2488058 h 5918557"/>
                    <a:gd name="connsiteX199" fmla="*/ 1720260 w 8126844"/>
                    <a:gd name="connsiteY199" fmla="*/ 2209219 h 5918557"/>
                    <a:gd name="connsiteX200" fmla="*/ 1772079 w 8126844"/>
                    <a:gd name="connsiteY200" fmla="*/ 2025794 h 5918557"/>
                    <a:gd name="connsiteX201" fmla="*/ 1693720 w 8126844"/>
                    <a:gd name="connsiteY201" fmla="*/ 1853765 h 5918557"/>
                    <a:gd name="connsiteX202" fmla="*/ 2176456 w 8126844"/>
                    <a:gd name="connsiteY202" fmla="*/ 2166613 h 5918557"/>
                    <a:gd name="connsiteX203" fmla="*/ 1984049 w 8126844"/>
                    <a:gd name="connsiteY203" fmla="*/ 2144205 h 5918557"/>
                    <a:gd name="connsiteX204" fmla="*/ 1894130 w 8126844"/>
                    <a:gd name="connsiteY204" fmla="*/ 2281923 h 5918557"/>
                    <a:gd name="connsiteX205" fmla="*/ 1879774 w 8126844"/>
                    <a:gd name="connsiteY205" fmla="*/ 2624027 h 5918557"/>
                    <a:gd name="connsiteX206" fmla="*/ 2390763 w 8126844"/>
                    <a:gd name="connsiteY206" fmla="*/ 2852627 h 5918557"/>
                    <a:gd name="connsiteX207" fmla="*/ 3157245 w 8126844"/>
                    <a:gd name="connsiteY207" fmla="*/ 3067780 h 5918557"/>
                    <a:gd name="connsiteX208" fmla="*/ 3708574 w 8126844"/>
                    <a:gd name="connsiteY208" fmla="*/ 3202251 h 5918557"/>
                    <a:gd name="connsiteX209" fmla="*/ 4165774 w 8126844"/>
                    <a:gd name="connsiteY209" fmla="*/ 3175357 h 5918557"/>
                    <a:gd name="connsiteX210" fmla="*/ 4394374 w 8126844"/>
                    <a:gd name="connsiteY210" fmla="*/ 3148463 h 5918557"/>
                    <a:gd name="connsiteX211" fmla="*/ 4407821 w 8126844"/>
                    <a:gd name="connsiteY211" fmla="*/ 2960204 h 5918557"/>
                    <a:gd name="connsiteX212" fmla="*/ 4192668 w 8126844"/>
                    <a:gd name="connsiteY212" fmla="*/ 2919863 h 5918557"/>
                    <a:gd name="connsiteX213" fmla="*/ 4031304 w 8126844"/>
                    <a:gd name="connsiteY213" fmla="*/ 2960204 h 5918557"/>
                    <a:gd name="connsiteX214" fmla="*/ 4031304 w 8126844"/>
                    <a:gd name="connsiteY214" fmla="*/ 2785392 h 5918557"/>
                    <a:gd name="connsiteX215" fmla="*/ 4448163 w 8126844"/>
                    <a:gd name="connsiteY215" fmla="*/ 2664369 h 5918557"/>
                    <a:gd name="connsiteX216" fmla="*/ 4703657 w 8126844"/>
                    <a:gd name="connsiteY216" fmla="*/ 2556792 h 5918557"/>
                    <a:gd name="connsiteX217" fmla="*/ 4719129 w 8126844"/>
                    <a:gd name="connsiteY217" fmla="*/ 2340128 h 5918557"/>
                    <a:gd name="connsiteX218" fmla="*/ 4519556 w 8126844"/>
                    <a:gd name="connsiteY218" fmla="*/ 2345080 h 5918557"/>
                    <a:gd name="connsiteX0" fmla="*/ 5076343 w 8126844"/>
                    <a:gd name="connsiteY0" fmla="*/ 2135224 h 5918557"/>
                    <a:gd name="connsiteX1" fmla="*/ 4866197 w 8126844"/>
                    <a:gd name="connsiteY1" fmla="*/ 2254064 h 5918557"/>
                    <a:gd name="connsiteX2" fmla="*/ 4959151 w 8126844"/>
                    <a:gd name="connsiteY2" fmla="*/ 2462663 h 5918557"/>
                    <a:gd name="connsiteX3" fmla="*/ 5402904 w 8126844"/>
                    <a:gd name="connsiteY3" fmla="*/ 2301298 h 5918557"/>
                    <a:gd name="connsiteX4" fmla="*/ 6115747 w 8126844"/>
                    <a:gd name="connsiteY4" fmla="*/ 1850935 h 5918557"/>
                    <a:gd name="connsiteX5" fmla="*/ 6243817 w 8126844"/>
                    <a:gd name="connsiteY5" fmla="*/ 2281926 h 5918557"/>
                    <a:gd name="connsiteX6" fmla="*/ 6598389 w 8126844"/>
                    <a:gd name="connsiteY6" fmla="*/ 2100084 h 5918557"/>
                    <a:gd name="connsiteX7" fmla="*/ 6443563 w 8126844"/>
                    <a:gd name="connsiteY7" fmla="*/ 1645750 h 5918557"/>
                    <a:gd name="connsiteX8" fmla="*/ 6787725 w 8126844"/>
                    <a:gd name="connsiteY8" fmla="*/ 1921439 h 5918557"/>
                    <a:gd name="connsiteX9" fmla="*/ 6934578 w 8126844"/>
                    <a:gd name="connsiteY9" fmla="*/ 1779411 h 5918557"/>
                    <a:gd name="connsiteX10" fmla="*/ 6668002 w 8126844"/>
                    <a:gd name="connsiteY10" fmla="*/ 1409961 h 5918557"/>
                    <a:gd name="connsiteX11" fmla="*/ 6941073 w 8126844"/>
                    <a:gd name="connsiteY11" fmla="*/ 977271 h 5918557"/>
                    <a:gd name="connsiteX12" fmla="*/ 6764360 w 8126844"/>
                    <a:gd name="connsiteY12" fmla="*/ 399086 h 5918557"/>
                    <a:gd name="connsiteX13" fmla="*/ 6656943 w 8126844"/>
                    <a:gd name="connsiteY13" fmla="*/ 525696 h 5918557"/>
                    <a:gd name="connsiteX14" fmla="*/ 6759584 w 8126844"/>
                    <a:gd name="connsiteY14" fmla="*/ 0 h 5918557"/>
                    <a:gd name="connsiteX15" fmla="*/ 6766984 w 8126844"/>
                    <a:gd name="connsiteY15" fmla="*/ 176893 h 5918557"/>
                    <a:gd name="connsiteX16" fmla="*/ 7177916 w 8126844"/>
                    <a:gd name="connsiteY16" fmla="*/ 741439 h 5918557"/>
                    <a:gd name="connsiteX17" fmla="*/ 7352727 w 8126844"/>
                    <a:gd name="connsiteY17" fmla="*/ 620416 h 5918557"/>
                    <a:gd name="connsiteX18" fmla="*/ 7460304 w 8126844"/>
                    <a:gd name="connsiteY18" fmla="*/ 929698 h 5918557"/>
                    <a:gd name="connsiteX19" fmla="*/ 7137574 w 8126844"/>
                    <a:gd name="connsiteY19" fmla="*/ 1360004 h 5918557"/>
                    <a:gd name="connsiteX20" fmla="*/ 7056892 w 8126844"/>
                    <a:gd name="connsiteY20" fmla="*/ 1534816 h 5918557"/>
                    <a:gd name="connsiteX21" fmla="*/ 7177916 w 8126844"/>
                    <a:gd name="connsiteY21" fmla="*/ 1642392 h 5918557"/>
                    <a:gd name="connsiteX22" fmla="*/ 7406516 w 8126844"/>
                    <a:gd name="connsiteY22" fmla="*/ 1413792 h 5918557"/>
                    <a:gd name="connsiteX23" fmla="*/ 7540986 w 8126844"/>
                    <a:gd name="connsiteY23" fmla="*/ 1413792 h 5918557"/>
                    <a:gd name="connsiteX24" fmla="*/ 7554433 w 8126844"/>
                    <a:gd name="connsiteY24" fmla="*/ 1642392 h 5918557"/>
                    <a:gd name="connsiteX25" fmla="*/ 6976210 w 8126844"/>
                    <a:gd name="connsiteY25" fmla="*/ 2234063 h 5918557"/>
                    <a:gd name="connsiteX26" fmla="*/ 6276963 w 8126844"/>
                    <a:gd name="connsiteY26" fmla="*/ 2785392 h 5918557"/>
                    <a:gd name="connsiteX27" fmla="*/ 5860104 w 8126844"/>
                    <a:gd name="connsiteY27" fmla="*/ 2987098 h 5918557"/>
                    <a:gd name="connsiteX28" fmla="*/ 5658398 w 8126844"/>
                    <a:gd name="connsiteY28" fmla="*/ 3054333 h 5918557"/>
                    <a:gd name="connsiteX29" fmla="*/ 5550821 w 8126844"/>
                    <a:gd name="connsiteY29" fmla="*/ 2973651 h 5918557"/>
                    <a:gd name="connsiteX30" fmla="*/ 5644951 w 8126844"/>
                    <a:gd name="connsiteY30" fmla="*/ 2771945 h 5918557"/>
                    <a:gd name="connsiteX31" fmla="*/ 5913892 w 8126844"/>
                    <a:gd name="connsiteY31" fmla="*/ 2718157 h 5918557"/>
                    <a:gd name="connsiteX32" fmla="*/ 5752527 w 8126844"/>
                    <a:gd name="connsiteY32" fmla="*/ 2408874 h 5918557"/>
                    <a:gd name="connsiteX33" fmla="*/ 5362563 w 8126844"/>
                    <a:gd name="connsiteY33" fmla="*/ 2556792 h 5918557"/>
                    <a:gd name="connsiteX34" fmla="*/ 4663316 w 8126844"/>
                    <a:gd name="connsiteY34" fmla="*/ 2839180 h 5918557"/>
                    <a:gd name="connsiteX35" fmla="*/ 4649868 w 8126844"/>
                    <a:gd name="connsiteY35" fmla="*/ 3013992 h 5918557"/>
                    <a:gd name="connsiteX36" fmla="*/ 4703657 w 8126844"/>
                    <a:gd name="connsiteY36" fmla="*/ 3121569 h 5918557"/>
                    <a:gd name="connsiteX37" fmla="*/ 5066727 w 8126844"/>
                    <a:gd name="connsiteY37" fmla="*/ 2987098 h 5918557"/>
                    <a:gd name="connsiteX38" fmla="*/ 5322221 w 8126844"/>
                    <a:gd name="connsiteY38" fmla="*/ 2933310 h 5918557"/>
                    <a:gd name="connsiteX39" fmla="*/ 5349116 w 8126844"/>
                    <a:gd name="connsiteY39" fmla="*/ 3067780 h 5918557"/>
                    <a:gd name="connsiteX40" fmla="*/ 4784339 w 8126844"/>
                    <a:gd name="connsiteY40" fmla="*/ 3282933 h 5918557"/>
                    <a:gd name="connsiteX41" fmla="*/ 4098539 w 8126844"/>
                    <a:gd name="connsiteY41" fmla="*/ 3417404 h 5918557"/>
                    <a:gd name="connsiteX42" fmla="*/ 2740386 w 8126844"/>
                    <a:gd name="connsiteY42" fmla="*/ 3282933 h 5918557"/>
                    <a:gd name="connsiteX43" fmla="*/ 2202504 w 8126844"/>
                    <a:gd name="connsiteY43" fmla="*/ 3081227 h 5918557"/>
                    <a:gd name="connsiteX44" fmla="*/ 2027692 w 8126844"/>
                    <a:gd name="connsiteY44" fmla="*/ 3027439 h 5918557"/>
                    <a:gd name="connsiteX45" fmla="*/ 1960457 w 8126844"/>
                    <a:gd name="connsiteY45" fmla="*/ 3175357 h 5918557"/>
                    <a:gd name="connsiteX46" fmla="*/ 2390763 w 8126844"/>
                    <a:gd name="connsiteY46" fmla="*/ 3403957 h 5918557"/>
                    <a:gd name="connsiteX47" fmla="*/ 3372398 w 8126844"/>
                    <a:gd name="connsiteY47" fmla="*/ 3646004 h 5918557"/>
                    <a:gd name="connsiteX48" fmla="*/ 4125433 w 8126844"/>
                    <a:gd name="connsiteY48" fmla="*/ 3646004 h 5918557"/>
                    <a:gd name="connsiteX49" fmla="*/ 4757445 w 8126844"/>
                    <a:gd name="connsiteY49" fmla="*/ 3619110 h 5918557"/>
                    <a:gd name="connsiteX50" fmla="*/ 4918810 w 8126844"/>
                    <a:gd name="connsiteY50" fmla="*/ 3659451 h 5918557"/>
                    <a:gd name="connsiteX51" fmla="*/ 4811233 w 8126844"/>
                    <a:gd name="connsiteY51" fmla="*/ 3820816 h 5918557"/>
                    <a:gd name="connsiteX52" fmla="*/ 4286798 w 8126844"/>
                    <a:gd name="connsiteY52" fmla="*/ 3888051 h 5918557"/>
                    <a:gd name="connsiteX53" fmla="*/ 4219563 w 8126844"/>
                    <a:gd name="connsiteY53" fmla="*/ 4022521 h 5918557"/>
                    <a:gd name="connsiteX54" fmla="*/ 4555739 w 8126844"/>
                    <a:gd name="connsiteY54" fmla="*/ 4076310 h 5918557"/>
                    <a:gd name="connsiteX55" fmla="*/ 5241539 w 8126844"/>
                    <a:gd name="connsiteY55" fmla="*/ 3888051 h 5918557"/>
                    <a:gd name="connsiteX56" fmla="*/ 5523927 w 8126844"/>
                    <a:gd name="connsiteY56" fmla="*/ 3753580 h 5918557"/>
                    <a:gd name="connsiteX57" fmla="*/ 5618057 w 8126844"/>
                    <a:gd name="connsiteY57" fmla="*/ 3646004 h 5918557"/>
                    <a:gd name="connsiteX58" fmla="*/ 5402904 w 8126844"/>
                    <a:gd name="connsiteY58" fmla="*/ 3632557 h 5918557"/>
                    <a:gd name="connsiteX59" fmla="*/ 5214645 w 8126844"/>
                    <a:gd name="connsiteY59" fmla="*/ 3524980 h 5918557"/>
                    <a:gd name="connsiteX60" fmla="*/ 5241539 w 8126844"/>
                    <a:gd name="connsiteY60" fmla="*/ 3403957 h 5918557"/>
                    <a:gd name="connsiteX61" fmla="*/ 5537374 w 8126844"/>
                    <a:gd name="connsiteY61" fmla="*/ 3363616 h 5918557"/>
                    <a:gd name="connsiteX62" fmla="*/ 6196280 w 8126844"/>
                    <a:gd name="connsiteY62" fmla="*/ 3108121 h 5918557"/>
                    <a:gd name="connsiteX63" fmla="*/ 6747610 w 8126844"/>
                    <a:gd name="connsiteY63" fmla="*/ 2771945 h 5918557"/>
                    <a:gd name="connsiteX64" fmla="*/ 7218257 w 8126844"/>
                    <a:gd name="connsiteY64" fmla="*/ 2328192 h 5918557"/>
                    <a:gd name="connsiteX65" fmla="*/ 7433410 w 8126844"/>
                    <a:gd name="connsiteY65" fmla="*/ 2153380 h 5918557"/>
                    <a:gd name="connsiteX66" fmla="*/ 7567880 w 8126844"/>
                    <a:gd name="connsiteY66" fmla="*/ 2180274 h 5918557"/>
                    <a:gd name="connsiteX67" fmla="*/ 7514092 w 8126844"/>
                    <a:gd name="connsiteY67" fmla="*/ 2381980 h 5918557"/>
                    <a:gd name="connsiteX68" fmla="*/ 7097233 w 8126844"/>
                    <a:gd name="connsiteY68" fmla="*/ 2812286 h 5918557"/>
                    <a:gd name="connsiteX69" fmla="*/ 6451774 w 8126844"/>
                    <a:gd name="connsiteY69" fmla="*/ 3229145 h 5918557"/>
                    <a:gd name="connsiteX70" fmla="*/ 6088704 w 8126844"/>
                    <a:gd name="connsiteY70" fmla="*/ 3417404 h 5918557"/>
                    <a:gd name="connsiteX71" fmla="*/ 5981127 w 8126844"/>
                    <a:gd name="connsiteY71" fmla="*/ 3551874 h 5918557"/>
                    <a:gd name="connsiteX72" fmla="*/ 6021468 w 8126844"/>
                    <a:gd name="connsiteY72" fmla="*/ 3753580 h 5918557"/>
                    <a:gd name="connsiteX73" fmla="*/ 6115598 w 8126844"/>
                    <a:gd name="connsiteY73" fmla="*/ 3901498 h 5918557"/>
                    <a:gd name="connsiteX74" fmla="*/ 6734163 w 8126844"/>
                    <a:gd name="connsiteY74" fmla="*/ 3726686 h 5918557"/>
                    <a:gd name="connsiteX75" fmla="*/ 7419963 w 8126844"/>
                    <a:gd name="connsiteY75" fmla="*/ 3296380 h 5918557"/>
                    <a:gd name="connsiteX76" fmla="*/ 7850268 w 8126844"/>
                    <a:gd name="connsiteY76" fmla="*/ 2973651 h 5918557"/>
                    <a:gd name="connsiteX77" fmla="*/ 8065421 w 8126844"/>
                    <a:gd name="connsiteY77" fmla="*/ 2866074 h 5918557"/>
                    <a:gd name="connsiteX78" fmla="*/ 8105763 w 8126844"/>
                    <a:gd name="connsiteY78" fmla="*/ 3027439 h 5918557"/>
                    <a:gd name="connsiteX79" fmla="*/ 7769586 w 8126844"/>
                    <a:gd name="connsiteY79" fmla="*/ 3363616 h 5918557"/>
                    <a:gd name="connsiteX80" fmla="*/ 6707268 w 8126844"/>
                    <a:gd name="connsiteY80" fmla="*/ 3941839 h 5918557"/>
                    <a:gd name="connsiteX81" fmla="*/ 6129045 w 8126844"/>
                    <a:gd name="connsiteY81" fmla="*/ 4210780 h 5918557"/>
                    <a:gd name="connsiteX82" fmla="*/ 5833210 w 8126844"/>
                    <a:gd name="connsiteY82" fmla="*/ 4251121 h 5918557"/>
                    <a:gd name="connsiteX83" fmla="*/ 5712186 w 8126844"/>
                    <a:gd name="connsiteY83" fmla="*/ 4291463 h 5918557"/>
                    <a:gd name="connsiteX84" fmla="*/ 5658398 w 8126844"/>
                    <a:gd name="connsiteY84" fmla="*/ 4143545 h 5918557"/>
                    <a:gd name="connsiteX85" fmla="*/ 5779421 w 8126844"/>
                    <a:gd name="connsiteY85" fmla="*/ 4035969 h 5918557"/>
                    <a:gd name="connsiteX86" fmla="*/ 5779421 w 8126844"/>
                    <a:gd name="connsiteY86" fmla="*/ 3941839 h 5918557"/>
                    <a:gd name="connsiteX87" fmla="*/ 5497033 w 8126844"/>
                    <a:gd name="connsiteY87" fmla="*/ 4062863 h 5918557"/>
                    <a:gd name="connsiteX88" fmla="*/ 5039833 w 8126844"/>
                    <a:gd name="connsiteY88" fmla="*/ 4197333 h 5918557"/>
                    <a:gd name="connsiteX89" fmla="*/ 4865021 w 8126844"/>
                    <a:gd name="connsiteY89" fmla="*/ 4278016 h 5918557"/>
                    <a:gd name="connsiteX90" fmla="*/ 4905363 w 8126844"/>
                    <a:gd name="connsiteY90" fmla="*/ 4372145 h 5918557"/>
                    <a:gd name="connsiteX91" fmla="*/ 5160857 w 8126844"/>
                    <a:gd name="connsiteY91" fmla="*/ 4345251 h 5918557"/>
                    <a:gd name="connsiteX92" fmla="*/ 5187751 w 8126844"/>
                    <a:gd name="connsiteY92" fmla="*/ 4479721 h 5918557"/>
                    <a:gd name="connsiteX93" fmla="*/ 4878468 w 8126844"/>
                    <a:gd name="connsiteY93" fmla="*/ 4573851 h 5918557"/>
                    <a:gd name="connsiteX94" fmla="*/ 4891916 w 8126844"/>
                    <a:gd name="connsiteY94" fmla="*/ 4721769 h 5918557"/>
                    <a:gd name="connsiteX95" fmla="*/ 5376010 w 8126844"/>
                    <a:gd name="connsiteY95" fmla="*/ 4614192 h 5918557"/>
                    <a:gd name="connsiteX96" fmla="*/ 5967680 w 8126844"/>
                    <a:gd name="connsiteY96" fmla="*/ 4466274 h 5918557"/>
                    <a:gd name="connsiteX97" fmla="*/ 6344198 w 8126844"/>
                    <a:gd name="connsiteY97" fmla="*/ 4264569 h 5918557"/>
                    <a:gd name="connsiteX98" fmla="*/ 6478668 w 8126844"/>
                    <a:gd name="connsiteY98" fmla="*/ 4264569 h 5918557"/>
                    <a:gd name="connsiteX99" fmla="*/ 6478668 w 8126844"/>
                    <a:gd name="connsiteY99" fmla="*/ 4452827 h 5918557"/>
                    <a:gd name="connsiteX100" fmla="*/ 5900445 w 8126844"/>
                    <a:gd name="connsiteY100" fmla="*/ 4641086 h 5918557"/>
                    <a:gd name="connsiteX101" fmla="*/ 5053280 w 8126844"/>
                    <a:gd name="connsiteY101" fmla="*/ 4883133 h 5918557"/>
                    <a:gd name="connsiteX102" fmla="*/ 4703657 w 8126844"/>
                    <a:gd name="connsiteY102" fmla="*/ 4977263 h 5918557"/>
                    <a:gd name="connsiteX103" fmla="*/ 4313692 w 8126844"/>
                    <a:gd name="connsiteY103" fmla="*/ 5044498 h 5918557"/>
                    <a:gd name="connsiteX104" fmla="*/ 4004410 w 8126844"/>
                    <a:gd name="connsiteY104" fmla="*/ 5084839 h 5918557"/>
                    <a:gd name="connsiteX105" fmla="*/ 3869939 w 8126844"/>
                    <a:gd name="connsiteY105" fmla="*/ 4963816 h 5918557"/>
                    <a:gd name="connsiteX106" fmla="*/ 3950621 w 8126844"/>
                    <a:gd name="connsiteY106" fmla="*/ 4856239 h 5918557"/>
                    <a:gd name="connsiteX107" fmla="*/ 4367480 w 8126844"/>
                    <a:gd name="connsiteY107" fmla="*/ 4775557 h 5918557"/>
                    <a:gd name="connsiteX108" fmla="*/ 4542292 w 8126844"/>
                    <a:gd name="connsiteY108" fmla="*/ 4708321 h 5918557"/>
                    <a:gd name="connsiteX109" fmla="*/ 4542292 w 8126844"/>
                    <a:gd name="connsiteY109" fmla="*/ 4573851 h 5918557"/>
                    <a:gd name="connsiteX110" fmla="*/ 4206116 w 8126844"/>
                    <a:gd name="connsiteY110" fmla="*/ 4573851 h 5918557"/>
                    <a:gd name="connsiteX111" fmla="*/ 3520316 w 8126844"/>
                    <a:gd name="connsiteY111" fmla="*/ 4654533 h 5918557"/>
                    <a:gd name="connsiteX112" fmla="*/ 3157245 w 8126844"/>
                    <a:gd name="connsiteY112" fmla="*/ 4681427 h 5918557"/>
                    <a:gd name="connsiteX113" fmla="*/ 3076563 w 8126844"/>
                    <a:gd name="connsiteY113" fmla="*/ 4802451 h 5918557"/>
                    <a:gd name="connsiteX114" fmla="*/ 3224480 w 8126844"/>
                    <a:gd name="connsiteY114" fmla="*/ 4869686 h 5918557"/>
                    <a:gd name="connsiteX115" fmla="*/ 3453080 w 8126844"/>
                    <a:gd name="connsiteY115" fmla="*/ 4896580 h 5918557"/>
                    <a:gd name="connsiteX116" fmla="*/ 3412739 w 8126844"/>
                    <a:gd name="connsiteY116" fmla="*/ 5004157 h 5918557"/>
                    <a:gd name="connsiteX117" fmla="*/ 2968986 w 8126844"/>
                    <a:gd name="connsiteY117" fmla="*/ 5057945 h 5918557"/>
                    <a:gd name="connsiteX118" fmla="*/ 2767280 w 8126844"/>
                    <a:gd name="connsiteY118" fmla="*/ 5071392 h 5918557"/>
                    <a:gd name="connsiteX119" fmla="*/ 2673151 w 8126844"/>
                    <a:gd name="connsiteY119" fmla="*/ 5273098 h 5918557"/>
                    <a:gd name="connsiteX120" fmla="*/ 2767280 w 8126844"/>
                    <a:gd name="connsiteY120" fmla="*/ 5636169 h 5918557"/>
                    <a:gd name="connsiteX121" fmla="*/ 2700045 w 8126844"/>
                    <a:gd name="connsiteY121" fmla="*/ 5837874 h 5918557"/>
                    <a:gd name="connsiteX122" fmla="*/ 2498339 w 8126844"/>
                    <a:gd name="connsiteY122" fmla="*/ 5918557 h 5918557"/>
                    <a:gd name="connsiteX123" fmla="*/ 2256292 w 8126844"/>
                    <a:gd name="connsiteY123" fmla="*/ 5837874 h 5918557"/>
                    <a:gd name="connsiteX124" fmla="*/ 2175610 w 8126844"/>
                    <a:gd name="connsiteY124" fmla="*/ 5582380 h 5918557"/>
                    <a:gd name="connsiteX125" fmla="*/ 2269739 w 8126844"/>
                    <a:gd name="connsiteY125" fmla="*/ 5353780 h 5918557"/>
                    <a:gd name="connsiteX126" fmla="*/ 2404210 w 8126844"/>
                    <a:gd name="connsiteY126" fmla="*/ 5192416 h 5918557"/>
                    <a:gd name="connsiteX127" fmla="*/ 2390763 w 8126844"/>
                    <a:gd name="connsiteY127" fmla="*/ 5044498 h 5918557"/>
                    <a:gd name="connsiteX128" fmla="*/ 2014245 w 8126844"/>
                    <a:gd name="connsiteY128" fmla="*/ 4910027 h 5918557"/>
                    <a:gd name="connsiteX129" fmla="*/ 2068033 w 8126844"/>
                    <a:gd name="connsiteY129" fmla="*/ 4802451 h 5918557"/>
                    <a:gd name="connsiteX130" fmla="*/ 2390763 w 8126844"/>
                    <a:gd name="connsiteY130" fmla="*/ 4802451 h 5918557"/>
                    <a:gd name="connsiteX131" fmla="*/ 2807621 w 8126844"/>
                    <a:gd name="connsiteY131" fmla="*/ 4802451 h 5918557"/>
                    <a:gd name="connsiteX132" fmla="*/ 2834516 w 8126844"/>
                    <a:gd name="connsiteY132" fmla="*/ 4667980 h 5918557"/>
                    <a:gd name="connsiteX133" fmla="*/ 2686598 w 8126844"/>
                    <a:gd name="connsiteY133" fmla="*/ 4614192 h 5918557"/>
                    <a:gd name="connsiteX134" fmla="*/ 2780727 w 8126844"/>
                    <a:gd name="connsiteY134" fmla="*/ 4466274 h 5918557"/>
                    <a:gd name="connsiteX135" fmla="*/ 3211033 w 8126844"/>
                    <a:gd name="connsiteY135" fmla="*/ 4506616 h 5918557"/>
                    <a:gd name="connsiteX136" fmla="*/ 3775810 w 8126844"/>
                    <a:gd name="connsiteY136" fmla="*/ 4479721 h 5918557"/>
                    <a:gd name="connsiteX137" fmla="*/ 4380927 w 8126844"/>
                    <a:gd name="connsiteY137" fmla="*/ 4385592 h 5918557"/>
                    <a:gd name="connsiteX138" fmla="*/ 4622974 w 8126844"/>
                    <a:gd name="connsiteY138" fmla="*/ 4331804 h 5918557"/>
                    <a:gd name="connsiteX139" fmla="*/ 4555739 w 8126844"/>
                    <a:gd name="connsiteY139" fmla="*/ 4237674 h 5918557"/>
                    <a:gd name="connsiteX140" fmla="*/ 4031304 w 8126844"/>
                    <a:gd name="connsiteY140" fmla="*/ 4278016 h 5918557"/>
                    <a:gd name="connsiteX141" fmla="*/ 3600998 w 8126844"/>
                    <a:gd name="connsiteY141" fmla="*/ 4291463 h 5918557"/>
                    <a:gd name="connsiteX142" fmla="*/ 3278268 w 8126844"/>
                    <a:gd name="connsiteY142" fmla="*/ 4251121 h 5918557"/>
                    <a:gd name="connsiteX143" fmla="*/ 3237927 w 8126844"/>
                    <a:gd name="connsiteY143" fmla="*/ 4183886 h 5918557"/>
                    <a:gd name="connsiteX144" fmla="*/ 3291716 w 8126844"/>
                    <a:gd name="connsiteY144" fmla="*/ 4049416 h 5918557"/>
                    <a:gd name="connsiteX145" fmla="*/ 3587551 w 8126844"/>
                    <a:gd name="connsiteY145" fmla="*/ 4076310 h 5918557"/>
                    <a:gd name="connsiteX146" fmla="*/ 3883386 w 8126844"/>
                    <a:gd name="connsiteY146" fmla="*/ 4076310 h 5918557"/>
                    <a:gd name="connsiteX147" fmla="*/ 3964068 w 8126844"/>
                    <a:gd name="connsiteY147" fmla="*/ 4009074 h 5918557"/>
                    <a:gd name="connsiteX148" fmla="*/ 3883386 w 8126844"/>
                    <a:gd name="connsiteY148" fmla="*/ 3888051 h 5918557"/>
                    <a:gd name="connsiteX149" fmla="*/ 3412739 w 8126844"/>
                    <a:gd name="connsiteY149" fmla="*/ 3861157 h 5918557"/>
                    <a:gd name="connsiteX150" fmla="*/ 3049668 w 8126844"/>
                    <a:gd name="connsiteY150" fmla="*/ 3807369 h 5918557"/>
                    <a:gd name="connsiteX151" fmla="*/ 2740386 w 8126844"/>
                    <a:gd name="connsiteY151" fmla="*/ 3740133 h 5918557"/>
                    <a:gd name="connsiteX152" fmla="*/ 2457998 w 8126844"/>
                    <a:gd name="connsiteY152" fmla="*/ 3659451 h 5918557"/>
                    <a:gd name="connsiteX153" fmla="*/ 2242845 w 8126844"/>
                    <a:gd name="connsiteY153" fmla="*/ 3605663 h 5918557"/>
                    <a:gd name="connsiteX154" fmla="*/ 2162163 w 8126844"/>
                    <a:gd name="connsiteY154" fmla="*/ 3767027 h 5918557"/>
                    <a:gd name="connsiteX155" fmla="*/ 2336974 w 8126844"/>
                    <a:gd name="connsiteY155" fmla="*/ 3941839 h 5918557"/>
                    <a:gd name="connsiteX156" fmla="*/ 2713492 w 8126844"/>
                    <a:gd name="connsiteY156" fmla="*/ 3995627 h 5918557"/>
                    <a:gd name="connsiteX157" fmla="*/ 2874857 w 8126844"/>
                    <a:gd name="connsiteY157" fmla="*/ 4049416 h 5918557"/>
                    <a:gd name="connsiteX158" fmla="*/ 2874857 w 8126844"/>
                    <a:gd name="connsiteY158" fmla="*/ 4197333 h 5918557"/>
                    <a:gd name="connsiteX159" fmla="*/ 2605916 w 8126844"/>
                    <a:gd name="connsiteY159" fmla="*/ 4170439 h 5918557"/>
                    <a:gd name="connsiteX160" fmla="*/ 2000798 w 8126844"/>
                    <a:gd name="connsiteY160" fmla="*/ 4049416 h 5918557"/>
                    <a:gd name="connsiteX161" fmla="*/ 1583939 w 8126844"/>
                    <a:gd name="connsiteY161" fmla="*/ 3901498 h 5918557"/>
                    <a:gd name="connsiteX162" fmla="*/ 1409127 w 8126844"/>
                    <a:gd name="connsiteY162" fmla="*/ 3914945 h 5918557"/>
                    <a:gd name="connsiteX163" fmla="*/ 1368786 w 8126844"/>
                    <a:gd name="connsiteY163" fmla="*/ 4089757 h 5918557"/>
                    <a:gd name="connsiteX164" fmla="*/ 1799092 w 8126844"/>
                    <a:gd name="connsiteY164" fmla="*/ 4224227 h 5918557"/>
                    <a:gd name="connsiteX165" fmla="*/ 1557045 w 8126844"/>
                    <a:gd name="connsiteY165" fmla="*/ 4385592 h 5918557"/>
                    <a:gd name="connsiteX166" fmla="*/ 965374 w 8126844"/>
                    <a:gd name="connsiteY166" fmla="*/ 4156992 h 5918557"/>
                    <a:gd name="connsiteX167" fmla="*/ 481280 w 8126844"/>
                    <a:gd name="connsiteY167" fmla="*/ 3941839 h 5918557"/>
                    <a:gd name="connsiteX168" fmla="*/ 198892 w 8126844"/>
                    <a:gd name="connsiteY168" fmla="*/ 3834263 h 5918557"/>
                    <a:gd name="connsiteX169" fmla="*/ 131657 w 8126844"/>
                    <a:gd name="connsiteY169" fmla="*/ 3740133 h 5918557"/>
                    <a:gd name="connsiteX170" fmla="*/ 279574 w 8126844"/>
                    <a:gd name="connsiteY170" fmla="*/ 3646004 h 5918557"/>
                    <a:gd name="connsiteX171" fmla="*/ 642645 w 8126844"/>
                    <a:gd name="connsiteY171" fmla="*/ 3820816 h 5918557"/>
                    <a:gd name="connsiteX172" fmla="*/ 1113292 w 8126844"/>
                    <a:gd name="connsiteY172" fmla="*/ 3968733 h 5918557"/>
                    <a:gd name="connsiteX173" fmla="*/ 1153633 w 8126844"/>
                    <a:gd name="connsiteY173" fmla="*/ 3793921 h 5918557"/>
                    <a:gd name="connsiteX174" fmla="*/ 1032610 w 8126844"/>
                    <a:gd name="connsiteY174" fmla="*/ 3632557 h 5918557"/>
                    <a:gd name="connsiteX175" fmla="*/ 535068 w 8126844"/>
                    <a:gd name="connsiteY175" fmla="*/ 3484639 h 5918557"/>
                    <a:gd name="connsiteX176" fmla="*/ 198892 w 8126844"/>
                    <a:gd name="connsiteY176" fmla="*/ 3242592 h 5918557"/>
                    <a:gd name="connsiteX177" fmla="*/ 10633 w 8126844"/>
                    <a:gd name="connsiteY177" fmla="*/ 3081227 h 5918557"/>
                    <a:gd name="connsiteX178" fmla="*/ 50974 w 8126844"/>
                    <a:gd name="connsiteY178" fmla="*/ 2946757 h 5918557"/>
                    <a:gd name="connsiteX179" fmla="*/ 279574 w 8126844"/>
                    <a:gd name="connsiteY179" fmla="*/ 3027439 h 5918557"/>
                    <a:gd name="connsiteX180" fmla="*/ 1019163 w 8126844"/>
                    <a:gd name="connsiteY180" fmla="*/ 3430851 h 5918557"/>
                    <a:gd name="connsiteX181" fmla="*/ 1462916 w 8126844"/>
                    <a:gd name="connsiteY181" fmla="*/ 3672898 h 5918557"/>
                    <a:gd name="connsiteX182" fmla="*/ 1799092 w 8126844"/>
                    <a:gd name="connsiteY182" fmla="*/ 3767027 h 5918557"/>
                    <a:gd name="connsiteX183" fmla="*/ 1973904 w 8126844"/>
                    <a:gd name="connsiteY183" fmla="*/ 3699792 h 5918557"/>
                    <a:gd name="connsiteX184" fmla="*/ 1960457 w 8126844"/>
                    <a:gd name="connsiteY184" fmla="*/ 3457745 h 5918557"/>
                    <a:gd name="connsiteX185" fmla="*/ 1624280 w 8126844"/>
                    <a:gd name="connsiteY185" fmla="*/ 3350169 h 5918557"/>
                    <a:gd name="connsiteX186" fmla="*/ 1288104 w 8126844"/>
                    <a:gd name="connsiteY186" fmla="*/ 3202251 h 5918557"/>
                    <a:gd name="connsiteX187" fmla="*/ 1261210 w 8126844"/>
                    <a:gd name="connsiteY187" fmla="*/ 3067780 h 5918557"/>
                    <a:gd name="connsiteX188" fmla="*/ 1462916 w 8126844"/>
                    <a:gd name="connsiteY188" fmla="*/ 3067780 h 5918557"/>
                    <a:gd name="connsiteX189" fmla="*/ 1691516 w 8126844"/>
                    <a:gd name="connsiteY189" fmla="*/ 3148463 h 5918557"/>
                    <a:gd name="connsiteX190" fmla="*/ 1758751 w 8126844"/>
                    <a:gd name="connsiteY190" fmla="*/ 2933310 h 5918557"/>
                    <a:gd name="connsiteX191" fmla="*/ 1597386 w 8126844"/>
                    <a:gd name="connsiteY191" fmla="*/ 2758498 h 5918557"/>
                    <a:gd name="connsiteX192" fmla="*/ 1153633 w 8126844"/>
                    <a:gd name="connsiteY192" fmla="*/ 2570239 h 5918557"/>
                    <a:gd name="connsiteX193" fmla="*/ 871245 w 8126844"/>
                    <a:gd name="connsiteY193" fmla="*/ 2381980 h 5918557"/>
                    <a:gd name="connsiteX194" fmla="*/ 750221 w 8126844"/>
                    <a:gd name="connsiteY194" fmla="*/ 2247510 h 5918557"/>
                    <a:gd name="connsiteX195" fmla="*/ 844351 w 8126844"/>
                    <a:gd name="connsiteY195" fmla="*/ 2126486 h 5918557"/>
                    <a:gd name="connsiteX196" fmla="*/ 1328445 w 8126844"/>
                    <a:gd name="connsiteY196" fmla="*/ 2341639 h 5918557"/>
                    <a:gd name="connsiteX197" fmla="*/ 1606671 w 8126844"/>
                    <a:gd name="connsiteY197" fmla="*/ 2488058 h 5918557"/>
                    <a:gd name="connsiteX198" fmla="*/ 1720260 w 8126844"/>
                    <a:gd name="connsiteY198" fmla="*/ 2209219 h 5918557"/>
                    <a:gd name="connsiteX199" fmla="*/ 1772079 w 8126844"/>
                    <a:gd name="connsiteY199" fmla="*/ 2025794 h 5918557"/>
                    <a:gd name="connsiteX200" fmla="*/ 1693720 w 8126844"/>
                    <a:gd name="connsiteY200" fmla="*/ 1853765 h 5918557"/>
                    <a:gd name="connsiteX201" fmla="*/ 2176456 w 8126844"/>
                    <a:gd name="connsiteY201" fmla="*/ 2166613 h 5918557"/>
                    <a:gd name="connsiteX202" fmla="*/ 1984049 w 8126844"/>
                    <a:gd name="connsiteY202" fmla="*/ 2144205 h 5918557"/>
                    <a:gd name="connsiteX203" fmla="*/ 1894130 w 8126844"/>
                    <a:gd name="connsiteY203" fmla="*/ 2281923 h 5918557"/>
                    <a:gd name="connsiteX204" fmla="*/ 1879774 w 8126844"/>
                    <a:gd name="connsiteY204" fmla="*/ 2624027 h 5918557"/>
                    <a:gd name="connsiteX205" fmla="*/ 2390763 w 8126844"/>
                    <a:gd name="connsiteY205" fmla="*/ 2852627 h 5918557"/>
                    <a:gd name="connsiteX206" fmla="*/ 3157245 w 8126844"/>
                    <a:gd name="connsiteY206" fmla="*/ 3067780 h 5918557"/>
                    <a:gd name="connsiteX207" fmla="*/ 3708574 w 8126844"/>
                    <a:gd name="connsiteY207" fmla="*/ 3202251 h 5918557"/>
                    <a:gd name="connsiteX208" fmla="*/ 4165774 w 8126844"/>
                    <a:gd name="connsiteY208" fmla="*/ 3175357 h 5918557"/>
                    <a:gd name="connsiteX209" fmla="*/ 4394374 w 8126844"/>
                    <a:gd name="connsiteY209" fmla="*/ 3148463 h 5918557"/>
                    <a:gd name="connsiteX210" fmla="*/ 4407821 w 8126844"/>
                    <a:gd name="connsiteY210" fmla="*/ 2960204 h 5918557"/>
                    <a:gd name="connsiteX211" fmla="*/ 4192668 w 8126844"/>
                    <a:gd name="connsiteY211" fmla="*/ 2919863 h 5918557"/>
                    <a:gd name="connsiteX212" fmla="*/ 4031304 w 8126844"/>
                    <a:gd name="connsiteY212" fmla="*/ 2960204 h 5918557"/>
                    <a:gd name="connsiteX213" fmla="*/ 4031304 w 8126844"/>
                    <a:gd name="connsiteY213" fmla="*/ 2785392 h 5918557"/>
                    <a:gd name="connsiteX214" fmla="*/ 4448163 w 8126844"/>
                    <a:gd name="connsiteY214" fmla="*/ 2664369 h 5918557"/>
                    <a:gd name="connsiteX215" fmla="*/ 4703657 w 8126844"/>
                    <a:gd name="connsiteY215" fmla="*/ 2556792 h 5918557"/>
                    <a:gd name="connsiteX216" fmla="*/ 4719129 w 8126844"/>
                    <a:gd name="connsiteY216" fmla="*/ 2340128 h 5918557"/>
                    <a:gd name="connsiteX217" fmla="*/ 4519556 w 8126844"/>
                    <a:gd name="connsiteY217" fmla="*/ 2345080 h 5918557"/>
                    <a:gd name="connsiteX0" fmla="*/ 5076343 w 8126844"/>
                    <a:gd name="connsiteY0" fmla="*/ 2135224 h 5918557"/>
                    <a:gd name="connsiteX1" fmla="*/ 4866197 w 8126844"/>
                    <a:gd name="connsiteY1" fmla="*/ 2254064 h 5918557"/>
                    <a:gd name="connsiteX2" fmla="*/ 4959151 w 8126844"/>
                    <a:gd name="connsiteY2" fmla="*/ 2462663 h 5918557"/>
                    <a:gd name="connsiteX3" fmla="*/ 5402904 w 8126844"/>
                    <a:gd name="connsiteY3" fmla="*/ 2301298 h 5918557"/>
                    <a:gd name="connsiteX4" fmla="*/ 6115747 w 8126844"/>
                    <a:gd name="connsiteY4" fmla="*/ 1850935 h 5918557"/>
                    <a:gd name="connsiteX5" fmla="*/ 6243817 w 8126844"/>
                    <a:gd name="connsiteY5" fmla="*/ 2281926 h 5918557"/>
                    <a:gd name="connsiteX6" fmla="*/ 6598389 w 8126844"/>
                    <a:gd name="connsiteY6" fmla="*/ 2100084 h 5918557"/>
                    <a:gd name="connsiteX7" fmla="*/ 6443563 w 8126844"/>
                    <a:gd name="connsiteY7" fmla="*/ 1645750 h 5918557"/>
                    <a:gd name="connsiteX8" fmla="*/ 6787725 w 8126844"/>
                    <a:gd name="connsiteY8" fmla="*/ 1921439 h 5918557"/>
                    <a:gd name="connsiteX9" fmla="*/ 6934578 w 8126844"/>
                    <a:gd name="connsiteY9" fmla="*/ 1779411 h 5918557"/>
                    <a:gd name="connsiteX10" fmla="*/ 6668002 w 8126844"/>
                    <a:gd name="connsiteY10" fmla="*/ 1409961 h 5918557"/>
                    <a:gd name="connsiteX11" fmla="*/ 6941073 w 8126844"/>
                    <a:gd name="connsiteY11" fmla="*/ 977271 h 5918557"/>
                    <a:gd name="connsiteX12" fmla="*/ 6764360 w 8126844"/>
                    <a:gd name="connsiteY12" fmla="*/ 399086 h 5918557"/>
                    <a:gd name="connsiteX13" fmla="*/ 6656943 w 8126844"/>
                    <a:gd name="connsiteY13" fmla="*/ 525696 h 5918557"/>
                    <a:gd name="connsiteX14" fmla="*/ 6759584 w 8126844"/>
                    <a:gd name="connsiteY14" fmla="*/ 0 h 5918557"/>
                    <a:gd name="connsiteX15" fmla="*/ 6766984 w 8126844"/>
                    <a:gd name="connsiteY15" fmla="*/ 176893 h 5918557"/>
                    <a:gd name="connsiteX16" fmla="*/ 7177916 w 8126844"/>
                    <a:gd name="connsiteY16" fmla="*/ 741439 h 5918557"/>
                    <a:gd name="connsiteX17" fmla="*/ 7352727 w 8126844"/>
                    <a:gd name="connsiteY17" fmla="*/ 620416 h 5918557"/>
                    <a:gd name="connsiteX18" fmla="*/ 7460304 w 8126844"/>
                    <a:gd name="connsiteY18" fmla="*/ 929698 h 5918557"/>
                    <a:gd name="connsiteX19" fmla="*/ 7137574 w 8126844"/>
                    <a:gd name="connsiteY19" fmla="*/ 1360004 h 5918557"/>
                    <a:gd name="connsiteX20" fmla="*/ 7056892 w 8126844"/>
                    <a:gd name="connsiteY20" fmla="*/ 1534816 h 5918557"/>
                    <a:gd name="connsiteX21" fmla="*/ 7177916 w 8126844"/>
                    <a:gd name="connsiteY21" fmla="*/ 1642392 h 5918557"/>
                    <a:gd name="connsiteX22" fmla="*/ 7406516 w 8126844"/>
                    <a:gd name="connsiteY22" fmla="*/ 1413792 h 5918557"/>
                    <a:gd name="connsiteX23" fmla="*/ 7540986 w 8126844"/>
                    <a:gd name="connsiteY23" fmla="*/ 1413792 h 5918557"/>
                    <a:gd name="connsiteX24" fmla="*/ 7554433 w 8126844"/>
                    <a:gd name="connsiteY24" fmla="*/ 1642392 h 5918557"/>
                    <a:gd name="connsiteX25" fmla="*/ 6976210 w 8126844"/>
                    <a:gd name="connsiteY25" fmla="*/ 2234063 h 5918557"/>
                    <a:gd name="connsiteX26" fmla="*/ 6276963 w 8126844"/>
                    <a:gd name="connsiteY26" fmla="*/ 2785392 h 5918557"/>
                    <a:gd name="connsiteX27" fmla="*/ 5860104 w 8126844"/>
                    <a:gd name="connsiteY27" fmla="*/ 2987098 h 5918557"/>
                    <a:gd name="connsiteX28" fmla="*/ 5658398 w 8126844"/>
                    <a:gd name="connsiteY28" fmla="*/ 3054333 h 5918557"/>
                    <a:gd name="connsiteX29" fmla="*/ 5550821 w 8126844"/>
                    <a:gd name="connsiteY29" fmla="*/ 2973651 h 5918557"/>
                    <a:gd name="connsiteX30" fmla="*/ 5644951 w 8126844"/>
                    <a:gd name="connsiteY30" fmla="*/ 2771945 h 5918557"/>
                    <a:gd name="connsiteX31" fmla="*/ 5913892 w 8126844"/>
                    <a:gd name="connsiteY31" fmla="*/ 2718157 h 5918557"/>
                    <a:gd name="connsiteX32" fmla="*/ 5752527 w 8126844"/>
                    <a:gd name="connsiteY32" fmla="*/ 2408874 h 5918557"/>
                    <a:gd name="connsiteX33" fmla="*/ 5362563 w 8126844"/>
                    <a:gd name="connsiteY33" fmla="*/ 2556792 h 5918557"/>
                    <a:gd name="connsiteX34" fmla="*/ 4663316 w 8126844"/>
                    <a:gd name="connsiteY34" fmla="*/ 2839180 h 5918557"/>
                    <a:gd name="connsiteX35" fmla="*/ 4649868 w 8126844"/>
                    <a:gd name="connsiteY35" fmla="*/ 3013992 h 5918557"/>
                    <a:gd name="connsiteX36" fmla="*/ 4703657 w 8126844"/>
                    <a:gd name="connsiteY36" fmla="*/ 3121569 h 5918557"/>
                    <a:gd name="connsiteX37" fmla="*/ 5066727 w 8126844"/>
                    <a:gd name="connsiteY37" fmla="*/ 2987098 h 5918557"/>
                    <a:gd name="connsiteX38" fmla="*/ 5322221 w 8126844"/>
                    <a:gd name="connsiteY38" fmla="*/ 2933310 h 5918557"/>
                    <a:gd name="connsiteX39" fmla="*/ 5349116 w 8126844"/>
                    <a:gd name="connsiteY39" fmla="*/ 3067780 h 5918557"/>
                    <a:gd name="connsiteX40" fmla="*/ 4784339 w 8126844"/>
                    <a:gd name="connsiteY40" fmla="*/ 3282933 h 5918557"/>
                    <a:gd name="connsiteX41" fmla="*/ 4098539 w 8126844"/>
                    <a:gd name="connsiteY41" fmla="*/ 3417404 h 5918557"/>
                    <a:gd name="connsiteX42" fmla="*/ 2740386 w 8126844"/>
                    <a:gd name="connsiteY42" fmla="*/ 3282933 h 5918557"/>
                    <a:gd name="connsiteX43" fmla="*/ 2202504 w 8126844"/>
                    <a:gd name="connsiteY43" fmla="*/ 3081227 h 5918557"/>
                    <a:gd name="connsiteX44" fmla="*/ 2027692 w 8126844"/>
                    <a:gd name="connsiteY44" fmla="*/ 3027439 h 5918557"/>
                    <a:gd name="connsiteX45" fmla="*/ 1960457 w 8126844"/>
                    <a:gd name="connsiteY45" fmla="*/ 3175357 h 5918557"/>
                    <a:gd name="connsiteX46" fmla="*/ 2390763 w 8126844"/>
                    <a:gd name="connsiteY46" fmla="*/ 3403957 h 5918557"/>
                    <a:gd name="connsiteX47" fmla="*/ 3372398 w 8126844"/>
                    <a:gd name="connsiteY47" fmla="*/ 3646004 h 5918557"/>
                    <a:gd name="connsiteX48" fmla="*/ 4125433 w 8126844"/>
                    <a:gd name="connsiteY48" fmla="*/ 3646004 h 5918557"/>
                    <a:gd name="connsiteX49" fmla="*/ 4757445 w 8126844"/>
                    <a:gd name="connsiteY49" fmla="*/ 3619110 h 5918557"/>
                    <a:gd name="connsiteX50" fmla="*/ 4918810 w 8126844"/>
                    <a:gd name="connsiteY50" fmla="*/ 3659451 h 5918557"/>
                    <a:gd name="connsiteX51" fmla="*/ 4811233 w 8126844"/>
                    <a:gd name="connsiteY51" fmla="*/ 3820816 h 5918557"/>
                    <a:gd name="connsiteX52" fmla="*/ 4286798 w 8126844"/>
                    <a:gd name="connsiteY52" fmla="*/ 3888051 h 5918557"/>
                    <a:gd name="connsiteX53" fmla="*/ 4219563 w 8126844"/>
                    <a:gd name="connsiteY53" fmla="*/ 4022521 h 5918557"/>
                    <a:gd name="connsiteX54" fmla="*/ 4555739 w 8126844"/>
                    <a:gd name="connsiteY54" fmla="*/ 4076310 h 5918557"/>
                    <a:gd name="connsiteX55" fmla="*/ 5241539 w 8126844"/>
                    <a:gd name="connsiteY55" fmla="*/ 3888051 h 5918557"/>
                    <a:gd name="connsiteX56" fmla="*/ 5523927 w 8126844"/>
                    <a:gd name="connsiteY56" fmla="*/ 3753580 h 5918557"/>
                    <a:gd name="connsiteX57" fmla="*/ 5618057 w 8126844"/>
                    <a:gd name="connsiteY57" fmla="*/ 3646004 h 5918557"/>
                    <a:gd name="connsiteX58" fmla="*/ 5402904 w 8126844"/>
                    <a:gd name="connsiteY58" fmla="*/ 3632557 h 5918557"/>
                    <a:gd name="connsiteX59" fmla="*/ 5214645 w 8126844"/>
                    <a:gd name="connsiteY59" fmla="*/ 3524980 h 5918557"/>
                    <a:gd name="connsiteX60" fmla="*/ 5241539 w 8126844"/>
                    <a:gd name="connsiteY60" fmla="*/ 3403957 h 5918557"/>
                    <a:gd name="connsiteX61" fmla="*/ 5537374 w 8126844"/>
                    <a:gd name="connsiteY61" fmla="*/ 3363616 h 5918557"/>
                    <a:gd name="connsiteX62" fmla="*/ 6196280 w 8126844"/>
                    <a:gd name="connsiteY62" fmla="*/ 3108121 h 5918557"/>
                    <a:gd name="connsiteX63" fmla="*/ 6747610 w 8126844"/>
                    <a:gd name="connsiteY63" fmla="*/ 2771945 h 5918557"/>
                    <a:gd name="connsiteX64" fmla="*/ 7218257 w 8126844"/>
                    <a:gd name="connsiteY64" fmla="*/ 2328192 h 5918557"/>
                    <a:gd name="connsiteX65" fmla="*/ 7433410 w 8126844"/>
                    <a:gd name="connsiteY65" fmla="*/ 2153380 h 5918557"/>
                    <a:gd name="connsiteX66" fmla="*/ 7567880 w 8126844"/>
                    <a:gd name="connsiteY66" fmla="*/ 2180274 h 5918557"/>
                    <a:gd name="connsiteX67" fmla="*/ 7514092 w 8126844"/>
                    <a:gd name="connsiteY67" fmla="*/ 2381980 h 5918557"/>
                    <a:gd name="connsiteX68" fmla="*/ 7097233 w 8126844"/>
                    <a:gd name="connsiteY68" fmla="*/ 2812286 h 5918557"/>
                    <a:gd name="connsiteX69" fmla="*/ 6451774 w 8126844"/>
                    <a:gd name="connsiteY69" fmla="*/ 3229145 h 5918557"/>
                    <a:gd name="connsiteX70" fmla="*/ 6088704 w 8126844"/>
                    <a:gd name="connsiteY70" fmla="*/ 3417404 h 5918557"/>
                    <a:gd name="connsiteX71" fmla="*/ 5981127 w 8126844"/>
                    <a:gd name="connsiteY71" fmla="*/ 3551874 h 5918557"/>
                    <a:gd name="connsiteX72" fmla="*/ 6021468 w 8126844"/>
                    <a:gd name="connsiteY72" fmla="*/ 3753580 h 5918557"/>
                    <a:gd name="connsiteX73" fmla="*/ 6115598 w 8126844"/>
                    <a:gd name="connsiteY73" fmla="*/ 3901498 h 5918557"/>
                    <a:gd name="connsiteX74" fmla="*/ 6734163 w 8126844"/>
                    <a:gd name="connsiteY74" fmla="*/ 3726686 h 5918557"/>
                    <a:gd name="connsiteX75" fmla="*/ 7419963 w 8126844"/>
                    <a:gd name="connsiteY75" fmla="*/ 3296380 h 5918557"/>
                    <a:gd name="connsiteX76" fmla="*/ 7850268 w 8126844"/>
                    <a:gd name="connsiteY76" fmla="*/ 2973651 h 5918557"/>
                    <a:gd name="connsiteX77" fmla="*/ 8065421 w 8126844"/>
                    <a:gd name="connsiteY77" fmla="*/ 2866074 h 5918557"/>
                    <a:gd name="connsiteX78" fmla="*/ 8105763 w 8126844"/>
                    <a:gd name="connsiteY78" fmla="*/ 3027439 h 5918557"/>
                    <a:gd name="connsiteX79" fmla="*/ 7769586 w 8126844"/>
                    <a:gd name="connsiteY79" fmla="*/ 3363616 h 5918557"/>
                    <a:gd name="connsiteX80" fmla="*/ 6707268 w 8126844"/>
                    <a:gd name="connsiteY80" fmla="*/ 3941839 h 5918557"/>
                    <a:gd name="connsiteX81" fmla="*/ 6129045 w 8126844"/>
                    <a:gd name="connsiteY81" fmla="*/ 4210780 h 5918557"/>
                    <a:gd name="connsiteX82" fmla="*/ 5833210 w 8126844"/>
                    <a:gd name="connsiteY82" fmla="*/ 4251121 h 5918557"/>
                    <a:gd name="connsiteX83" fmla="*/ 5712186 w 8126844"/>
                    <a:gd name="connsiteY83" fmla="*/ 4291463 h 5918557"/>
                    <a:gd name="connsiteX84" fmla="*/ 5658398 w 8126844"/>
                    <a:gd name="connsiteY84" fmla="*/ 4143545 h 5918557"/>
                    <a:gd name="connsiteX85" fmla="*/ 5779421 w 8126844"/>
                    <a:gd name="connsiteY85" fmla="*/ 4035969 h 5918557"/>
                    <a:gd name="connsiteX86" fmla="*/ 5779421 w 8126844"/>
                    <a:gd name="connsiteY86" fmla="*/ 3941839 h 5918557"/>
                    <a:gd name="connsiteX87" fmla="*/ 5497033 w 8126844"/>
                    <a:gd name="connsiteY87" fmla="*/ 4062863 h 5918557"/>
                    <a:gd name="connsiteX88" fmla="*/ 5039833 w 8126844"/>
                    <a:gd name="connsiteY88" fmla="*/ 4197333 h 5918557"/>
                    <a:gd name="connsiteX89" fmla="*/ 4865021 w 8126844"/>
                    <a:gd name="connsiteY89" fmla="*/ 4278016 h 5918557"/>
                    <a:gd name="connsiteX90" fmla="*/ 4905363 w 8126844"/>
                    <a:gd name="connsiteY90" fmla="*/ 4372145 h 5918557"/>
                    <a:gd name="connsiteX91" fmla="*/ 5160857 w 8126844"/>
                    <a:gd name="connsiteY91" fmla="*/ 4345251 h 5918557"/>
                    <a:gd name="connsiteX92" fmla="*/ 5187751 w 8126844"/>
                    <a:gd name="connsiteY92" fmla="*/ 4479721 h 5918557"/>
                    <a:gd name="connsiteX93" fmla="*/ 4878468 w 8126844"/>
                    <a:gd name="connsiteY93" fmla="*/ 4573851 h 5918557"/>
                    <a:gd name="connsiteX94" fmla="*/ 4891916 w 8126844"/>
                    <a:gd name="connsiteY94" fmla="*/ 4721769 h 5918557"/>
                    <a:gd name="connsiteX95" fmla="*/ 5376010 w 8126844"/>
                    <a:gd name="connsiteY95" fmla="*/ 4614192 h 5918557"/>
                    <a:gd name="connsiteX96" fmla="*/ 5967680 w 8126844"/>
                    <a:gd name="connsiteY96" fmla="*/ 4466274 h 5918557"/>
                    <a:gd name="connsiteX97" fmla="*/ 6344198 w 8126844"/>
                    <a:gd name="connsiteY97" fmla="*/ 4264569 h 5918557"/>
                    <a:gd name="connsiteX98" fmla="*/ 6478668 w 8126844"/>
                    <a:gd name="connsiteY98" fmla="*/ 4264569 h 5918557"/>
                    <a:gd name="connsiteX99" fmla="*/ 6478668 w 8126844"/>
                    <a:gd name="connsiteY99" fmla="*/ 4452827 h 5918557"/>
                    <a:gd name="connsiteX100" fmla="*/ 5900445 w 8126844"/>
                    <a:gd name="connsiteY100" fmla="*/ 4641086 h 5918557"/>
                    <a:gd name="connsiteX101" fmla="*/ 5053280 w 8126844"/>
                    <a:gd name="connsiteY101" fmla="*/ 4883133 h 5918557"/>
                    <a:gd name="connsiteX102" fmla="*/ 4703657 w 8126844"/>
                    <a:gd name="connsiteY102" fmla="*/ 4977263 h 5918557"/>
                    <a:gd name="connsiteX103" fmla="*/ 4313692 w 8126844"/>
                    <a:gd name="connsiteY103" fmla="*/ 5044498 h 5918557"/>
                    <a:gd name="connsiteX104" fmla="*/ 4004410 w 8126844"/>
                    <a:gd name="connsiteY104" fmla="*/ 5084839 h 5918557"/>
                    <a:gd name="connsiteX105" fmla="*/ 3869939 w 8126844"/>
                    <a:gd name="connsiteY105" fmla="*/ 4963816 h 5918557"/>
                    <a:gd name="connsiteX106" fmla="*/ 3950621 w 8126844"/>
                    <a:gd name="connsiteY106" fmla="*/ 4856239 h 5918557"/>
                    <a:gd name="connsiteX107" fmla="*/ 4367480 w 8126844"/>
                    <a:gd name="connsiteY107" fmla="*/ 4775557 h 5918557"/>
                    <a:gd name="connsiteX108" fmla="*/ 4542292 w 8126844"/>
                    <a:gd name="connsiteY108" fmla="*/ 4708321 h 5918557"/>
                    <a:gd name="connsiteX109" fmla="*/ 4542292 w 8126844"/>
                    <a:gd name="connsiteY109" fmla="*/ 4573851 h 5918557"/>
                    <a:gd name="connsiteX110" fmla="*/ 4206116 w 8126844"/>
                    <a:gd name="connsiteY110" fmla="*/ 4573851 h 5918557"/>
                    <a:gd name="connsiteX111" fmla="*/ 3520316 w 8126844"/>
                    <a:gd name="connsiteY111" fmla="*/ 4654533 h 5918557"/>
                    <a:gd name="connsiteX112" fmla="*/ 3157245 w 8126844"/>
                    <a:gd name="connsiteY112" fmla="*/ 4681427 h 5918557"/>
                    <a:gd name="connsiteX113" fmla="*/ 3076563 w 8126844"/>
                    <a:gd name="connsiteY113" fmla="*/ 4802451 h 5918557"/>
                    <a:gd name="connsiteX114" fmla="*/ 3224480 w 8126844"/>
                    <a:gd name="connsiteY114" fmla="*/ 4869686 h 5918557"/>
                    <a:gd name="connsiteX115" fmla="*/ 3453080 w 8126844"/>
                    <a:gd name="connsiteY115" fmla="*/ 4896580 h 5918557"/>
                    <a:gd name="connsiteX116" fmla="*/ 3412739 w 8126844"/>
                    <a:gd name="connsiteY116" fmla="*/ 5004157 h 5918557"/>
                    <a:gd name="connsiteX117" fmla="*/ 2968986 w 8126844"/>
                    <a:gd name="connsiteY117" fmla="*/ 5057945 h 5918557"/>
                    <a:gd name="connsiteX118" fmla="*/ 2767280 w 8126844"/>
                    <a:gd name="connsiteY118" fmla="*/ 5071392 h 5918557"/>
                    <a:gd name="connsiteX119" fmla="*/ 2673151 w 8126844"/>
                    <a:gd name="connsiteY119" fmla="*/ 5273098 h 5918557"/>
                    <a:gd name="connsiteX120" fmla="*/ 2767280 w 8126844"/>
                    <a:gd name="connsiteY120" fmla="*/ 5636169 h 5918557"/>
                    <a:gd name="connsiteX121" fmla="*/ 2700045 w 8126844"/>
                    <a:gd name="connsiteY121" fmla="*/ 5837874 h 5918557"/>
                    <a:gd name="connsiteX122" fmla="*/ 2498339 w 8126844"/>
                    <a:gd name="connsiteY122" fmla="*/ 5918557 h 5918557"/>
                    <a:gd name="connsiteX123" fmla="*/ 2256292 w 8126844"/>
                    <a:gd name="connsiteY123" fmla="*/ 5837874 h 5918557"/>
                    <a:gd name="connsiteX124" fmla="*/ 2175610 w 8126844"/>
                    <a:gd name="connsiteY124" fmla="*/ 5582380 h 5918557"/>
                    <a:gd name="connsiteX125" fmla="*/ 2269739 w 8126844"/>
                    <a:gd name="connsiteY125" fmla="*/ 5353780 h 5918557"/>
                    <a:gd name="connsiteX126" fmla="*/ 2404210 w 8126844"/>
                    <a:gd name="connsiteY126" fmla="*/ 5192416 h 5918557"/>
                    <a:gd name="connsiteX127" fmla="*/ 2390763 w 8126844"/>
                    <a:gd name="connsiteY127" fmla="*/ 5044498 h 5918557"/>
                    <a:gd name="connsiteX128" fmla="*/ 2014245 w 8126844"/>
                    <a:gd name="connsiteY128" fmla="*/ 4910027 h 5918557"/>
                    <a:gd name="connsiteX129" fmla="*/ 2068033 w 8126844"/>
                    <a:gd name="connsiteY129" fmla="*/ 4802451 h 5918557"/>
                    <a:gd name="connsiteX130" fmla="*/ 2390763 w 8126844"/>
                    <a:gd name="connsiteY130" fmla="*/ 4802451 h 5918557"/>
                    <a:gd name="connsiteX131" fmla="*/ 2807621 w 8126844"/>
                    <a:gd name="connsiteY131" fmla="*/ 4802451 h 5918557"/>
                    <a:gd name="connsiteX132" fmla="*/ 2834516 w 8126844"/>
                    <a:gd name="connsiteY132" fmla="*/ 4667980 h 5918557"/>
                    <a:gd name="connsiteX133" fmla="*/ 2686598 w 8126844"/>
                    <a:gd name="connsiteY133" fmla="*/ 4614192 h 5918557"/>
                    <a:gd name="connsiteX134" fmla="*/ 2780727 w 8126844"/>
                    <a:gd name="connsiteY134" fmla="*/ 4466274 h 5918557"/>
                    <a:gd name="connsiteX135" fmla="*/ 3211033 w 8126844"/>
                    <a:gd name="connsiteY135" fmla="*/ 4506616 h 5918557"/>
                    <a:gd name="connsiteX136" fmla="*/ 3775810 w 8126844"/>
                    <a:gd name="connsiteY136" fmla="*/ 4479721 h 5918557"/>
                    <a:gd name="connsiteX137" fmla="*/ 4380927 w 8126844"/>
                    <a:gd name="connsiteY137" fmla="*/ 4385592 h 5918557"/>
                    <a:gd name="connsiteX138" fmla="*/ 4622974 w 8126844"/>
                    <a:gd name="connsiteY138" fmla="*/ 4331804 h 5918557"/>
                    <a:gd name="connsiteX139" fmla="*/ 4555739 w 8126844"/>
                    <a:gd name="connsiteY139" fmla="*/ 4237674 h 5918557"/>
                    <a:gd name="connsiteX140" fmla="*/ 4031304 w 8126844"/>
                    <a:gd name="connsiteY140" fmla="*/ 4278016 h 5918557"/>
                    <a:gd name="connsiteX141" fmla="*/ 3600998 w 8126844"/>
                    <a:gd name="connsiteY141" fmla="*/ 4291463 h 5918557"/>
                    <a:gd name="connsiteX142" fmla="*/ 3278268 w 8126844"/>
                    <a:gd name="connsiteY142" fmla="*/ 4251121 h 5918557"/>
                    <a:gd name="connsiteX143" fmla="*/ 3237927 w 8126844"/>
                    <a:gd name="connsiteY143" fmla="*/ 4183886 h 5918557"/>
                    <a:gd name="connsiteX144" fmla="*/ 3291716 w 8126844"/>
                    <a:gd name="connsiteY144" fmla="*/ 4049416 h 5918557"/>
                    <a:gd name="connsiteX145" fmla="*/ 3587551 w 8126844"/>
                    <a:gd name="connsiteY145" fmla="*/ 4076310 h 5918557"/>
                    <a:gd name="connsiteX146" fmla="*/ 3883386 w 8126844"/>
                    <a:gd name="connsiteY146" fmla="*/ 4076310 h 5918557"/>
                    <a:gd name="connsiteX147" fmla="*/ 3964068 w 8126844"/>
                    <a:gd name="connsiteY147" fmla="*/ 4009074 h 5918557"/>
                    <a:gd name="connsiteX148" fmla="*/ 3883386 w 8126844"/>
                    <a:gd name="connsiteY148" fmla="*/ 3888051 h 5918557"/>
                    <a:gd name="connsiteX149" fmla="*/ 3412739 w 8126844"/>
                    <a:gd name="connsiteY149" fmla="*/ 3861157 h 5918557"/>
                    <a:gd name="connsiteX150" fmla="*/ 3049668 w 8126844"/>
                    <a:gd name="connsiteY150" fmla="*/ 3807369 h 5918557"/>
                    <a:gd name="connsiteX151" fmla="*/ 2740386 w 8126844"/>
                    <a:gd name="connsiteY151" fmla="*/ 3740133 h 5918557"/>
                    <a:gd name="connsiteX152" fmla="*/ 2457998 w 8126844"/>
                    <a:gd name="connsiteY152" fmla="*/ 3659451 h 5918557"/>
                    <a:gd name="connsiteX153" fmla="*/ 2242845 w 8126844"/>
                    <a:gd name="connsiteY153" fmla="*/ 3605663 h 5918557"/>
                    <a:gd name="connsiteX154" fmla="*/ 2162163 w 8126844"/>
                    <a:gd name="connsiteY154" fmla="*/ 3767027 h 5918557"/>
                    <a:gd name="connsiteX155" fmla="*/ 2336974 w 8126844"/>
                    <a:gd name="connsiteY155" fmla="*/ 3941839 h 5918557"/>
                    <a:gd name="connsiteX156" fmla="*/ 2713492 w 8126844"/>
                    <a:gd name="connsiteY156" fmla="*/ 3995627 h 5918557"/>
                    <a:gd name="connsiteX157" fmla="*/ 2874857 w 8126844"/>
                    <a:gd name="connsiteY157" fmla="*/ 4049416 h 5918557"/>
                    <a:gd name="connsiteX158" fmla="*/ 2874857 w 8126844"/>
                    <a:gd name="connsiteY158" fmla="*/ 4197333 h 5918557"/>
                    <a:gd name="connsiteX159" fmla="*/ 2605916 w 8126844"/>
                    <a:gd name="connsiteY159" fmla="*/ 4170439 h 5918557"/>
                    <a:gd name="connsiteX160" fmla="*/ 2000798 w 8126844"/>
                    <a:gd name="connsiteY160" fmla="*/ 4049416 h 5918557"/>
                    <a:gd name="connsiteX161" fmla="*/ 1583939 w 8126844"/>
                    <a:gd name="connsiteY161" fmla="*/ 3901498 h 5918557"/>
                    <a:gd name="connsiteX162" fmla="*/ 1409127 w 8126844"/>
                    <a:gd name="connsiteY162" fmla="*/ 3914945 h 5918557"/>
                    <a:gd name="connsiteX163" fmla="*/ 1368786 w 8126844"/>
                    <a:gd name="connsiteY163" fmla="*/ 4089757 h 5918557"/>
                    <a:gd name="connsiteX164" fmla="*/ 1799092 w 8126844"/>
                    <a:gd name="connsiteY164" fmla="*/ 4224227 h 5918557"/>
                    <a:gd name="connsiteX165" fmla="*/ 1557045 w 8126844"/>
                    <a:gd name="connsiteY165" fmla="*/ 4385592 h 5918557"/>
                    <a:gd name="connsiteX166" fmla="*/ 965374 w 8126844"/>
                    <a:gd name="connsiteY166" fmla="*/ 4156992 h 5918557"/>
                    <a:gd name="connsiteX167" fmla="*/ 289912 w 8126844"/>
                    <a:gd name="connsiteY167" fmla="*/ 4693120 h 5918557"/>
                    <a:gd name="connsiteX168" fmla="*/ 481280 w 8126844"/>
                    <a:gd name="connsiteY168" fmla="*/ 3941839 h 5918557"/>
                    <a:gd name="connsiteX169" fmla="*/ 198892 w 8126844"/>
                    <a:gd name="connsiteY169" fmla="*/ 3834263 h 5918557"/>
                    <a:gd name="connsiteX170" fmla="*/ 131657 w 8126844"/>
                    <a:gd name="connsiteY170" fmla="*/ 3740133 h 5918557"/>
                    <a:gd name="connsiteX171" fmla="*/ 279574 w 8126844"/>
                    <a:gd name="connsiteY171" fmla="*/ 3646004 h 5918557"/>
                    <a:gd name="connsiteX172" fmla="*/ 642645 w 8126844"/>
                    <a:gd name="connsiteY172" fmla="*/ 3820816 h 5918557"/>
                    <a:gd name="connsiteX173" fmla="*/ 1113292 w 8126844"/>
                    <a:gd name="connsiteY173" fmla="*/ 3968733 h 5918557"/>
                    <a:gd name="connsiteX174" fmla="*/ 1153633 w 8126844"/>
                    <a:gd name="connsiteY174" fmla="*/ 3793921 h 5918557"/>
                    <a:gd name="connsiteX175" fmla="*/ 1032610 w 8126844"/>
                    <a:gd name="connsiteY175" fmla="*/ 3632557 h 5918557"/>
                    <a:gd name="connsiteX176" fmla="*/ 535068 w 8126844"/>
                    <a:gd name="connsiteY176" fmla="*/ 3484639 h 5918557"/>
                    <a:gd name="connsiteX177" fmla="*/ 198892 w 8126844"/>
                    <a:gd name="connsiteY177" fmla="*/ 3242592 h 5918557"/>
                    <a:gd name="connsiteX178" fmla="*/ 10633 w 8126844"/>
                    <a:gd name="connsiteY178" fmla="*/ 3081227 h 5918557"/>
                    <a:gd name="connsiteX179" fmla="*/ 50974 w 8126844"/>
                    <a:gd name="connsiteY179" fmla="*/ 2946757 h 5918557"/>
                    <a:gd name="connsiteX180" fmla="*/ 279574 w 8126844"/>
                    <a:gd name="connsiteY180" fmla="*/ 3027439 h 5918557"/>
                    <a:gd name="connsiteX181" fmla="*/ 1019163 w 8126844"/>
                    <a:gd name="connsiteY181" fmla="*/ 3430851 h 5918557"/>
                    <a:gd name="connsiteX182" fmla="*/ 1462916 w 8126844"/>
                    <a:gd name="connsiteY182" fmla="*/ 3672898 h 5918557"/>
                    <a:gd name="connsiteX183" fmla="*/ 1799092 w 8126844"/>
                    <a:gd name="connsiteY183" fmla="*/ 3767027 h 5918557"/>
                    <a:gd name="connsiteX184" fmla="*/ 1973904 w 8126844"/>
                    <a:gd name="connsiteY184" fmla="*/ 3699792 h 5918557"/>
                    <a:gd name="connsiteX185" fmla="*/ 1960457 w 8126844"/>
                    <a:gd name="connsiteY185" fmla="*/ 3457745 h 5918557"/>
                    <a:gd name="connsiteX186" fmla="*/ 1624280 w 8126844"/>
                    <a:gd name="connsiteY186" fmla="*/ 3350169 h 5918557"/>
                    <a:gd name="connsiteX187" fmla="*/ 1288104 w 8126844"/>
                    <a:gd name="connsiteY187" fmla="*/ 3202251 h 5918557"/>
                    <a:gd name="connsiteX188" fmla="*/ 1261210 w 8126844"/>
                    <a:gd name="connsiteY188" fmla="*/ 3067780 h 5918557"/>
                    <a:gd name="connsiteX189" fmla="*/ 1462916 w 8126844"/>
                    <a:gd name="connsiteY189" fmla="*/ 3067780 h 5918557"/>
                    <a:gd name="connsiteX190" fmla="*/ 1691516 w 8126844"/>
                    <a:gd name="connsiteY190" fmla="*/ 3148463 h 5918557"/>
                    <a:gd name="connsiteX191" fmla="*/ 1758751 w 8126844"/>
                    <a:gd name="connsiteY191" fmla="*/ 2933310 h 5918557"/>
                    <a:gd name="connsiteX192" fmla="*/ 1597386 w 8126844"/>
                    <a:gd name="connsiteY192" fmla="*/ 2758498 h 5918557"/>
                    <a:gd name="connsiteX193" fmla="*/ 1153633 w 8126844"/>
                    <a:gd name="connsiteY193" fmla="*/ 2570239 h 5918557"/>
                    <a:gd name="connsiteX194" fmla="*/ 871245 w 8126844"/>
                    <a:gd name="connsiteY194" fmla="*/ 2381980 h 5918557"/>
                    <a:gd name="connsiteX195" fmla="*/ 750221 w 8126844"/>
                    <a:gd name="connsiteY195" fmla="*/ 2247510 h 5918557"/>
                    <a:gd name="connsiteX196" fmla="*/ 844351 w 8126844"/>
                    <a:gd name="connsiteY196" fmla="*/ 2126486 h 5918557"/>
                    <a:gd name="connsiteX197" fmla="*/ 1328445 w 8126844"/>
                    <a:gd name="connsiteY197" fmla="*/ 2341639 h 5918557"/>
                    <a:gd name="connsiteX198" fmla="*/ 1606671 w 8126844"/>
                    <a:gd name="connsiteY198" fmla="*/ 2488058 h 5918557"/>
                    <a:gd name="connsiteX199" fmla="*/ 1720260 w 8126844"/>
                    <a:gd name="connsiteY199" fmla="*/ 2209219 h 5918557"/>
                    <a:gd name="connsiteX200" fmla="*/ 1772079 w 8126844"/>
                    <a:gd name="connsiteY200" fmla="*/ 2025794 h 5918557"/>
                    <a:gd name="connsiteX201" fmla="*/ 1693720 w 8126844"/>
                    <a:gd name="connsiteY201" fmla="*/ 1853765 h 5918557"/>
                    <a:gd name="connsiteX202" fmla="*/ 2176456 w 8126844"/>
                    <a:gd name="connsiteY202" fmla="*/ 2166613 h 5918557"/>
                    <a:gd name="connsiteX203" fmla="*/ 1984049 w 8126844"/>
                    <a:gd name="connsiteY203" fmla="*/ 2144205 h 5918557"/>
                    <a:gd name="connsiteX204" fmla="*/ 1894130 w 8126844"/>
                    <a:gd name="connsiteY204" fmla="*/ 2281923 h 5918557"/>
                    <a:gd name="connsiteX205" fmla="*/ 1879774 w 8126844"/>
                    <a:gd name="connsiteY205" fmla="*/ 2624027 h 5918557"/>
                    <a:gd name="connsiteX206" fmla="*/ 2390763 w 8126844"/>
                    <a:gd name="connsiteY206" fmla="*/ 2852627 h 5918557"/>
                    <a:gd name="connsiteX207" fmla="*/ 3157245 w 8126844"/>
                    <a:gd name="connsiteY207" fmla="*/ 3067780 h 5918557"/>
                    <a:gd name="connsiteX208" fmla="*/ 3708574 w 8126844"/>
                    <a:gd name="connsiteY208" fmla="*/ 3202251 h 5918557"/>
                    <a:gd name="connsiteX209" fmla="*/ 4165774 w 8126844"/>
                    <a:gd name="connsiteY209" fmla="*/ 3175357 h 5918557"/>
                    <a:gd name="connsiteX210" fmla="*/ 4394374 w 8126844"/>
                    <a:gd name="connsiteY210" fmla="*/ 3148463 h 5918557"/>
                    <a:gd name="connsiteX211" fmla="*/ 4407821 w 8126844"/>
                    <a:gd name="connsiteY211" fmla="*/ 2960204 h 5918557"/>
                    <a:gd name="connsiteX212" fmla="*/ 4192668 w 8126844"/>
                    <a:gd name="connsiteY212" fmla="*/ 2919863 h 5918557"/>
                    <a:gd name="connsiteX213" fmla="*/ 4031304 w 8126844"/>
                    <a:gd name="connsiteY213" fmla="*/ 2960204 h 5918557"/>
                    <a:gd name="connsiteX214" fmla="*/ 4031304 w 8126844"/>
                    <a:gd name="connsiteY214" fmla="*/ 2785392 h 5918557"/>
                    <a:gd name="connsiteX215" fmla="*/ 4448163 w 8126844"/>
                    <a:gd name="connsiteY215" fmla="*/ 2664369 h 5918557"/>
                    <a:gd name="connsiteX216" fmla="*/ 4703657 w 8126844"/>
                    <a:gd name="connsiteY216" fmla="*/ 2556792 h 5918557"/>
                    <a:gd name="connsiteX217" fmla="*/ 4719129 w 8126844"/>
                    <a:gd name="connsiteY217" fmla="*/ 2340128 h 5918557"/>
                    <a:gd name="connsiteX218" fmla="*/ 4519556 w 8126844"/>
                    <a:gd name="connsiteY218" fmla="*/ 2345080 h 5918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8126844" h="5918557">
                      <a:moveTo>
                        <a:pt x="5076343" y="2135224"/>
                      </a:moveTo>
                      <a:cubicBezTo>
                        <a:pt x="4977309" y="2201705"/>
                        <a:pt x="4927239" y="2171789"/>
                        <a:pt x="4866197" y="2254064"/>
                      </a:cubicBezTo>
                      <a:cubicBezTo>
                        <a:pt x="4805155" y="2336339"/>
                        <a:pt x="4869700" y="2454791"/>
                        <a:pt x="4959151" y="2462663"/>
                      </a:cubicBezTo>
                      <a:cubicBezTo>
                        <a:pt x="5048602" y="2470535"/>
                        <a:pt x="5210138" y="2403253"/>
                        <a:pt x="5402904" y="2301298"/>
                      </a:cubicBezTo>
                      <a:cubicBezTo>
                        <a:pt x="5595670" y="2199343"/>
                        <a:pt x="5954457" y="1962609"/>
                        <a:pt x="6115747" y="1850935"/>
                      </a:cubicBezTo>
                      <a:cubicBezTo>
                        <a:pt x="6277037" y="1739261"/>
                        <a:pt x="6198440" y="2266897"/>
                        <a:pt x="6243817" y="2281926"/>
                      </a:cubicBezTo>
                      <a:cubicBezTo>
                        <a:pt x="6289194" y="2296955"/>
                        <a:pt x="6565098" y="2206113"/>
                        <a:pt x="6598389" y="2100084"/>
                      </a:cubicBezTo>
                      <a:cubicBezTo>
                        <a:pt x="6631680" y="1994055"/>
                        <a:pt x="6416910" y="1712546"/>
                        <a:pt x="6443563" y="1645750"/>
                      </a:cubicBezTo>
                      <a:cubicBezTo>
                        <a:pt x="6470216" y="1578954"/>
                        <a:pt x="6705889" y="1899162"/>
                        <a:pt x="6787725" y="1921439"/>
                      </a:cubicBezTo>
                      <a:cubicBezTo>
                        <a:pt x="6869561" y="1943716"/>
                        <a:pt x="6949629" y="1827636"/>
                        <a:pt x="6934578" y="1779411"/>
                      </a:cubicBezTo>
                      <a:cubicBezTo>
                        <a:pt x="6919527" y="1731186"/>
                        <a:pt x="6666920" y="1543651"/>
                        <a:pt x="6668002" y="1409961"/>
                      </a:cubicBezTo>
                      <a:cubicBezTo>
                        <a:pt x="6669085" y="1276271"/>
                        <a:pt x="6900066" y="1139719"/>
                        <a:pt x="6941073" y="977271"/>
                      </a:cubicBezTo>
                      <a:cubicBezTo>
                        <a:pt x="6982080" y="814823"/>
                        <a:pt x="6815150" y="480116"/>
                        <a:pt x="6764360" y="399086"/>
                      </a:cubicBezTo>
                      <a:cubicBezTo>
                        <a:pt x="6713571" y="318056"/>
                        <a:pt x="6721260" y="446703"/>
                        <a:pt x="6656943" y="525696"/>
                      </a:cubicBezTo>
                      <a:cubicBezTo>
                        <a:pt x="6644173" y="358665"/>
                        <a:pt x="6708935" y="131797"/>
                        <a:pt x="6759584" y="0"/>
                      </a:cubicBezTo>
                      <a:cubicBezTo>
                        <a:pt x="6763216" y="118183"/>
                        <a:pt x="6763954" y="103191"/>
                        <a:pt x="6766984" y="176893"/>
                      </a:cubicBezTo>
                      <a:cubicBezTo>
                        <a:pt x="6836706" y="300466"/>
                        <a:pt x="7080292" y="667519"/>
                        <a:pt x="7177916" y="741439"/>
                      </a:cubicBezTo>
                      <a:cubicBezTo>
                        <a:pt x="7275540" y="815359"/>
                        <a:pt x="7305662" y="589040"/>
                        <a:pt x="7352727" y="620416"/>
                      </a:cubicBezTo>
                      <a:cubicBezTo>
                        <a:pt x="7399792" y="651792"/>
                        <a:pt x="7496163" y="806434"/>
                        <a:pt x="7460304" y="929698"/>
                      </a:cubicBezTo>
                      <a:cubicBezTo>
                        <a:pt x="7424445" y="1052962"/>
                        <a:pt x="7204809" y="1259151"/>
                        <a:pt x="7137574" y="1360004"/>
                      </a:cubicBezTo>
                      <a:cubicBezTo>
                        <a:pt x="7070339" y="1460857"/>
                        <a:pt x="7050168" y="1487751"/>
                        <a:pt x="7056892" y="1534816"/>
                      </a:cubicBezTo>
                      <a:cubicBezTo>
                        <a:pt x="7063616" y="1581881"/>
                        <a:pt x="7119645" y="1662563"/>
                        <a:pt x="7177916" y="1642392"/>
                      </a:cubicBezTo>
                      <a:cubicBezTo>
                        <a:pt x="7236187" y="1622221"/>
                        <a:pt x="7346004" y="1451892"/>
                        <a:pt x="7406516" y="1413792"/>
                      </a:cubicBezTo>
                      <a:cubicBezTo>
                        <a:pt x="7467028" y="1375692"/>
                        <a:pt x="7516333" y="1375692"/>
                        <a:pt x="7540986" y="1413792"/>
                      </a:cubicBezTo>
                      <a:cubicBezTo>
                        <a:pt x="7565639" y="1451892"/>
                        <a:pt x="7648562" y="1505680"/>
                        <a:pt x="7554433" y="1642392"/>
                      </a:cubicBezTo>
                      <a:cubicBezTo>
                        <a:pt x="7460304" y="1779104"/>
                        <a:pt x="7189122" y="2043563"/>
                        <a:pt x="6976210" y="2234063"/>
                      </a:cubicBezTo>
                      <a:cubicBezTo>
                        <a:pt x="6763298" y="2424563"/>
                        <a:pt x="6462981" y="2659886"/>
                        <a:pt x="6276963" y="2785392"/>
                      </a:cubicBezTo>
                      <a:cubicBezTo>
                        <a:pt x="6090945" y="2910898"/>
                        <a:pt x="5963198" y="2942275"/>
                        <a:pt x="5860104" y="2987098"/>
                      </a:cubicBezTo>
                      <a:cubicBezTo>
                        <a:pt x="5757010" y="3031921"/>
                        <a:pt x="5709945" y="3056574"/>
                        <a:pt x="5658398" y="3054333"/>
                      </a:cubicBezTo>
                      <a:cubicBezTo>
                        <a:pt x="5606851" y="3052092"/>
                        <a:pt x="5553062" y="3020716"/>
                        <a:pt x="5550821" y="2973651"/>
                      </a:cubicBezTo>
                      <a:cubicBezTo>
                        <a:pt x="5548580" y="2926586"/>
                        <a:pt x="5584439" y="2814527"/>
                        <a:pt x="5644951" y="2771945"/>
                      </a:cubicBezTo>
                      <a:cubicBezTo>
                        <a:pt x="5705463" y="2729363"/>
                        <a:pt x="5895963" y="2778669"/>
                        <a:pt x="5913892" y="2718157"/>
                      </a:cubicBezTo>
                      <a:cubicBezTo>
                        <a:pt x="5931821" y="2657645"/>
                        <a:pt x="5844415" y="2435768"/>
                        <a:pt x="5752527" y="2408874"/>
                      </a:cubicBezTo>
                      <a:cubicBezTo>
                        <a:pt x="5660639" y="2381980"/>
                        <a:pt x="5362563" y="2556792"/>
                        <a:pt x="5362563" y="2556792"/>
                      </a:cubicBezTo>
                      <a:cubicBezTo>
                        <a:pt x="5181028" y="2628510"/>
                        <a:pt x="4782098" y="2762980"/>
                        <a:pt x="4663316" y="2839180"/>
                      </a:cubicBezTo>
                      <a:cubicBezTo>
                        <a:pt x="4544534" y="2915380"/>
                        <a:pt x="4643144" y="2966927"/>
                        <a:pt x="4649868" y="3013992"/>
                      </a:cubicBezTo>
                      <a:cubicBezTo>
                        <a:pt x="4656591" y="3061057"/>
                        <a:pt x="4634181" y="3126051"/>
                        <a:pt x="4703657" y="3121569"/>
                      </a:cubicBezTo>
                      <a:cubicBezTo>
                        <a:pt x="4773133" y="3117087"/>
                        <a:pt x="4963633" y="3018475"/>
                        <a:pt x="5066727" y="2987098"/>
                      </a:cubicBezTo>
                      <a:cubicBezTo>
                        <a:pt x="5169821" y="2955722"/>
                        <a:pt x="5275156" y="2919863"/>
                        <a:pt x="5322221" y="2933310"/>
                      </a:cubicBezTo>
                      <a:cubicBezTo>
                        <a:pt x="5369286" y="2946757"/>
                        <a:pt x="5438763" y="3009510"/>
                        <a:pt x="5349116" y="3067780"/>
                      </a:cubicBezTo>
                      <a:cubicBezTo>
                        <a:pt x="5259469" y="3126050"/>
                        <a:pt x="4992769" y="3224662"/>
                        <a:pt x="4784339" y="3282933"/>
                      </a:cubicBezTo>
                      <a:cubicBezTo>
                        <a:pt x="4575909" y="3341204"/>
                        <a:pt x="4439198" y="3417404"/>
                        <a:pt x="4098539" y="3417404"/>
                      </a:cubicBezTo>
                      <a:cubicBezTo>
                        <a:pt x="3757880" y="3417404"/>
                        <a:pt x="3056392" y="3338963"/>
                        <a:pt x="2740386" y="3282933"/>
                      </a:cubicBezTo>
                      <a:cubicBezTo>
                        <a:pt x="2424380" y="3226904"/>
                        <a:pt x="2321286" y="3123809"/>
                        <a:pt x="2202504" y="3081227"/>
                      </a:cubicBezTo>
                      <a:cubicBezTo>
                        <a:pt x="2083722" y="3038645"/>
                        <a:pt x="2068033" y="3011751"/>
                        <a:pt x="2027692" y="3027439"/>
                      </a:cubicBezTo>
                      <a:cubicBezTo>
                        <a:pt x="1987351" y="3043127"/>
                        <a:pt x="1899945" y="3112604"/>
                        <a:pt x="1960457" y="3175357"/>
                      </a:cubicBezTo>
                      <a:cubicBezTo>
                        <a:pt x="2020969" y="3238110"/>
                        <a:pt x="2155440" y="3325516"/>
                        <a:pt x="2390763" y="3403957"/>
                      </a:cubicBezTo>
                      <a:cubicBezTo>
                        <a:pt x="2626086" y="3482398"/>
                        <a:pt x="3083286" y="3605663"/>
                        <a:pt x="3372398" y="3646004"/>
                      </a:cubicBezTo>
                      <a:cubicBezTo>
                        <a:pt x="3661510" y="3686345"/>
                        <a:pt x="3894592" y="3650486"/>
                        <a:pt x="4125433" y="3646004"/>
                      </a:cubicBezTo>
                      <a:cubicBezTo>
                        <a:pt x="4356274" y="3641522"/>
                        <a:pt x="4625216" y="3616869"/>
                        <a:pt x="4757445" y="3619110"/>
                      </a:cubicBezTo>
                      <a:cubicBezTo>
                        <a:pt x="4889674" y="3621351"/>
                        <a:pt x="4909845" y="3625833"/>
                        <a:pt x="4918810" y="3659451"/>
                      </a:cubicBezTo>
                      <a:cubicBezTo>
                        <a:pt x="4927775" y="3693069"/>
                        <a:pt x="4916568" y="3782716"/>
                        <a:pt x="4811233" y="3820816"/>
                      </a:cubicBezTo>
                      <a:cubicBezTo>
                        <a:pt x="4705898" y="3858916"/>
                        <a:pt x="4385410" y="3854434"/>
                        <a:pt x="4286798" y="3888051"/>
                      </a:cubicBezTo>
                      <a:cubicBezTo>
                        <a:pt x="4188186" y="3921668"/>
                        <a:pt x="4174740" y="3991145"/>
                        <a:pt x="4219563" y="4022521"/>
                      </a:cubicBezTo>
                      <a:cubicBezTo>
                        <a:pt x="4264386" y="4053897"/>
                        <a:pt x="4385410" y="4098722"/>
                        <a:pt x="4555739" y="4076310"/>
                      </a:cubicBezTo>
                      <a:cubicBezTo>
                        <a:pt x="4726068" y="4053898"/>
                        <a:pt x="5080174" y="3941839"/>
                        <a:pt x="5241539" y="3888051"/>
                      </a:cubicBezTo>
                      <a:cubicBezTo>
                        <a:pt x="5402904" y="3834263"/>
                        <a:pt x="5461174" y="3793921"/>
                        <a:pt x="5523927" y="3753580"/>
                      </a:cubicBezTo>
                      <a:cubicBezTo>
                        <a:pt x="5586680" y="3713239"/>
                        <a:pt x="5638227" y="3666174"/>
                        <a:pt x="5618057" y="3646004"/>
                      </a:cubicBezTo>
                      <a:cubicBezTo>
                        <a:pt x="5597887" y="3625834"/>
                        <a:pt x="5470139" y="3652728"/>
                        <a:pt x="5402904" y="3632557"/>
                      </a:cubicBezTo>
                      <a:cubicBezTo>
                        <a:pt x="5335669" y="3612386"/>
                        <a:pt x="5241539" y="3563080"/>
                        <a:pt x="5214645" y="3524980"/>
                      </a:cubicBezTo>
                      <a:cubicBezTo>
                        <a:pt x="5187751" y="3486880"/>
                        <a:pt x="5187751" y="3430851"/>
                        <a:pt x="5241539" y="3403957"/>
                      </a:cubicBezTo>
                      <a:cubicBezTo>
                        <a:pt x="5295327" y="3377063"/>
                        <a:pt x="5378251" y="3412922"/>
                        <a:pt x="5537374" y="3363616"/>
                      </a:cubicBezTo>
                      <a:cubicBezTo>
                        <a:pt x="5696497" y="3314310"/>
                        <a:pt x="5994574" y="3206733"/>
                        <a:pt x="6196280" y="3108121"/>
                      </a:cubicBezTo>
                      <a:cubicBezTo>
                        <a:pt x="6397986" y="3009509"/>
                        <a:pt x="6577280" y="2901933"/>
                        <a:pt x="6747610" y="2771945"/>
                      </a:cubicBezTo>
                      <a:cubicBezTo>
                        <a:pt x="6917940" y="2641957"/>
                        <a:pt x="7103957" y="2431286"/>
                        <a:pt x="7218257" y="2328192"/>
                      </a:cubicBezTo>
                      <a:cubicBezTo>
                        <a:pt x="7332557" y="2225098"/>
                        <a:pt x="7375140" y="2178033"/>
                        <a:pt x="7433410" y="2153380"/>
                      </a:cubicBezTo>
                      <a:cubicBezTo>
                        <a:pt x="7491681" y="2128727"/>
                        <a:pt x="7554433" y="2142174"/>
                        <a:pt x="7567880" y="2180274"/>
                      </a:cubicBezTo>
                      <a:cubicBezTo>
                        <a:pt x="7581327" y="2218374"/>
                        <a:pt x="7592533" y="2276645"/>
                        <a:pt x="7514092" y="2381980"/>
                      </a:cubicBezTo>
                      <a:cubicBezTo>
                        <a:pt x="7435651" y="2487315"/>
                        <a:pt x="7274286" y="2671092"/>
                        <a:pt x="7097233" y="2812286"/>
                      </a:cubicBezTo>
                      <a:cubicBezTo>
                        <a:pt x="6920180" y="2953480"/>
                        <a:pt x="6619862" y="3128292"/>
                        <a:pt x="6451774" y="3229145"/>
                      </a:cubicBezTo>
                      <a:cubicBezTo>
                        <a:pt x="6283686" y="3329998"/>
                        <a:pt x="6167145" y="3363616"/>
                        <a:pt x="6088704" y="3417404"/>
                      </a:cubicBezTo>
                      <a:cubicBezTo>
                        <a:pt x="6010263" y="3471192"/>
                        <a:pt x="5992333" y="3495845"/>
                        <a:pt x="5981127" y="3551874"/>
                      </a:cubicBezTo>
                      <a:cubicBezTo>
                        <a:pt x="5969921" y="3607903"/>
                        <a:pt x="5999056" y="3695309"/>
                        <a:pt x="6021468" y="3753580"/>
                      </a:cubicBezTo>
                      <a:cubicBezTo>
                        <a:pt x="6043880" y="3811851"/>
                        <a:pt x="5996816" y="3905980"/>
                        <a:pt x="6115598" y="3901498"/>
                      </a:cubicBezTo>
                      <a:cubicBezTo>
                        <a:pt x="6234380" y="3897016"/>
                        <a:pt x="6516769" y="3827539"/>
                        <a:pt x="6734163" y="3726686"/>
                      </a:cubicBezTo>
                      <a:cubicBezTo>
                        <a:pt x="6951557" y="3625833"/>
                        <a:pt x="7233946" y="3421886"/>
                        <a:pt x="7419963" y="3296380"/>
                      </a:cubicBezTo>
                      <a:cubicBezTo>
                        <a:pt x="7605980" y="3170874"/>
                        <a:pt x="7742692" y="3045369"/>
                        <a:pt x="7850268" y="2973651"/>
                      </a:cubicBezTo>
                      <a:cubicBezTo>
                        <a:pt x="7957844" y="2901933"/>
                        <a:pt x="8022839" y="2857109"/>
                        <a:pt x="8065421" y="2866074"/>
                      </a:cubicBezTo>
                      <a:cubicBezTo>
                        <a:pt x="8108004" y="2875039"/>
                        <a:pt x="8155069" y="2944515"/>
                        <a:pt x="8105763" y="3027439"/>
                      </a:cubicBezTo>
                      <a:cubicBezTo>
                        <a:pt x="8056457" y="3110363"/>
                        <a:pt x="8002669" y="3211216"/>
                        <a:pt x="7769586" y="3363616"/>
                      </a:cubicBezTo>
                      <a:cubicBezTo>
                        <a:pt x="7536503" y="3516016"/>
                        <a:pt x="6980692" y="3800645"/>
                        <a:pt x="6707268" y="3941839"/>
                      </a:cubicBezTo>
                      <a:cubicBezTo>
                        <a:pt x="6433844" y="4083033"/>
                        <a:pt x="6274721" y="4159233"/>
                        <a:pt x="6129045" y="4210780"/>
                      </a:cubicBezTo>
                      <a:cubicBezTo>
                        <a:pt x="5983369" y="4262327"/>
                        <a:pt x="5902687" y="4237674"/>
                        <a:pt x="5833210" y="4251121"/>
                      </a:cubicBezTo>
                      <a:cubicBezTo>
                        <a:pt x="5763734" y="4264568"/>
                        <a:pt x="5741321" y="4309392"/>
                        <a:pt x="5712186" y="4291463"/>
                      </a:cubicBezTo>
                      <a:cubicBezTo>
                        <a:pt x="5683051" y="4273534"/>
                        <a:pt x="5647192" y="4186127"/>
                        <a:pt x="5658398" y="4143545"/>
                      </a:cubicBezTo>
                      <a:cubicBezTo>
                        <a:pt x="5669604" y="4100963"/>
                        <a:pt x="5759251" y="4069587"/>
                        <a:pt x="5779421" y="4035969"/>
                      </a:cubicBezTo>
                      <a:cubicBezTo>
                        <a:pt x="5799592" y="4002351"/>
                        <a:pt x="5826486" y="3937357"/>
                        <a:pt x="5779421" y="3941839"/>
                      </a:cubicBezTo>
                      <a:cubicBezTo>
                        <a:pt x="5732356" y="3946321"/>
                        <a:pt x="5620298" y="4020281"/>
                        <a:pt x="5497033" y="4062863"/>
                      </a:cubicBezTo>
                      <a:cubicBezTo>
                        <a:pt x="5373768" y="4105445"/>
                        <a:pt x="5145168" y="4161474"/>
                        <a:pt x="5039833" y="4197333"/>
                      </a:cubicBezTo>
                      <a:cubicBezTo>
                        <a:pt x="4934498" y="4233192"/>
                        <a:pt x="4887433" y="4248881"/>
                        <a:pt x="4865021" y="4278016"/>
                      </a:cubicBezTo>
                      <a:cubicBezTo>
                        <a:pt x="4842609" y="4307151"/>
                        <a:pt x="4856057" y="4360939"/>
                        <a:pt x="4905363" y="4372145"/>
                      </a:cubicBezTo>
                      <a:cubicBezTo>
                        <a:pt x="4954669" y="4383351"/>
                        <a:pt x="5113792" y="4327322"/>
                        <a:pt x="5160857" y="4345251"/>
                      </a:cubicBezTo>
                      <a:cubicBezTo>
                        <a:pt x="5207922" y="4363180"/>
                        <a:pt x="5234816" y="4441621"/>
                        <a:pt x="5187751" y="4479721"/>
                      </a:cubicBezTo>
                      <a:cubicBezTo>
                        <a:pt x="5140686" y="4517821"/>
                        <a:pt x="4927774" y="4533510"/>
                        <a:pt x="4878468" y="4573851"/>
                      </a:cubicBezTo>
                      <a:cubicBezTo>
                        <a:pt x="4829162" y="4614192"/>
                        <a:pt x="4808992" y="4715046"/>
                        <a:pt x="4891916" y="4721769"/>
                      </a:cubicBezTo>
                      <a:cubicBezTo>
                        <a:pt x="4974840" y="4728492"/>
                        <a:pt x="5196716" y="4656775"/>
                        <a:pt x="5376010" y="4614192"/>
                      </a:cubicBezTo>
                      <a:cubicBezTo>
                        <a:pt x="5555304" y="4571610"/>
                        <a:pt x="5806315" y="4524544"/>
                        <a:pt x="5967680" y="4466274"/>
                      </a:cubicBezTo>
                      <a:cubicBezTo>
                        <a:pt x="6129045" y="4408004"/>
                        <a:pt x="6259033" y="4298186"/>
                        <a:pt x="6344198" y="4264569"/>
                      </a:cubicBezTo>
                      <a:cubicBezTo>
                        <a:pt x="6429363" y="4230952"/>
                        <a:pt x="6456256" y="4233193"/>
                        <a:pt x="6478668" y="4264569"/>
                      </a:cubicBezTo>
                      <a:cubicBezTo>
                        <a:pt x="6501080" y="4295945"/>
                        <a:pt x="6575039" y="4390074"/>
                        <a:pt x="6478668" y="4452827"/>
                      </a:cubicBezTo>
                      <a:cubicBezTo>
                        <a:pt x="6382297" y="4515580"/>
                        <a:pt x="6138010" y="4569368"/>
                        <a:pt x="5900445" y="4641086"/>
                      </a:cubicBezTo>
                      <a:cubicBezTo>
                        <a:pt x="5662880" y="4712804"/>
                        <a:pt x="5252745" y="4827104"/>
                        <a:pt x="5053280" y="4883133"/>
                      </a:cubicBezTo>
                      <a:cubicBezTo>
                        <a:pt x="4853815" y="4939163"/>
                        <a:pt x="4826922" y="4950369"/>
                        <a:pt x="4703657" y="4977263"/>
                      </a:cubicBezTo>
                      <a:cubicBezTo>
                        <a:pt x="4580392" y="5004157"/>
                        <a:pt x="4430233" y="5026569"/>
                        <a:pt x="4313692" y="5044498"/>
                      </a:cubicBezTo>
                      <a:cubicBezTo>
                        <a:pt x="4197151" y="5062427"/>
                        <a:pt x="4078369" y="5098286"/>
                        <a:pt x="4004410" y="5084839"/>
                      </a:cubicBezTo>
                      <a:cubicBezTo>
                        <a:pt x="3930451" y="5071392"/>
                        <a:pt x="3878904" y="5001916"/>
                        <a:pt x="3869939" y="4963816"/>
                      </a:cubicBezTo>
                      <a:cubicBezTo>
                        <a:pt x="3860974" y="4925716"/>
                        <a:pt x="3867698" y="4887615"/>
                        <a:pt x="3950621" y="4856239"/>
                      </a:cubicBezTo>
                      <a:cubicBezTo>
                        <a:pt x="4033544" y="4824863"/>
                        <a:pt x="4268868" y="4800210"/>
                        <a:pt x="4367480" y="4775557"/>
                      </a:cubicBezTo>
                      <a:cubicBezTo>
                        <a:pt x="4466092" y="4750904"/>
                        <a:pt x="4513157" y="4741939"/>
                        <a:pt x="4542292" y="4708321"/>
                      </a:cubicBezTo>
                      <a:cubicBezTo>
                        <a:pt x="4571427" y="4674703"/>
                        <a:pt x="4598321" y="4596263"/>
                        <a:pt x="4542292" y="4573851"/>
                      </a:cubicBezTo>
                      <a:cubicBezTo>
                        <a:pt x="4486263" y="4551439"/>
                        <a:pt x="4376445" y="4560404"/>
                        <a:pt x="4206116" y="4573851"/>
                      </a:cubicBezTo>
                      <a:cubicBezTo>
                        <a:pt x="4035787" y="4587298"/>
                        <a:pt x="3695128" y="4636604"/>
                        <a:pt x="3520316" y="4654533"/>
                      </a:cubicBezTo>
                      <a:cubicBezTo>
                        <a:pt x="3345504" y="4672462"/>
                        <a:pt x="3231204" y="4656774"/>
                        <a:pt x="3157245" y="4681427"/>
                      </a:cubicBezTo>
                      <a:cubicBezTo>
                        <a:pt x="3083286" y="4706080"/>
                        <a:pt x="3065357" y="4771075"/>
                        <a:pt x="3076563" y="4802451"/>
                      </a:cubicBezTo>
                      <a:cubicBezTo>
                        <a:pt x="3087769" y="4833827"/>
                        <a:pt x="3161727" y="4853998"/>
                        <a:pt x="3224480" y="4869686"/>
                      </a:cubicBezTo>
                      <a:cubicBezTo>
                        <a:pt x="3287233" y="4885374"/>
                        <a:pt x="3421704" y="4874168"/>
                        <a:pt x="3453080" y="4896580"/>
                      </a:cubicBezTo>
                      <a:cubicBezTo>
                        <a:pt x="3484456" y="4918992"/>
                        <a:pt x="3493421" y="4977263"/>
                        <a:pt x="3412739" y="5004157"/>
                      </a:cubicBezTo>
                      <a:cubicBezTo>
                        <a:pt x="3332057" y="5031051"/>
                        <a:pt x="3076562" y="5046739"/>
                        <a:pt x="2968986" y="5057945"/>
                      </a:cubicBezTo>
                      <a:cubicBezTo>
                        <a:pt x="2861409" y="5069151"/>
                        <a:pt x="2816586" y="5035533"/>
                        <a:pt x="2767280" y="5071392"/>
                      </a:cubicBezTo>
                      <a:cubicBezTo>
                        <a:pt x="2717974" y="5107251"/>
                        <a:pt x="2673151" y="5178969"/>
                        <a:pt x="2673151" y="5273098"/>
                      </a:cubicBezTo>
                      <a:cubicBezTo>
                        <a:pt x="2673151" y="5367227"/>
                        <a:pt x="2762798" y="5542040"/>
                        <a:pt x="2767280" y="5636169"/>
                      </a:cubicBezTo>
                      <a:cubicBezTo>
                        <a:pt x="2771762" y="5730298"/>
                        <a:pt x="2744868" y="5790810"/>
                        <a:pt x="2700045" y="5837874"/>
                      </a:cubicBezTo>
                      <a:cubicBezTo>
                        <a:pt x="2655222" y="5884938"/>
                        <a:pt x="2572298" y="5918557"/>
                        <a:pt x="2498339" y="5918557"/>
                      </a:cubicBezTo>
                      <a:cubicBezTo>
                        <a:pt x="2424380" y="5918557"/>
                        <a:pt x="2310080" y="5893903"/>
                        <a:pt x="2256292" y="5837874"/>
                      </a:cubicBezTo>
                      <a:cubicBezTo>
                        <a:pt x="2202504" y="5781845"/>
                        <a:pt x="2173369" y="5663062"/>
                        <a:pt x="2175610" y="5582380"/>
                      </a:cubicBezTo>
                      <a:cubicBezTo>
                        <a:pt x="2177851" y="5501698"/>
                        <a:pt x="2231639" y="5418774"/>
                        <a:pt x="2269739" y="5353780"/>
                      </a:cubicBezTo>
                      <a:cubicBezTo>
                        <a:pt x="2307839" y="5288786"/>
                        <a:pt x="2384039" y="5243963"/>
                        <a:pt x="2404210" y="5192416"/>
                      </a:cubicBezTo>
                      <a:cubicBezTo>
                        <a:pt x="2424381" y="5140869"/>
                        <a:pt x="2455757" y="5091563"/>
                        <a:pt x="2390763" y="5044498"/>
                      </a:cubicBezTo>
                      <a:cubicBezTo>
                        <a:pt x="2325769" y="4997433"/>
                        <a:pt x="2068033" y="4950368"/>
                        <a:pt x="2014245" y="4910027"/>
                      </a:cubicBezTo>
                      <a:cubicBezTo>
                        <a:pt x="1960457" y="4869686"/>
                        <a:pt x="2005280" y="4820380"/>
                        <a:pt x="2068033" y="4802451"/>
                      </a:cubicBezTo>
                      <a:cubicBezTo>
                        <a:pt x="2130786" y="4784522"/>
                        <a:pt x="2390763" y="4802451"/>
                        <a:pt x="2390763" y="4802451"/>
                      </a:cubicBezTo>
                      <a:cubicBezTo>
                        <a:pt x="2514028" y="4802451"/>
                        <a:pt x="2733662" y="4824863"/>
                        <a:pt x="2807621" y="4802451"/>
                      </a:cubicBezTo>
                      <a:cubicBezTo>
                        <a:pt x="2881580" y="4780039"/>
                        <a:pt x="2854686" y="4699356"/>
                        <a:pt x="2834516" y="4667980"/>
                      </a:cubicBezTo>
                      <a:cubicBezTo>
                        <a:pt x="2814346" y="4636604"/>
                        <a:pt x="2695563" y="4647810"/>
                        <a:pt x="2686598" y="4614192"/>
                      </a:cubicBezTo>
                      <a:cubicBezTo>
                        <a:pt x="2677633" y="4580574"/>
                        <a:pt x="2693321" y="4484203"/>
                        <a:pt x="2780727" y="4466274"/>
                      </a:cubicBezTo>
                      <a:cubicBezTo>
                        <a:pt x="2868133" y="4448345"/>
                        <a:pt x="3045186" y="4504375"/>
                        <a:pt x="3211033" y="4506616"/>
                      </a:cubicBezTo>
                      <a:cubicBezTo>
                        <a:pt x="3376880" y="4508857"/>
                        <a:pt x="3580828" y="4499892"/>
                        <a:pt x="3775810" y="4479721"/>
                      </a:cubicBezTo>
                      <a:cubicBezTo>
                        <a:pt x="3970792" y="4459550"/>
                        <a:pt x="4239733" y="4410245"/>
                        <a:pt x="4380927" y="4385592"/>
                      </a:cubicBezTo>
                      <a:cubicBezTo>
                        <a:pt x="4522121" y="4360939"/>
                        <a:pt x="4593839" y="4356457"/>
                        <a:pt x="4622974" y="4331804"/>
                      </a:cubicBezTo>
                      <a:cubicBezTo>
                        <a:pt x="4652109" y="4307151"/>
                        <a:pt x="4654351" y="4246639"/>
                        <a:pt x="4555739" y="4237674"/>
                      </a:cubicBezTo>
                      <a:cubicBezTo>
                        <a:pt x="4457127" y="4228709"/>
                        <a:pt x="4190427" y="4269051"/>
                        <a:pt x="4031304" y="4278016"/>
                      </a:cubicBezTo>
                      <a:cubicBezTo>
                        <a:pt x="3872181" y="4286981"/>
                        <a:pt x="3726504" y="4295946"/>
                        <a:pt x="3600998" y="4291463"/>
                      </a:cubicBezTo>
                      <a:cubicBezTo>
                        <a:pt x="3475492" y="4286981"/>
                        <a:pt x="3338780" y="4269050"/>
                        <a:pt x="3278268" y="4251121"/>
                      </a:cubicBezTo>
                      <a:cubicBezTo>
                        <a:pt x="3217756" y="4233192"/>
                        <a:pt x="3235686" y="4217503"/>
                        <a:pt x="3237927" y="4183886"/>
                      </a:cubicBezTo>
                      <a:cubicBezTo>
                        <a:pt x="3240168" y="4150269"/>
                        <a:pt x="3233445" y="4067345"/>
                        <a:pt x="3291716" y="4049416"/>
                      </a:cubicBezTo>
                      <a:cubicBezTo>
                        <a:pt x="3349987" y="4031487"/>
                        <a:pt x="3488939" y="4071828"/>
                        <a:pt x="3587551" y="4076310"/>
                      </a:cubicBezTo>
                      <a:cubicBezTo>
                        <a:pt x="3686163" y="4080792"/>
                        <a:pt x="3820633" y="4087516"/>
                        <a:pt x="3883386" y="4076310"/>
                      </a:cubicBezTo>
                      <a:cubicBezTo>
                        <a:pt x="3946139" y="4065104"/>
                        <a:pt x="3964068" y="4040450"/>
                        <a:pt x="3964068" y="4009074"/>
                      </a:cubicBezTo>
                      <a:cubicBezTo>
                        <a:pt x="3964068" y="3977698"/>
                        <a:pt x="3975274" y="3912704"/>
                        <a:pt x="3883386" y="3888051"/>
                      </a:cubicBezTo>
                      <a:cubicBezTo>
                        <a:pt x="3791498" y="3863398"/>
                        <a:pt x="3551692" y="3874604"/>
                        <a:pt x="3412739" y="3861157"/>
                      </a:cubicBezTo>
                      <a:cubicBezTo>
                        <a:pt x="3273786" y="3847710"/>
                        <a:pt x="3161727" y="3827540"/>
                        <a:pt x="3049668" y="3807369"/>
                      </a:cubicBezTo>
                      <a:cubicBezTo>
                        <a:pt x="2937609" y="3787198"/>
                        <a:pt x="2838998" y="3764786"/>
                        <a:pt x="2740386" y="3740133"/>
                      </a:cubicBezTo>
                      <a:cubicBezTo>
                        <a:pt x="2641774" y="3715480"/>
                        <a:pt x="2540921" y="3681863"/>
                        <a:pt x="2457998" y="3659451"/>
                      </a:cubicBezTo>
                      <a:cubicBezTo>
                        <a:pt x="2375075" y="3637039"/>
                        <a:pt x="2292151" y="3587734"/>
                        <a:pt x="2242845" y="3605663"/>
                      </a:cubicBezTo>
                      <a:cubicBezTo>
                        <a:pt x="2193539" y="3623592"/>
                        <a:pt x="2146475" y="3710998"/>
                        <a:pt x="2162163" y="3767027"/>
                      </a:cubicBezTo>
                      <a:cubicBezTo>
                        <a:pt x="2177851" y="3823056"/>
                        <a:pt x="2245086" y="3903739"/>
                        <a:pt x="2336974" y="3941839"/>
                      </a:cubicBezTo>
                      <a:cubicBezTo>
                        <a:pt x="2428862" y="3979939"/>
                        <a:pt x="2623845" y="3977697"/>
                        <a:pt x="2713492" y="3995627"/>
                      </a:cubicBezTo>
                      <a:cubicBezTo>
                        <a:pt x="2803139" y="4013557"/>
                        <a:pt x="2847963" y="4015798"/>
                        <a:pt x="2874857" y="4049416"/>
                      </a:cubicBezTo>
                      <a:cubicBezTo>
                        <a:pt x="2901751" y="4083034"/>
                        <a:pt x="2919680" y="4177163"/>
                        <a:pt x="2874857" y="4197333"/>
                      </a:cubicBezTo>
                      <a:cubicBezTo>
                        <a:pt x="2830034" y="4217503"/>
                        <a:pt x="2751592" y="4195092"/>
                        <a:pt x="2605916" y="4170439"/>
                      </a:cubicBezTo>
                      <a:cubicBezTo>
                        <a:pt x="2460239" y="4145786"/>
                        <a:pt x="2171127" y="4094239"/>
                        <a:pt x="2000798" y="4049416"/>
                      </a:cubicBezTo>
                      <a:cubicBezTo>
                        <a:pt x="1830469" y="4004593"/>
                        <a:pt x="1682551" y="3923910"/>
                        <a:pt x="1583939" y="3901498"/>
                      </a:cubicBezTo>
                      <a:cubicBezTo>
                        <a:pt x="1485327" y="3879086"/>
                        <a:pt x="1444986" y="3883569"/>
                        <a:pt x="1409127" y="3914945"/>
                      </a:cubicBezTo>
                      <a:cubicBezTo>
                        <a:pt x="1373268" y="3946321"/>
                        <a:pt x="1303792" y="4038210"/>
                        <a:pt x="1368786" y="4089757"/>
                      </a:cubicBezTo>
                      <a:cubicBezTo>
                        <a:pt x="1433780" y="4141304"/>
                        <a:pt x="1767716" y="4174921"/>
                        <a:pt x="1799092" y="4224227"/>
                      </a:cubicBezTo>
                      <a:cubicBezTo>
                        <a:pt x="1830469" y="4273533"/>
                        <a:pt x="1695998" y="4396798"/>
                        <a:pt x="1557045" y="4385592"/>
                      </a:cubicBezTo>
                      <a:cubicBezTo>
                        <a:pt x="1418092" y="4374386"/>
                        <a:pt x="1176563" y="4105737"/>
                        <a:pt x="965374" y="4156992"/>
                      </a:cubicBezTo>
                      <a:cubicBezTo>
                        <a:pt x="754185" y="4208247"/>
                        <a:pt x="370594" y="4728979"/>
                        <a:pt x="289912" y="4693120"/>
                      </a:cubicBezTo>
                      <a:cubicBezTo>
                        <a:pt x="209230" y="4657261"/>
                        <a:pt x="496450" y="4084982"/>
                        <a:pt x="481280" y="3941839"/>
                      </a:cubicBezTo>
                      <a:cubicBezTo>
                        <a:pt x="466110" y="3798696"/>
                        <a:pt x="257162" y="3867881"/>
                        <a:pt x="198892" y="3834263"/>
                      </a:cubicBezTo>
                      <a:cubicBezTo>
                        <a:pt x="140622" y="3800645"/>
                        <a:pt x="118210" y="3771509"/>
                        <a:pt x="131657" y="3740133"/>
                      </a:cubicBezTo>
                      <a:cubicBezTo>
                        <a:pt x="145104" y="3708757"/>
                        <a:pt x="194409" y="3632557"/>
                        <a:pt x="279574" y="3646004"/>
                      </a:cubicBezTo>
                      <a:cubicBezTo>
                        <a:pt x="364739" y="3659451"/>
                        <a:pt x="503692" y="3767028"/>
                        <a:pt x="642645" y="3820816"/>
                      </a:cubicBezTo>
                      <a:cubicBezTo>
                        <a:pt x="781598" y="3874604"/>
                        <a:pt x="1028127" y="3973216"/>
                        <a:pt x="1113292" y="3968733"/>
                      </a:cubicBezTo>
                      <a:cubicBezTo>
                        <a:pt x="1198457" y="3964250"/>
                        <a:pt x="1167080" y="3849950"/>
                        <a:pt x="1153633" y="3793921"/>
                      </a:cubicBezTo>
                      <a:cubicBezTo>
                        <a:pt x="1140186" y="3737892"/>
                        <a:pt x="1135704" y="3684104"/>
                        <a:pt x="1032610" y="3632557"/>
                      </a:cubicBezTo>
                      <a:cubicBezTo>
                        <a:pt x="929516" y="3581010"/>
                        <a:pt x="674021" y="3549633"/>
                        <a:pt x="535068" y="3484639"/>
                      </a:cubicBezTo>
                      <a:cubicBezTo>
                        <a:pt x="396115" y="3419645"/>
                        <a:pt x="286298" y="3309827"/>
                        <a:pt x="198892" y="3242592"/>
                      </a:cubicBezTo>
                      <a:cubicBezTo>
                        <a:pt x="111486" y="3175357"/>
                        <a:pt x="35286" y="3130533"/>
                        <a:pt x="10633" y="3081227"/>
                      </a:cubicBezTo>
                      <a:cubicBezTo>
                        <a:pt x="-14020" y="3031921"/>
                        <a:pt x="6151" y="2955722"/>
                        <a:pt x="50974" y="2946757"/>
                      </a:cubicBezTo>
                      <a:cubicBezTo>
                        <a:pt x="95797" y="2937792"/>
                        <a:pt x="118209" y="2946757"/>
                        <a:pt x="279574" y="3027439"/>
                      </a:cubicBezTo>
                      <a:cubicBezTo>
                        <a:pt x="440939" y="3108121"/>
                        <a:pt x="1019163" y="3430851"/>
                        <a:pt x="1019163" y="3430851"/>
                      </a:cubicBezTo>
                      <a:cubicBezTo>
                        <a:pt x="1216387" y="3538428"/>
                        <a:pt x="1332928" y="3616869"/>
                        <a:pt x="1462916" y="3672898"/>
                      </a:cubicBezTo>
                      <a:cubicBezTo>
                        <a:pt x="1592904" y="3728927"/>
                        <a:pt x="1713927" y="3762545"/>
                        <a:pt x="1799092" y="3767027"/>
                      </a:cubicBezTo>
                      <a:cubicBezTo>
                        <a:pt x="1884257" y="3771509"/>
                        <a:pt x="1947010" y="3751339"/>
                        <a:pt x="1973904" y="3699792"/>
                      </a:cubicBezTo>
                      <a:cubicBezTo>
                        <a:pt x="2000798" y="3648245"/>
                        <a:pt x="2018728" y="3516015"/>
                        <a:pt x="1960457" y="3457745"/>
                      </a:cubicBezTo>
                      <a:cubicBezTo>
                        <a:pt x="1902186" y="3399475"/>
                        <a:pt x="1736339" y="3392751"/>
                        <a:pt x="1624280" y="3350169"/>
                      </a:cubicBezTo>
                      <a:cubicBezTo>
                        <a:pt x="1512221" y="3307587"/>
                        <a:pt x="1348616" y="3249316"/>
                        <a:pt x="1288104" y="3202251"/>
                      </a:cubicBezTo>
                      <a:cubicBezTo>
                        <a:pt x="1227592" y="3155186"/>
                        <a:pt x="1232075" y="3090192"/>
                        <a:pt x="1261210" y="3067780"/>
                      </a:cubicBezTo>
                      <a:cubicBezTo>
                        <a:pt x="1290345" y="3045368"/>
                        <a:pt x="1391198" y="3054333"/>
                        <a:pt x="1462916" y="3067780"/>
                      </a:cubicBezTo>
                      <a:cubicBezTo>
                        <a:pt x="1534634" y="3081227"/>
                        <a:pt x="1642210" y="3170875"/>
                        <a:pt x="1691516" y="3148463"/>
                      </a:cubicBezTo>
                      <a:cubicBezTo>
                        <a:pt x="1740822" y="3126051"/>
                        <a:pt x="1774439" y="2998304"/>
                        <a:pt x="1758751" y="2933310"/>
                      </a:cubicBezTo>
                      <a:cubicBezTo>
                        <a:pt x="1743063" y="2868316"/>
                        <a:pt x="1698239" y="2819010"/>
                        <a:pt x="1597386" y="2758498"/>
                      </a:cubicBezTo>
                      <a:cubicBezTo>
                        <a:pt x="1496533" y="2697986"/>
                        <a:pt x="1274656" y="2632992"/>
                        <a:pt x="1153633" y="2570239"/>
                      </a:cubicBezTo>
                      <a:cubicBezTo>
                        <a:pt x="1032610" y="2507486"/>
                        <a:pt x="938480" y="2435768"/>
                        <a:pt x="871245" y="2381980"/>
                      </a:cubicBezTo>
                      <a:cubicBezTo>
                        <a:pt x="804010" y="2328192"/>
                        <a:pt x="754703" y="2290092"/>
                        <a:pt x="750221" y="2247510"/>
                      </a:cubicBezTo>
                      <a:cubicBezTo>
                        <a:pt x="745739" y="2204928"/>
                        <a:pt x="747980" y="2110798"/>
                        <a:pt x="844351" y="2126486"/>
                      </a:cubicBezTo>
                      <a:cubicBezTo>
                        <a:pt x="940722" y="2142174"/>
                        <a:pt x="1201392" y="2281377"/>
                        <a:pt x="1328445" y="2341639"/>
                      </a:cubicBezTo>
                      <a:cubicBezTo>
                        <a:pt x="1455498" y="2401901"/>
                        <a:pt x="1546624" y="2519562"/>
                        <a:pt x="1606671" y="2488058"/>
                      </a:cubicBezTo>
                      <a:cubicBezTo>
                        <a:pt x="1666718" y="2456554"/>
                        <a:pt x="1703496" y="2292225"/>
                        <a:pt x="1720260" y="2209219"/>
                      </a:cubicBezTo>
                      <a:cubicBezTo>
                        <a:pt x="1737024" y="2126213"/>
                        <a:pt x="1775050" y="2074070"/>
                        <a:pt x="1772079" y="2025794"/>
                      </a:cubicBezTo>
                      <a:cubicBezTo>
                        <a:pt x="1769108" y="1977518"/>
                        <a:pt x="1641583" y="1834600"/>
                        <a:pt x="1693720" y="1853765"/>
                      </a:cubicBezTo>
                      <a:cubicBezTo>
                        <a:pt x="1745858" y="1872931"/>
                        <a:pt x="2130833" y="2108841"/>
                        <a:pt x="2176456" y="2166613"/>
                      </a:cubicBezTo>
                      <a:cubicBezTo>
                        <a:pt x="2222079" y="2224385"/>
                        <a:pt x="2025497" y="2138110"/>
                        <a:pt x="1984049" y="2144205"/>
                      </a:cubicBezTo>
                      <a:cubicBezTo>
                        <a:pt x="1942601" y="2150300"/>
                        <a:pt x="1908744" y="2211318"/>
                        <a:pt x="1894130" y="2281923"/>
                      </a:cubicBezTo>
                      <a:cubicBezTo>
                        <a:pt x="1879516" y="2352528"/>
                        <a:pt x="1797002" y="2528910"/>
                        <a:pt x="1879774" y="2624027"/>
                      </a:cubicBezTo>
                      <a:cubicBezTo>
                        <a:pt x="1962546" y="2719144"/>
                        <a:pt x="2177851" y="2778668"/>
                        <a:pt x="2390763" y="2852627"/>
                      </a:cubicBezTo>
                      <a:cubicBezTo>
                        <a:pt x="2603675" y="2926586"/>
                        <a:pt x="2937610" y="3009509"/>
                        <a:pt x="3157245" y="3067780"/>
                      </a:cubicBezTo>
                      <a:cubicBezTo>
                        <a:pt x="3376880" y="3126051"/>
                        <a:pt x="3540486" y="3184322"/>
                        <a:pt x="3708574" y="3202251"/>
                      </a:cubicBezTo>
                      <a:cubicBezTo>
                        <a:pt x="3876662" y="3220180"/>
                        <a:pt x="4051474" y="3184322"/>
                        <a:pt x="4165774" y="3175357"/>
                      </a:cubicBezTo>
                      <a:cubicBezTo>
                        <a:pt x="4280074" y="3166392"/>
                        <a:pt x="4354033" y="3184322"/>
                        <a:pt x="4394374" y="3148463"/>
                      </a:cubicBezTo>
                      <a:cubicBezTo>
                        <a:pt x="4434715" y="3112604"/>
                        <a:pt x="4441439" y="2998304"/>
                        <a:pt x="4407821" y="2960204"/>
                      </a:cubicBezTo>
                      <a:cubicBezTo>
                        <a:pt x="4374203" y="2922104"/>
                        <a:pt x="4255421" y="2919863"/>
                        <a:pt x="4192668" y="2919863"/>
                      </a:cubicBezTo>
                      <a:cubicBezTo>
                        <a:pt x="4129915" y="2919863"/>
                        <a:pt x="4058198" y="2982616"/>
                        <a:pt x="4031304" y="2960204"/>
                      </a:cubicBezTo>
                      <a:cubicBezTo>
                        <a:pt x="4004410" y="2937792"/>
                        <a:pt x="3961828" y="2834698"/>
                        <a:pt x="4031304" y="2785392"/>
                      </a:cubicBezTo>
                      <a:cubicBezTo>
                        <a:pt x="4100780" y="2736086"/>
                        <a:pt x="4336104" y="2702469"/>
                        <a:pt x="4448163" y="2664369"/>
                      </a:cubicBezTo>
                      <a:cubicBezTo>
                        <a:pt x="4560222" y="2626269"/>
                        <a:pt x="4658496" y="2610832"/>
                        <a:pt x="4703657" y="2556792"/>
                      </a:cubicBezTo>
                      <a:cubicBezTo>
                        <a:pt x="4748818" y="2502752"/>
                        <a:pt x="4772615" y="2373248"/>
                        <a:pt x="4719129" y="2340128"/>
                      </a:cubicBezTo>
                      <a:cubicBezTo>
                        <a:pt x="4665643" y="2307008"/>
                        <a:pt x="4643381" y="2312675"/>
                        <a:pt x="4519556" y="2345080"/>
                      </a:cubicBezTo>
                    </a:path>
                  </a:pathLst>
                </a:cu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8" name="Freeform 59">
                  <a:extLst>
                    <a:ext uri="{FF2B5EF4-FFF2-40B4-BE49-F238E27FC236}">
                      <a16:creationId xmlns:a16="http://schemas.microsoft.com/office/drawing/2014/main" id="{50D2A0BF-9649-4FAE-BD8F-24660DF82A04}"/>
                    </a:ext>
                  </a:extLst>
                </p:cNvPr>
                <p:cNvSpPr/>
                <p:nvPr/>
              </p:nvSpPr>
              <p:spPr>
                <a:xfrm rot="2427215">
                  <a:off x="3631097" y="1794347"/>
                  <a:ext cx="298383" cy="53105"/>
                </a:xfrm>
                <a:custGeom>
                  <a:avLst/>
                  <a:gdLst>
                    <a:gd name="connsiteX0" fmla="*/ 3764 w 1552885"/>
                    <a:gd name="connsiteY0" fmla="*/ 229275 h 315000"/>
                    <a:gd name="connsiteX1" fmla="*/ 111714 w 1552885"/>
                    <a:gd name="connsiteY1" fmla="*/ 235625 h 315000"/>
                    <a:gd name="connsiteX2" fmla="*/ 476839 w 1552885"/>
                    <a:gd name="connsiteY2" fmla="*/ 264200 h 315000"/>
                    <a:gd name="connsiteX3" fmla="*/ 848314 w 1552885"/>
                    <a:gd name="connsiteY3" fmla="*/ 235625 h 315000"/>
                    <a:gd name="connsiteX4" fmla="*/ 1146764 w 1552885"/>
                    <a:gd name="connsiteY4" fmla="*/ 162600 h 315000"/>
                    <a:gd name="connsiteX5" fmla="*/ 1403939 w 1552885"/>
                    <a:gd name="connsiteY5" fmla="*/ 76875 h 315000"/>
                    <a:gd name="connsiteX6" fmla="*/ 1540464 w 1552885"/>
                    <a:gd name="connsiteY6" fmla="*/ 675 h 315000"/>
                    <a:gd name="connsiteX7" fmla="*/ 1540464 w 1552885"/>
                    <a:gd name="connsiteY7" fmla="*/ 41950 h 315000"/>
                    <a:gd name="connsiteX8" fmla="*/ 1486489 w 1552885"/>
                    <a:gd name="connsiteY8" fmla="*/ 83225 h 315000"/>
                    <a:gd name="connsiteX9" fmla="*/ 1407114 w 1552885"/>
                    <a:gd name="connsiteY9" fmla="*/ 124500 h 315000"/>
                    <a:gd name="connsiteX10" fmla="*/ 1245189 w 1552885"/>
                    <a:gd name="connsiteY10" fmla="*/ 181650 h 315000"/>
                    <a:gd name="connsiteX11" fmla="*/ 1092789 w 1552885"/>
                    <a:gd name="connsiteY11" fmla="*/ 229275 h 315000"/>
                    <a:gd name="connsiteX12" fmla="*/ 883239 w 1552885"/>
                    <a:gd name="connsiteY12" fmla="*/ 276900 h 315000"/>
                    <a:gd name="connsiteX13" fmla="*/ 651464 w 1552885"/>
                    <a:gd name="connsiteY13" fmla="*/ 305475 h 315000"/>
                    <a:gd name="connsiteX14" fmla="*/ 457789 w 1552885"/>
                    <a:gd name="connsiteY14" fmla="*/ 315000 h 315000"/>
                    <a:gd name="connsiteX15" fmla="*/ 245064 w 1552885"/>
                    <a:gd name="connsiteY15" fmla="*/ 305475 h 315000"/>
                    <a:gd name="connsiteX16" fmla="*/ 79964 w 1552885"/>
                    <a:gd name="connsiteY16" fmla="*/ 292775 h 315000"/>
                    <a:gd name="connsiteX17" fmla="*/ 29164 w 1552885"/>
                    <a:gd name="connsiteY17" fmla="*/ 280075 h 315000"/>
                    <a:gd name="connsiteX18" fmla="*/ 3764 w 1552885"/>
                    <a:gd name="connsiteY18" fmla="*/ 229275 h 315000"/>
                    <a:gd name="connsiteX0" fmla="*/ 3764 w 1552885"/>
                    <a:gd name="connsiteY0" fmla="*/ 229275 h 315000"/>
                    <a:gd name="connsiteX1" fmla="*/ 111714 w 1552885"/>
                    <a:gd name="connsiteY1" fmla="*/ 235625 h 315000"/>
                    <a:gd name="connsiteX2" fmla="*/ 476839 w 1552885"/>
                    <a:gd name="connsiteY2" fmla="*/ 264200 h 315000"/>
                    <a:gd name="connsiteX3" fmla="*/ 848314 w 1552885"/>
                    <a:gd name="connsiteY3" fmla="*/ 235625 h 315000"/>
                    <a:gd name="connsiteX4" fmla="*/ 1146764 w 1552885"/>
                    <a:gd name="connsiteY4" fmla="*/ 162600 h 315000"/>
                    <a:gd name="connsiteX5" fmla="*/ 1403939 w 1552885"/>
                    <a:gd name="connsiteY5" fmla="*/ 76875 h 315000"/>
                    <a:gd name="connsiteX6" fmla="*/ 1540464 w 1552885"/>
                    <a:gd name="connsiteY6" fmla="*/ 675 h 315000"/>
                    <a:gd name="connsiteX7" fmla="*/ 1540464 w 1552885"/>
                    <a:gd name="connsiteY7" fmla="*/ 41950 h 315000"/>
                    <a:gd name="connsiteX8" fmla="*/ 1486489 w 1552885"/>
                    <a:gd name="connsiteY8" fmla="*/ 83225 h 315000"/>
                    <a:gd name="connsiteX9" fmla="*/ 1407114 w 1552885"/>
                    <a:gd name="connsiteY9" fmla="*/ 124500 h 315000"/>
                    <a:gd name="connsiteX10" fmla="*/ 1254714 w 1552885"/>
                    <a:gd name="connsiteY10" fmla="*/ 184825 h 315000"/>
                    <a:gd name="connsiteX11" fmla="*/ 1092789 w 1552885"/>
                    <a:gd name="connsiteY11" fmla="*/ 229275 h 315000"/>
                    <a:gd name="connsiteX12" fmla="*/ 883239 w 1552885"/>
                    <a:gd name="connsiteY12" fmla="*/ 276900 h 315000"/>
                    <a:gd name="connsiteX13" fmla="*/ 651464 w 1552885"/>
                    <a:gd name="connsiteY13" fmla="*/ 305475 h 315000"/>
                    <a:gd name="connsiteX14" fmla="*/ 457789 w 1552885"/>
                    <a:gd name="connsiteY14" fmla="*/ 315000 h 315000"/>
                    <a:gd name="connsiteX15" fmla="*/ 245064 w 1552885"/>
                    <a:gd name="connsiteY15" fmla="*/ 305475 h 315000"/>
                    <a:gd name="connsiteX16" fmla="*/ 79964 w 1552885"/>
                    <a:gd name="connsiteY16" fmla="*/ 292775 h 315000"/>
                    <a:gd name="connsiteX17" fmla="*/ 29164 w 1552885"/>
                    <a:gd name="connsiteY17" fmla="*/ 280075 h 315000"/>
                    <a:gd name="connsiteX18" fmla="*/ 3764 w 1552885"/>
                    <a:gd name="connsiteY18" fmla="*/ 229275 h 315000"/>
                    <a:gd name="connsiteX0" fmla="*/ 3764 w 1552141"/>
                    <a:gd name="connsiteY0" fmla="*/ 229294 h 315019"/>
                    <a:gd name="connsiteX1" fmla="*/ 111714 w 1552141"/>
                    <a:gd name="connsiteY1" fmla="*/ 235644 h 315019"/>
                    <a:gd name="connsiteX2" fmla="*/ 476839 w 1552141"/>
                    <a:gd name="connsiteY2" fmla="*/ 264219 h 315019"/>
                    <a:gd name="connsiteX3" fmla="*/ 848314 w 1552141"/>
                    <a:gd name="connsiteY3" fmla="*/ 235644 h 315019"/>
                    <a:gd name="connsiteX4" fmla="*/ 1146764 w 1552141"/>
                    <a:gd name="connsiteY4" fmla="*/ 162619 h 315019"/>
                    <a:gd name="connsiteX5" fmla="*/ 1403939 w 1552141"/>
                    <a:gd name="connsiteY5" fmla="*/ 76894 h 315019"/>
                    <a:gd name="connsiteX6" fmla="*/ 1540464 w 1552141"/>
                    <a:gd name="connsiteY6" fmla="*/ 694 h 315019"/>
                    <a:gd name="connsiteX7" fmla="*/ 1540464 w 1552141"/>
                    <a:gd name="connsiteY7" fmla="*/ 41969 h 315019"/>
                    <a:gd name="connsiteX8" fmla="*/ 1502364 w 1552141"/>
                    <a:gd name="connsiteY8" fmla="*/ 89594 h 315019"/>
                    <a:gd name="connsiteX9" fmla="*/ 1407114 w 1552141"/>
                    <a:gd name="connsiteY9" fmla="*/ 124519 h 315019"/>
                    <a:gd name="connsiteX10" fmla="*/ 1254714 w 1552141"/>
                    <a:gd name="connsiteY10" fmla="*/ 184844 h 315019"/>
                    <a:gd name="connsiteX11" fmla="*/ 1092789 w 1552141"/>
                    <a:gd name="connsiteY11" fmla="*/ 229294 h 315019"/>
                    <a:gd name="connsiteX12" fmla="*/ 883239 w 1552141"/>
                    <a:gd name="connsiteY12" fmla="*/ 276919 h 315019"/>
                    <a:gd name="connsiteX13" fmla="*/ 651464 w 1552141"/>
                    <a:gd name="connsiteY13" fmla="*/ 305494 h 315019"/>
                    <a:gd name="connsiteX14" fmla="*/ 457789 w 1552141"/>
                    <a:gd name="connsiteY14" fmla="*/ 315019 h 315019"/>
                    <a:gd name="connsiteX15" fmla="*/ 245064 w 1552141"/>
                    <a:gd name="connsiteY15" fmla="*/ 305494 h 315019"/>
                    <a:gd name="connsiteX16" fmla="*/ 79964 w 1552141"/>
                    <a:gd name="connsiteY16" fmla="*/ 292794 h 315019"/>
                    <a:gd name="connsiteX17" fmla="*/ 29164 w 1552141"/>
                    <a:gd name="connsiteY17" fmla="*/ 280094 h 315019"/>
                    <a:gd name="connsiteX18" fmla="*/ 3764 w 1552141"/>
                    <a:gd name="connsiteY18" fmla="*/ 229294 h 315019"/>
                    <a:gd name="connsiteX0" fmla="*/ 3764 w 1544407"/>
                    <a:gd name="connsiteY0" fmla="*/ 210763 h 296488"/>
                    <a:gd name="connsiteX1" fmla="*/ 111714 w 1544407"/>
                    <a:gd name="connsiteY1" fmla="*/ 217113 h 296488"/>
                    <a:gd name="connsiteX2" fmla="*/ 476839 w 1544407"/>
                    <a:gd name="connsiteY2" fmla="*/ 245688 h 296488"/>
                    <a:gd name="connsiteX3" fmla="*/ 848314 w 1544407"/>
                    <a:gd name="connsiteY3" fmla="*/ 217113 h 296488"/>
                    <a:gd name="connsiteX4" fmla="*/ 1146764 w 1544407"/>
                    <a:gd name="connsiteY4" fmla="*/ 144088 h 296488"/>
                    <a:gd name="connsiteX5" fmla="*/ 1403939 w 1544407"/>
                    <a:gd name="connsiteY5" fmla="*/ 58363 h 296488"/>
                    <a:gd name="connsiteX6" fmla="*/ 1527764 w 1544407"/>
                    <a:gd name="connsiteY6" fmla="*/ 1213 h 296488"/>
                    <a:gd name="connsiteX7" fmla="*/ 1540464 w 1544407"/>
                    <a:gd name="connsiteY7" fmla="*/ 23438 h 296488"/>
                    <a:gd name="connsiteX8" fmla="*/ 1502364 w 1544407"/>
                    <a:gd name="connsiteY8" fmla="*/ 71063 h 296488"/>
                    <a:gd name="connsiteX9" fmla="*/ 1407114 w 1544407"/>
                    <a:gd name="connsiteY9" fmla="*/ 105988 h 296488"/>
                    <a:gd name="connsiteX10" fmla="*/ 1254714 w 1544407"/>
                    <a:gd name="connsiteY10" fmla="*/ 166313 h 296488"/>
                    <a:gd name="connsiteX11" fmla="*/ 1092789 w 1544407"/>
                    <a:gd name="connsiteY11" fmla="*/ 210763 h 296488"/>
                    <a:gd name="connsiteX12" fmla="*/ 883239 w 1544407"/>
                    <a:gd name="connsiteY12" fmla="*/ 258388 h 296488"/>
                    <a:gd name="connsiteX13" fmla="*/ 651464 w 1544407"/>
                    <a:gd name="connsiteY13" fmla="*/ 286963 h 296488"/>
                    <a:gd name="connsiteX14" fmla="*/ 457789 w 1544407"/>
                    <a:gd name="connsiteY14" fmla="*/ 296488 h 296488"/>
                    <a:gd name="connsiteX15" fmla="*/ 245064 w 1544407"/>
                    <a:gd name="connsiteY15" fmla="*/ 286963 h 296488"/>
                    <a:gd name="connsiteX16" fmla="*/ 79964 w 1544407"/>
                    <a:gd name="connsiteY16" fmla="*/ 274263 h 296488"/>
                    <a:gd name="connsiteX17" fmla="*/ 29164 w 1544407"/>
                    <a:gd name="connsiteY17" fmla="*/ 261563 h 296488"/>
                    <a:gd name="connsiteX18" fmla="*/ 3764 w 1544407"/>
                    <a:gd name="connsiteY18" fmla="*/ 210763 h 296488"/>
                    <a:gd name="connsiteX0" fmla="*/ 3764 w 1549068"/>
                    <a:gd name="connsiteY0" fmla="*/ 209897 h 295622"/>
                    <a:gd name="connsiteX1" fmla="*/ 111714 w 1549068"/>
                    <a:gd name="connsiteY1" fmla="*/ 216247 h 295622"/>
                    <a:gd name="connsiteX2" fmla="*/ 476839 w 1549068"/>
                    <a:gd name="connsiteY2" fmla="*/ 244822 h 295622"/>
                    <a:gd name="connsiteX3" fmla="*/ 848314 w 1549068"/>
                    <a:gd name="connsiteY3" fmla="*/ 216247 h 295622"/>
                    <a:gd name="connsiteX4" fmla="*/ 1146764 w 1549068"/>
                    <a:gd name="connsiteY4" fmla="*/ 143222 h 295622"/>
                    <a:gd name="connsiteX5" fmla="*/ 1403939 w 1549068"/>
                    <a:gd name="connsiteY5" fmla="*/ 57497 h 295622"/>
                    <a:gd name="connsiteX6" fmla="*/ 1527764 w 1549068"/>
                    <a:gd name="connsiteY6" fmla="*/ 347 h 295622"/>
                    <a:gd name="connsiteX7" fmla="*/ 1546814 w 1549068"/>
                    <a:gd name="connsiteY7" fmla="*/ 35272 h 295622"/>
                    <a:gd name="connsiteX8" fmla="*/ 1502364 w 1549068"/>
                    <a:gd name="connsiteY8" fmla="*/ 70197 h 295622"/>
                    <a:gd name="connsiteX9" fmla="*/ 1407114 w 1549068"/>
                    <a:gd name="connsiteY9" fmla="*/ 105122 h 295622"/>
                    <a:gd name="connsiteX10" fmla="*/ 1254714 w 1549068"/>
                    <a:gd name="connsiteY10" fmla="*/ 165447 h 295622"/>
                    <a:gd name="connsiteX11" fmla="*/ 1092789 w 1549068"/>
                    <a:gd name="connsiteY11" fmla="*/ 209897 h 295622"/>
                    <a:gd name="connsiteX12" fmla="*/ 883239 w 1549068"/>
                    <a:gd name="connsiteY12" fmla="*/ 257522 h 295622"/>
                    <a:gd name="connsiteX13" fmla="*/ 651464 w 1549068"/>
                    <a:gd name="connsiteY13" fmla="*/ 286097 h 295622"/>
                    <a:gd name="connsiteX14" fmla="*/ 457789 w 1549068"/>
                    <a:gd name="connsiteY14" fmla="*/ 295622 h 295622"/>
                    <a:gd name="connsiteX15" fmla="*/ 245064 w 1549068"/>
                    <a:gd name="connsiteY15" fmla="*/ 286097 h 295622"/>
                    <a:gd name="connsiteX16" fmla="*/ 79964 w 1549068"/>
                    <a:gd name="connsiteY16" fmla="*/ 273397 h 295622"/>
                    <a:gd name="connsiteX17" fmla="*/ 29164 w 1549068"/>
                    <a:gd name="connsiteY17" fmla="*/ 260697 h 295622"/>
                    <a:gd name="connsiteX18" fmla="*/ 3764 w 1549068"/>
                    <a:gd name="connsiteY18" fmla="*/ 209897 h 295622"/>
                    <a:gd name="connsiteX0" fmla="*/ 3764 w 1549068"/>
                    <a:gd name="connsiteY0" fmla="*/ 209897 h 295622"/>
                    <a:gd name="connsiteX1" fmla="*/ 111714 w 1549068"/>
                    <a:gd name="connsiteY1" fmla="*/ 216247 h 295622"/>
                    <a:gd name="connsiteX2" fmla="*/ 476839 w 1549068"/>
                    <a:gd name="connsiteY2" fmla="*/ 244822 h 295622"/>
                    <a:gd name="connsiteX3" fmla="*/ 848314 w 1549068"/>
                    <a:gd name="connsiteY3" fmla="*/ 216247 h 295622"/>
                    <a:gd name="connsiteX4" fmla="*/ 1146764 w 1549068"/>
                    <a:gd name="connsiteY4" fmla="*/ 143222 h 295622"/>
                    <a:gd name="connsiteX5" fmla="*/ 1403939 w 1549068"/>
                    <a:gd name="connsiteY5" fmla="*/ 57497 h 295622"/>
                    <a:gd name="connsiteX6" fmla="*/ 1527764 w 1549068"/>
                    <a:gd name="connsiteY6" fmla="*/ 347 h 295622"/>
                    <a:gd name="connsiteX7" fmla="*/ 1546814 w 1549068"/>
                    <a:gd name="connsiteY7" fmla="*/ 35272 h 295622"/>
                    <a:gd name="connsiteX8" fmla="*/ 1502364 w 1549068"/>
                    <a:gd name="connsiteY8" fmla="*/ 70197 h 295622"/>
                    <a:gd name="connsiteX9" fmla="*/ 1410289 w 1549068"/>
                    <a:gd name="connsiteY9" fmla="*/ 114647 h 295622"/>
                    <a:gd name="connsiteX10" fmla="*/ 1254714 w 1549068"/>
                    <a:gd name="connsiteY10" fmla="*/ 165447 h 295622"/>
                    <a:gd name="connsiteX11" fmla="*/ 1092789 w 1549068"/>
                    <a:gd name="connsiteY11" fmla="*/ 209897 h 295622"/>
                    <a:gd name="connsiteX12" fmla="*/ 883239 w 1549068"/>
                    <a:gd name="connsiteY12" fmla="*/ 257522 h 295622"/>
                    <a:gd name="connsiteX13" fmla="*/ 651464 w 1549068"/>
                    <a:gd name="connsiteY13" fmla="*/ 286097 h 295622"/>
                    <a:gd name="connsiteX14" fmla="*/ 457789 w 1549068"/>
                    <a:gd name="connsiteY14" fmla="*/ 295622 h 295622"/>
                    <a:gd name="connsiteX15" fmla="*/ 245064 w 1549068"/>
                    <a:gd name="connsiteY15" fmla="*/ 286097 h 295622"/>
                    <a:gd name="connsiteX16" fmla="*/ 79964 w 1549068"/>
                    <a:gd name="connsiteY16" fmla="*/ 273397 h 295622"/>
                    <a:gd name="connsiteX17" fmla="*/ 29164 w 1549068"/>
                    <a:gd name="connsiteY17" fmla="*/ 260697 h 295622"/>
                    <a:gd name="connsiteX18" fmla="*/ 3764 w 1549068"/>
                    <a:gd name="connsiteY18" fmla="*/ 209897 h 295622"/>
                    <a:gd name="connsiteX0" fmla="*/ 3764 w 1553167"/>
                    <a:gd name="connsiteY0" fmla="*/ 225664 h 311389"/>
                    <a:gd name="connsiteX1" fmla="*/ 111714 w 1553167"/>
                    <a:gd name="connsiteY1" fmla="*/ 232014 h 311389"/>
                    <a:gd name="connsiteX2" fmla="*/ 476839 w 1553167"/>
                    <a:gd name="connsiteY2" fmla="*/ 260589 h 311389"/>
                    <a:gd name="connsiteX3" fmla="*/ 848314 w 1553167"/>
                    <a:gd name="connsiteY3" fmla="*/ 232014 h 311389"/>
                    <a:gd name="connsiteX4" fmla="*/ 1146764 w 1553167"/>
                    <a:gd name="connsiteY4" fmla="*/ 158989 h 311389"/>
                    <a:gd name="connsiteX5" fmla="*/ 1403939 w 1553167"/>
                    <a:gd name="connsiteY5" fmla="*/ 73264 h 311389"/>
                    <a:gd name="connsiteX6" fmla="*/ 1537289 w 1553167"/>
                    <a:gd name="connsiteY6" fmla="*/ 239 h 311389"/>
                    <a:gd name="connsiteX7" fmla="*/ 1546814 w 1553167"/>
                    <a:gd name="connsiteY7" fmla="*/ 51039 h 311389"/>
                    <a:gd name="connsiteX8" fmla="*/ 1502364 w 1553167"/>
                    <a:gd name="connsiteY8" fmla="*/ 85964 h 311389"/>
                    <a:gd name="connsiteX9" fmla="*/ 1410289 w 1553167"/>
                    <a:gd name="connsiteY9" fmla="*/ 130414 h 311389"/>
                    <a:gd name="connsiteX10" fmla="*/ 1254714 w 1553167"/>
                    <a:gd name="connsiteY10" fmla="*/ 181214 h 311389"/>
                    <a:gd name="connsiteX11" fmla="*/ 1092789 w 1553167"/>
                    <a:gd name="connsiteY11" fmla="*/ 225664 h 311389"/>
                    <a:gd name="connsiteX12" fmla="*/ 883239 w 1553167"/>
                    <a:gd name="connsiteY12" fmla="*/ 273289 h 311389"/>
                    <a:gd name="connsiteX13" fmla="*/ 651464 w 1553167"/>
                    <a:gd name="connsiteY13" fmla="*/ 301864 h 311389"/>
                    <a:gd name="connsiteX14" fmla="*/ 457789 w 1553167"/>
                    <a:gd name="connsiteY14" fmla="*/ 311389 h 311389"/>
                    <a:gd name="connsiteX15" fmla="*/ 245064 w 1553167"/>
                    <a:gd name="connsiteY15" fmla="*/ 301864 h 311389"/>
                    <a:gd name="connsiteX16" fmla="*/ 79964 w 1553167"/>
                    <a:gd name="connsiteY16" fmla="*/ 289164 h 311389"/>
                    <a:gd name="connsiteX17" fmla="*/ 29164 w 1553167"/>
                    <a:gd name="connsiteY17" fmla="*/ 276464 h 311389"/>
                    <a:gd name="connsiteX18" fmla="*/ 3764 w 1553167"/>
                    <a:gd name="connsiteY18" fmla="*/ 225664 h 311389"/>
                    <a:gd name="connsiteX0" fmla="*/ 3764 w 1550162"/>
                    <a:gd name="connsiteY0" fmla="*/ 216195 h 301920"/>
                    <a:gd name="connsiteX1" fmla="*/ 111714 w 1550162"/>
                    <a:gd name="connsiteY1" fmla="*/ 222545 h 301920"/>
                    <a:gd name="connsiteX2" fmla="*/ 476839 w 1550162"/>
                    <a:gd name="connsiteY2" fmla="*/ 251120 h 301920"/>
                    <a:gd name="connsiteX3" fmla="*/ 848314 w 1550162"/>
                    <a:gd name="connsiteY3" fmla="*/ 222545 h 301920"/>
                    <a:gd name="connsiteX4" fmla="*/ 1146764 w 1550162"/>
                    <a:gd name="connsiteY4" fmla="*/ 149520 h 301920"/>
                    <a:gd name="connsiteX5" fmla="*/ 1403939 w 1550162"/>
                    <a:gd name="connsiteY5" fmla="*/ 63795 h 301920"/>
                    <a:gd name="connsiteX6" fmla="*/ 1530939 w 1550162"/>
                    <a:gd name="connsiteY6" fmla="*/ 295 h 301920"/>
                    <a:gd name="connsiteX7" fmla="*/ 1546814 w 1550162"/>
                    <a:gd name="connsiteY7" fmla="*/ 41570 h 301920"/>
                    <a:gd name="connsiteX8" fmla="*/ 1502364 w 1550162"/>
                    <a:gd name="connsiteY8" fmla="*/ 76495 h 301920"/>
                    <a:gd name="connsiteX9" fmla="*/ 1410289 w 1550162"/>
                    <a:gd name="connsiteY9" fmla="*/ 120945 h 301920"/>
                    <a:gd name="connsiteX10" fmla="*/ 1254714 w 1550162"/>
                    <a:gd name="connsiteY10" fmla="*/ 171745 h 301920"/>
                    <a:gd name="connsiteX11" fmla="*/ 1092789 w 1550162"/>
                    <a:gd name="connsiteY11" fmla="*/ 216195 h 301920"/>
                    <a:gd name="connsiteX12" fmla="*/ 883239 w 1550162"/>
                    <a:gd name="connsiteY12" fmla="*/ 263820 h 301920"/>
                    <a:gd name="connsiteX13" fmla="*/ 651464 w 1550162"/>
                    <a:gd name="connsiteY13" fmla="*/ 292395 h 301920"/>
                    <a:gd name="connsiteX14" fmla="*/ 457789 w 1550162"/>
                    <a:gd name="connsiteY14" fmla="*/ 301920 h 301920"/>
                    <a:gd name="connsiteX15" fmla="*/ 245064 w 1550162"/>
                    <a:gd name="connsiteY15" fmla="*/ 292395 h 301920"/>
                    <a:gd name="connsiteX16" fmla="*/ 79964 w 1550162"/>
                    <a:gd name="connsiteY16" fmla="*/ 279695 h 301920"/>
                    <a:gd name="connsiteX17" fmla="*/ 29164 w 1550162"/>
                    <a:gd name="connsiteY17" fmla="*/ 266995 h 301920"/>
                    <a:gd name="connsiteX18" fmla="*/ 3764 w 1550162"/>
                    <a:gd name="connsiteY18" fmla="*/ 216195 h 301920"/>
                    <a:gd name="connsiteX0" fmla="*/ 3764 w 1550162"/>
                    <a:gd name="connsiteY0" fmla="*/ 216195 h 301920"/>
                    <a:gd name="connsiteX1" fmla="*/ 111714 w 1550162"/>
                    <a:gd name="connsiteY1" fmla="*/ 222545 h 301920"/>
                    <a:gd name="connsiteX2" fmla="*/ 476839 w 1550162"/>
                    <a:gd name="connsiteY2" fmla="*/ 251120 h 301920"/>
                    <a:gd name="connsiteX3" fmla="*/ 848314 w 1550162"/>
                    <a:gd name="connsiteY3" fmla="*/ 222545 h 301920"/>
                    <a:gd name="connsiteX4" fmla="*/ 1146764 w 1550162"/>
                    <a:gd name="connsiteY4" fmla="*/ 149520 h 301920"/>
                    <a:gd name="connsiteX5" fmla="*/ 1403939 w 1550162"/>
                    <a:gd name="connsiteY5" fmla="*/ 63795 h 301920"/>
                    <a:gd name="connsiteX6" fmla="*/ 1530939 w 1550162"/>
                    <a:gd name="connsiteY6" fmla="*/ 295 h 301920"/>
                    <a:gd name="connsiteX7" fmla="*/ 1546814 w 1550162"/>
                    <a:gd name="connsiteY7" fmla="*/ 41570 h 301920"/>
                    <a:gd name="connsiteX8" fmla="*/ 1502364 w 1550162"/>
                    <a:gd name="connsiteY8" fmla="*/ 76495 h 301920"/>
                    <a:gd name="connsiteX9" fmla="*/ 1410289 w 1550162"/>
                    <a:gd name="connsiteY9" fmla="*/ 120945 h 301920"/>
                    <a:gd name="connsiteX10" fmla="*/ 1254714 w 1550162"/>
                    <a:gd name="connsiteY10" fmla="*/ 171745 h 301920"/>
                    <a:gd name="connsiteX11" fmla="*/ 1095170 w 1550162"/>
                    <a:gd name="connsiteY11" fmla="*/ 223339 h 301920"/>
                    <a:gd name="connsiteX12" fmla="*/ 883239 w 1550162"/>
                    <a:gd name="connsiteY12" fmla="*/ 263820 h 301920"/>
                    <a:gd name="connsiteX13" fmla="*/ 651464 w 1550162"/>
                    <a:gd name="connsiteY13" fmla="*/ 292395 h 301920"/>
                    <a:gd name="connsiteX14" fmla="*/ 457789 w 1550162"/>
                    <a:gd name="connsiteY14" fmla="*/ 301920 h 301920"/>
                    <a:gd name="connsiteX15" fmla="*/ 245064 w 1550162"/>
                    <a:gd name="connsiteY15" fmla="*/ 292395 h 301920"/>
                    <a:gd name="connsiteX16" fmla="*/ 79964 w 1550162"/>
                    <a:gd name="connsiteY16" fmla="*/ 279695 h 301920"/>
                    <a:gd name="connsiteX17" fmla="*/ 29164 w 1550162"/>
                    <a:gd name="connsiteY17" fmla="*/ 266995 h 301920"/>
                    <a:gd name="connsiteX18" fmla="*/ 3764 w 1550162"/>
                    <a:gd name="connsiteY18" fmla="*/ 216195 h 301920"/>
                    <a:gd name="connsiteX0" fmla="*/ 18404 w 1522787"/>
                    <a:gd name="connsiteY0" fmla="*/ 48936 h 301920"/>
                    <a:gd name="connsiteX1" fmla="*/ 84339 w 1522787"/>
                    <a:gd name="connsiteY1" fmla="*/ 222545 h 301920"/>
                    <a:gd name="connsiteX2" fmla="*/ 449464 w 1522787"/>
                    <a:gd name="connsiteY2" fmla="*/ 251120 h 301920"/>
                    <a:gd name="connsiteX3" fmla="*/ 820939 w 1522787"/>
                    <a:gd name="connsiteY3" fmla="*/ 222545 h 301920"/>
                    <a:gd name="connsiteX4" fmla="*/ 1119389 w 1522787"/>
                    <a:gd name="connsiteY4" fmla="*/ 149520 h 301920"/>
                    <a:gd name="connsiteX5" fmla="*/ 1376564 w 1522787"/>
                    <a:gd name="connsiteY5" fmla="*/ 63795 h 301920"/>
                    <a:gd name="connsiteX6" fmla="*/ 1503564 w 1522787"/>
                    <a:gd name="connsiteY6" fmla="*/ 295 h 301920"/>
                    <a:gd name="connsiteX7" fmla="*/ 1519439 w 1522787"/>
                    <a:gd name="connsiteY7" fmla="*/ 41570 h 301920"/>
                    <a:gd name="connsiteX8" fmla="*/ 1474989 w 1522787"/>
                    <a:gd name="connsiteY8" fmla="*/ 76495 h 301920"/>
                    <a:gd name="connsiteX9" fmla="*/ 1382914 w 1522787"/>
                    <a:gd name="connsiteY9" fmla="*/ 120945 h 301920"/>
                    <a:gd name="connsiteX10" fmla="*/ 1227339 w 1522787"/>
                    <a:gd name="connsiteY10" fmla="*/ 171745 h 301920"/>
                    <a:gd name="connsiteX11" fmla="*/ 1067795 w 1522787"/>
                    <a:gd name="connsiteY11" fmla="*/ 223339 h 301920"/>
                    <a:gd name="connsiteX12" fmla="*/ 855864 w 1522787"/>
                    <a:gd name="connsiteY12" fmla="*/ 263820 h 301920"/>
                    <a:gd name="connsiteX13" fmla="*/ 624089 w 1522787"/>
                    <a:gd name="connsiteY13" fmla="*/ 292395 h 301920"/>
                    <a:gd name="connsiteX14" fmla="*/ 430414 w 1522787"/>
                    <a:gd name="connsiteY14" fmla="*/ 301920 h 301920"/>
                    <a:gd name="connsiteX15" fmla="*/ 217689 w 1522787"/>
                    <a:gd name="connsiteY15" fmla="*/ 292395 h 301920"/>
                    <a:gd name="connsiteX16" fmla="*/ 52589 w 1522787"/>
                    <a:gd name="connsiteY16" fmla="*/ 279695 h 301920"/>
                    <a:gd name="connsiteX17" fmla="*/ 1789 w 1522787"/>
                    <a:gd name="connsiteY17" fmla="*/ 266995 h 301920"/>
                    <a:gd name="connsiteX18" fmla="*/ 18404 w 1522787"/>
                    <a:gd name="connsiteY18" fmla="*/ 48936 h 301920"/>
                    <a:gd name="connsiteX0" fmla="*/ 20860 w 1525243"/>
                    <a:gd name="connsiteY0" fmla="*/ 48936 h 301920"/>
                    <a:gd name="connsiteX1" fmla="*/ 163221 w 1525243"/>
                    <a:gd name="connsiteY1" fmla="*/ 132343 h 301920"/>
                    <a:gd name="connsiteX2" fmla="*/ 451920 w 1525243"/>
                    <a:gd name="connsiteY2" fmla="*/ 251120 h 301920"/>
                    <a:gd name="connsiteX3" fmla="*/ 823395 w 1525243"/>
                    <a:gd name="connsiteY3" fmla="*/ 222545 h 301920"/>
                    <a:gd name="connsiteX4" fmla="*/ 1121845 w 1525243"/>
                    <a:gd name="connsiteY4" fmla="*/ 149520 h 301920"/>
                    <a:gd name="connsiteX5" fmla="*/ 1379020 w 1525243"/>
                    <a:gd name="connsiteY5" fmla="*/ 63795 h 301920"/>
                    <a:gd name="connsiteX6" fmla="*/ 1506020 w 1525243"/>
                    <a:gd name="connsiteY6" fmla="*/ 295 h 301920"/>
                    <a:gd name="connsiteX7" fmla="*/ 1521895 w 1525243"/>
                    <a:gd name="connsiteY7" fmla="*/ 41570 h 301920"/>
                    <a:gd name="connsiteX8" fmla="*/ 1477445 w 1525243"/>
                    <a:gd name="connsiteY8" fmla="*/ 76495 h 301920"/>
                    <a:gd name="connsiteX9" fmla="*/ 1385370 w 1525243"/>
                    <a:gd name="connsiteY9" fmla="*/ 120945 h 301920"/>
                    <a:gd name="connsiteX10" fmla="*/ 1229795 w 1525243"/>
                    <a:gd name="connsiteY10" fmla="*/ 171745 h 301920"/>
                    <a:gd name="connsiteX11" fmla="*/ 1070251 w 1525243"/>
                    <a:gd name="connsiteY11" fmla="*/ 223339 h 301920"/>
                    <a:gd name="connsiteX12" fmla="*/ 858320 w 1525243"/>
                    <a:gd name="connsiteY12" fmla="*/ 263820 h 301920"/>
                    <a:gd name="connsiteX13" fmla="*/ 626545 w 1525243"/>
                    <a:gd name="connsiteY13" fmla="*/ 292395 h 301920"/>
                    <a:gd name="connsiteX14" fmla="*/ 432870 w 1525243"/>
                    <a:gd name="connsiteY14" fmla="*/ 301920 h 301920"/>
                    <a:gd name="connsiteX15" fmla="*/ 220145 w 1525243"/>
                    <a:gd name="connsiteY15" fmla="*/ 292395 h 301920"/>
                    <a:gd name="connsiteX16" fmla="*/ 55045 w 1525243"/>
                    <a:gd name="connsiteY16" fmla="*/ 279695 h 301920"/>
                    <a:gd name="connsiteX17" fmla="*/ 4245 w 1525243"/>
                    <a:gd name="connsiteY17" fmla="*/ 266995 h 301920"/>
                    <a:gd name="connsiteX18" fmla="*/ 20860 w 1525243"/>
                    <a:gd name="connsiteY18" fmla="*/ 48936 h 301920"/>
                    <a:gd name="connsiteX0" fmla="*/ 20860 w 1525243"/>
                    <a:gd name="connsiteY0" fmla="*/ 48936 h 301920"/>
                    <a:gd name="connsiteX1" fmla="*/ 163221 w 1525243"/>
                    <a:gd name="connsiteY1" fmla="*/ 132343 h 301920"/>
                    <a:gd name="connsiteX2" fmla="*/ 477288 w 1525243"/>
                    <a:gd name="connsiteY2" fmla="*/ 229491 h 301920"/>
                    <a:gd name="connsiteX3" fmla="*/ 823395 w 1525243"/>
                    <a:gd name="connsiteY3" fmla="*/ 222545 h 301920"/>
                    <a:gd name="connsiteX4" fmla="*/ 1121845 w 1525243"/>
                    <a:gd name="connsiteY4" fmla="*/ 149520 h 301920"/>
                    <a:gd name="connsiteX5" fmla="*/ 1379020 w 1525243"/>
                    <a:gd name="connsiteY5" fmla="*/ 63795 h 301920"/>
                    <a:gd name="connsiteX6" fmla="*/ 1506020 w 1525243"/>
                    <a:gd name="connsiteY6" fmla="*/ 295 h 301920"/>
                    <a:gd name="connsiteX7" fmla="*/ 1521895 w 1525243"/>
                    <a:gd name="connsiteY7" fmla="*/ 41570 h 301920"/>
                    <a:gd name="connsiteX8" fmla="*/ 1477445 w 1525243"/>
                    <a:gd name="connsiteY8" fmla="*/ 76495 h 301920"/>
                    <a:gd name="connsiteX9" fmla="*/ 1385370 w 1525243"/>
                    <a:gd name="connsiteY9" fmla="*/ 120945 h 301920"/>
                    <a:gd name="connsiteX10" fmla="*/ 1229795 w 1525243"/>
                    <a:gd name="connsiteY10" fmla="*/ 171745 h 301920"/>
                    <a:gd name="connsiteX11" fmla="*/ 1070251 w 1525243"/>
                    <a:gd name="connsiteY11" fmla="*/ 223339 h 301920"/>
                    <a:gd name="connsiteX12" fmla="*/ 858320 w 1525243"/>
                    <a:gd name="connsiteY12" fmla="*/ 263820 h 301920"/>
                    <a:gd name="connsiteX13" fmla="*/ 626545 w 1525243"/>
                    <a:gd name="connsiteY13" fmla="*/ 292395 h 301920"/>
                    <a:gd name="connsiteX14" fmla="*/ 432870 w 1525243"/>
                    <a:gd name="connsiteY14" fmla="*/ 301920 h 301920"/>
                    <a:gd name="connsiteX15" fmla="*/ 220145 w 1525243"/>
                    <a:gd name="connsiteY15" fmla="*/ 292395 h 301920"/>
                    <a:gd name="connsiteX16" fmla="*/ 55045 w 1525243"/>
                    <a:gd name="connsiteY16" fmla="*/ 279695 h 301920"/>
                    <a:gd name="connsiteX17" fmla="*/ 4245 w 1525243"/>
                    <a:gd name="connsiteY17" fmla="*/ 266995 h 301920"/>
                    <a:gd name="connsiteX18" fmla="*/ 20860 w 1525243"/>
                    <a:gd name="connsiteY18" fmla="*/ 48936 h 301920"/>
                    <a:gd name="connsiteX0" fmla="*/ 3183 w 1507566"/>
                    <a:gd name="connsiteY0" fmla="*/ 48936 h 301920"/>
                    <a:gd name="connsiteX1" fmla="*/ 145544 w 1507566"/>
                    <a:gd name="connsiteY1" fmla="*/ 132343 h 301920"/>
                    <a:gd name="connsiteX2" fmla="*/ 459611 w 1507566"/>
                    <a:gd name="connsiteY2" fmla="*/ 229491 h 301920"/>
                    <a:gd name="connsiteX3" fmla="*/ 805718 w 1507566"/>
                    <a:gd name="connsiteY3" fmla="*/ 222545 h 301920"/>
                    <a:gd name="connsiteX4" fmla="*/ 1104168 w 1507566"/>
                    <a:gd name="connsiteY4" fmla="*/ 149520 h 301920"/>
                    <a:gd name="connsiteX5" fmla="*/ 1361343 w 1507566"/>
                    <a:gd name="connsiteY5" fmla="*/ 63795 h 301920"/>
                    <a:gd name="connsiteX6" fmla="*/ 1488343 w 1507566"/>
                    <a:gd name="connsiteY6" fmla="*/ 295 h 301920"/>
                    <a:gd name="connsiteX7" fmla="*/ 1504218 w 1507566"/>
                    <a:gd name="connsiteY7" fmla="*/ 41570 h 301920"/>
                    <a:gd name="connsiteX8" fmla="*/ 1459768 w 1507566"/>
                    <a:gd name="connsiteY8" fmla="*/ 76495 h 301920"/>
                    <a:gd name="connsiteX9" fmla="*/ 1367693 w 1507566"/>
                    <a:gd name="connsiteY9" fmla="*/ 120945 h 301920"/>
                    <a:gd name="connsiteX10" fmla="*/ 1212118 w 1507566"/>
                    <a:gd name="connsiteY10" fmla="*/ 171745 h 301920"/>
                    <a:gd name="connsiteX11" fmla="*/ 1052574 w 1507566"/>
                    <a:gd name="connsiteY11" fmla="*/ 223339 h 301920"/>
                    <a:gd name="connsiteX12" fmla="*/ 840643 w 1507566"/>
                    <a:gd name="connsiteY12" fmla="*/ 263820 h 301920"/>
                    <a:gd name="connsiteX13" fmla="*/ 608868 w 1507566"/>
                    <a:gd name="connsiteY13" fmla="*/ 292395 h 301920"/>
                    <a:gd name="connsiteX14" fmla="*/ 415193 w 1507566"/>
                    <a:gd name="connsiteY14" fmla="*/ 301920 h 301920"/>
                    <a:gd name="connsiteX15" fmla="*/ 202468 w 1507566"/>
                    <a:gd name="connsiteY15" fmla="*/ 292395 h 301920"/>
                    <a:gd name="connsiteX16" fmla="*/ 37368 w 1507566"/>
                    <a:gd name="connsiteY16" fmla="*/ 279695 h 301920"/>
                    <a:gd name="connsiteX17" fmla="*/ 45845 w 1507566"/>
                    <a:gd name="connsiteY17" fmla="*/ 116311 h 301920"/>
                    <a:gd name="connsiteX18" fmla="*/ 3183 w 1507566"/>
                    <a:gd name="connsiteY18" fmla="*/ 48936 h 301920"/>
                    <a:gd name="connsiteX0" fmla="*/ 4514 w 1508897"/>
                    <a:gd name="connsiteY0" fmla="*/ 48936 h 305678"/>
                    <a:gd name="connsiteX1" fmla="*/ 146875 w 1508897"/>
                    <a:gd name="connsiteY1" fmla="*/ 132343 h 305678"/>
                    <a:gd name="connsiteX2" fmla="*/ 460942 w 1508897"/>
                    <a:gd name="connsiteY2" fmla="*/ 229491 h 305678"/>
                    <a:gd name="connsiteX3" fmla="*/ 807049 w 1508897"/>
                    <a:gd name="connsiteY3" fmla="*/ 222545 h 305678"/>
                    <a:gd name="connsiteX4" fmla="*/ 1105499 w 1508897"/>
                    <a:gd name="connsiteY4" fmla="*/ 149520 h 305678"/>
                    <a:gd name="connsiteX5" fmla="*/ 1362674 w 1508897"/>
                    <a:gd name="connsiteY5" fmla="*/ 63795 h 305678"/>
                    <a:gd name="connsiteX6" fmla="*/ 1489674 w 1508897"/>
                    <a:gd name="connsiteY6" fmla="*/ 295 h 305678"/>
                    <a:gd name="connsiteX7" fmla="*/ 1505549 w 1508897"/>
                    <a:gd name="connsiteY7" fmla="*/ 41570 h 305678"/>
                    <a:gd name="connsiteX8" fmla="*/ 1461099 w 1508897"/>
                    <a:gd name="connsiteY8" fmla="*/ 76495 h 305678"/>
                    <a:gd name="connsiteX9" fmla="*/ 1369024 w 1508897"/>
                    <a:gd name="connsiteY9" fmla="*/ 120945 h 305678"/>
                    <a:gd name="connsiteX10" fmla="*/ 1213449 w 1508897"/>
                    <a:gd name="connsiteY10" fmla="*/ 171745 h 305678"/>
                    <a:gd name="connsiteX11" fmla="*/ 1053905 w 1508897"/>
                    <a:gd name="connsiteY11" fmla="*/ 223339 h 305678"/>
                    <a:gd name="connsiteX12" fmla="*/ 841974 w 1508897"/>
                    <a:gd name="connsiteY12" fmla="*/ 263820 h 305678"/>
                    <a:gd name="connsiteX13" fmla="*/ 610199 w 1508897"/>
                    <a:gd name="connsiteY13" fmla="*/ 292395 h 305678"/>
                    <a:gd name="connsiteX14" fmla="*/ 416524 w 1508897"/>
                    <a:gd name="connsiteY14" fmla="*/ 301920 h 305678"/>
                    <a:gd name="connsiteX15" fmla="*/ 203799 w 1508897"/>
                    <a:gd name="connsiteY15" fmla="*/ 292395 h 305678"/>
                    <a:gd name="connsiteX16" fmla="*/ 164259 w 1508897"/>
                    <a:gd name="connsiteY16" fmla="*/ 166373 h 305678"/>
                    <a:gd name="connsiteX17" fmla="*/ 47176 w 1508897"/>
                    <a:gd name="connsiteY17" fmla="*/ 116311 h 305678"/>
                    <a:gd name="connsiteX18" fmla="*/ 4514 w 1508897"/>
                    <a:gd name="connsiteY18" fmla="*/ 48936 h 305678"/>
                    <a:gd name="connsiteX0" fmla="*/ 4514 w 1508897"/>
                    <a:gd name="connsiteY0" fmla="*/ 48936 h 305911"/>
                    <a:gd name="connsiteX1" fmla="*/ 146875 w 1508897"/>
                    <a:gd name="connsiteY1" fmla="*/ 132343 h 305911"/>
                    <a:gd name="connsiteX2" fmla="*/ 460942 w 1508897"/>
                    <a:gd name="connsiteY2" fmla="*/ 229491 h 305911"/>
                    <a:gd name="connsiteX3" fmla="*/ 807049 w 1508897"/>
                    <a:gd name="connsiteY3" fmla="*/ 222545 h 305911"/>
                    <a:gd name="connsiteX4" fmla="*/ 1105499 w 1508897"/>
                    <a:gd name="connsiteY4" fmla="*/ 149520 h 305911"/>
                    <a:gd name="connsiteX5" fmla="*/ 1362674 w 1508897"/>
                    <a:gd name="connsiteY5" fmla="*/ 63795 h 305911"/>
                    <a:gd name="connsiteX6" fmla="*/ 1489674 w 1508897"/>
                    <a:gd name="connsiteY6" fmla="*/ 295 h 305911"/>
                    <a:gd name="connsiteX7" fmla="*/ 1505549 w 1508897"/>
                    <a:gd name="connsiteY7" fmla="*/ 41570 h 305911"/>
                    <a:gd name="connsiteX8" fmla="*/ 1461099 w 1508897"/>
                    <a:gd name="connsiteY8" fmla="*/ 76495 h 305911"/>
                    <a:gd name="connsiteX9" fmla="*/ 1369024 w 1508897"/>
                    <a:gd name="connsiteY9" fmla="*/ 120945 h 305911"/>
                    <a:gd name="connsiteX10" fmla="*/ 1213449 w 1508897"/>
                    <a:gd name="connsiteY10" fmla="*/ 171745 h 305911"/>
                    <a:gd name="connsiteX11" fmla="*/ 1053905 w 1508897"/>
                    <a:gd name="connsiteY11" fmla="*/ 223339 h 305911"/>
                    <a:gd name="connsiteX12" fmla="*/ 841974 w 1508897"/>
                    <a:gd name="connsiteY12" fmla="*/ 263820 h 305911"/>
                    <a:gd name="connsiteX13" fmla="*/ 610199 w 1508897"/>
                    <a:gd name="connsiteY13" fmla="*/ 292395 h 305911"/>
                    <a:gd name="connsiteX14" fmla="*/ 416524 w 1508897"/>
                    <a:gd name="connsiteY14" fmla="*/ 301920 h 305911"/>
                    <a:gd name="connsiteX15" fmla="*/ 298499 w 1508897"/>
                    <a:gd name="connsiteY15" fmla="*/ 227294 h 305911"/>
                    <a:gd name="connsiteX16" fmla="*/ 164259 w 1508897"/>
                    <a:gd name="connsiteY16" fmla="*/ 166373 h 305911"/>
                    <a:gd name="connsiteX17" fmla="*/ 47176 w 1508897"/>
                    <a:gd name="connsiteY17" fmla="*/ 116311 h 305911"/>
                    <a:gd name="connsiteX18" fmla="*/ 4514 w 1508897"/>
                    <a:gd name="connsiteY18" fmla="*/ 48936 h 305911"/>
                    <a:gd name="connsiteX0" fmla="*/ 4514 w 1508897"/>
                    <a:gd name="connsiteY0" fmla="*/ 48936 h 292425"/>
                    <a:gd name="connsiteX1" fmla="*/ 146875 w 1508897"/>
                    <a:gd name="connsiteY1" fmla="*/ 132343 h 292425"/>
                    <a:gd name="connsiteX2" fmla="*/ 460942 w 1508897"/>
                    <a:gd name="connsiteY2" fmla="*/ 229491 h 292425"/>
                    <a:gd name="connsiteX3" fmla="*/ 807049 w 1508897"/>
                    <a:gd name="connsiteY3" fmla="*/ 222545 h 292425"/>
                    <a:gd name="connsiteX4" fmla="*/ 1105499 w 1508897"/>
                    <a:gd name="connsiteY4" fmla="*/ 149520 h 292425"/>
                    <a:gd name="connsiteX5" fmla="*/ 1362674 w 1508897"/>
                    <a:gd name="connsiteY5" fmla="*/ 63795 h 292425"/>
                    <a:gd name="connsiteX6" fmla="*/ 1489674 w 1508897"/>
                    <a:gd name="connsiteY6" fmla="*/ 295 h 292425"/>
                    <a:gd name="connsiteX7" fmla="*/ 1505549 w 1508897"/>
                    <a:gd name="connsiteY7" fmla="*/ 41570 h 292425"/>
                    <a:gd name="connsiteX8" fmla="*/ 1461099 w 1508897"/>
                    <a:gd name="connsiteY8" fmla="*/ 76495 h 292425"/>
                    <a:gd name="connsiteX9" fmla="*/ 1369024 w 1508897"/>
                    <a:gd name="connsiteY9" fmla="*/ 120945 h 292425"/>
                    <a:gd name="connsiteX10" fmla="*/ 1213449 w 1508897"/>
                    <a:gd name="connsiteY10" fmla="*/ 171745 h 292425"/>
                    <a:gd name="connsiteX11" fmla="*/ 1053905 w 1508897"/>
                    <a:gd name="connsiteY11" fmla="*/ 223339 h 292425"/>
                    <a:gd name="connsiteX12" fmla="*/ 841974 w 1508897"/>
                    <a:gd name="connsiteY12" fmla="*/ 263820 h 292425"/>
                    <a:gd name="connsiteX13" fmla="*/ 610199 w 1508897"/>
                    <a:gd name="connsiteY13" fmla="*/ 292395 h 292425"/>
                    <a:gd name="connsiteX14" fmla="*/ 445305 w 1508897"/>
                    <a:gd name="connsiteY14" fmla="*/ 258604 h 292425"/>
                    <a:gd name="connsiteX15" fmla="*/ 298499 w 1508897"/>
                    <a:gd name="connsiteY15" fmla="*/ 227294 h 292425"/>
                    <a:gd name="connsiteX16" fmla="*/ 164259 w 1508897"/>
                    <a:gd name="connsiteY16" fmla="*/ 166373 h 292425"/>
                    <a:gd name="connsiteX17" fmla="*/ 47176 w 1508897"/>
                    <a:gd name="connsiteY17" fmla="*/ 116311 h 292425"/>
                    <a:gd name="connsiteX18" fmla="*/ 4514 w 1508897"/>
                    <a:gd name="connsiteY18" fmla="*/ 48936 h 292425"/>
                    <a:gd name="connsiteX0" fmla="*/ 4514 w 1508897"/>
                    <a:gd name="connsiteY0" fmla="*/ 48936 h 265840"/>
                    <a:gd name="connsiteX1" fmla="*/ 146875 w 1508897"/>
                    <a:gd name="connsiteY1" fmla="*/ 132343 h 265840"/>
                    <a:gd name="connsiteX2" fmla="*/ 460942 w 1508897"/>
                    <a:gd name="connsiteY2" fmla="*/ 229491 h 265840"/>
                    <a:gd name="connsiteX3" fmla="*/ 807049 w 1508897"/>
                    <a:gd name="connsiteY3" fmla="*/ 222545 h 265840"/>
                    <a:gd name="connsiteX4" fmla="*/ 1105499 w 1508897"/>
                    <a:gd name="connsiteY4" fmla="*/ 149520 h 265840"/>
                    <a:gd name="connsiteX5" fmla="*/ 1362674 w 1508897"/>
                    <a:gd name="connsiteY5" fmla="*/ 63795 h 265840"/>
                    <a:gd name="connsiteX6" fmla="*/ 1489674 w 1508897"/>
                    <a:gd name="connsiteY6" fmla="*/ 295 h 265840"/>
                    <a:gd name="connsiteX7" fmla="*/ 1505549 w 1508897"/>
                    <a:gd name="connsiteY7" fmla="*/ 41570 h 265840"/>
                    <a:gd name="connsiteX8" fmla="*/ 1461099 w 1508897"/>
                    <a:gd name="connsiteY8" fmla="*/ 76495 h 265840"/>
                    <a:gd name="connsiteX9" fmla="*/ 1369024 w 1508897"/>
                    <a:gd name="connsiteY9" fmla="*/ 120945 h 265840"/>
                    <a:gd name="connsiteX10" fmla="*/ 1213449 w 1508897"/>
                    <a:gd name="connsiteY10" fmla="*/ 171745 h 265840"/>
                    <a:gd name="connsiteX11" fmla="*/ 1053905 w 1508897"/>
                    <a:gd name="connsiteY11" fmla="*/ 223339 h 265840"/>
                    <a:gd name="connsiteX12" fmla="*/ 841974 w 1508897"/>
                    <a:gd name="connsiteY12" fmla="*/ 263820 h 265840"/>
                    <a:gd name="connsiteX13" fmla="*/ 622939 w 1508897"/>
                    <a:gd name="connsiteY13" fmla="*/ 259626 h 265840"/>
                    <a:gd name="connsiteX14" fmla="*/ 445305 w 1508897"/>
                    <a:gd name="connsiteY14" fmla="*/ 258604 h 265840"/>
                    <a:gd name="connsiteX15" fmla="*/ 298499 w 1508897"/>
                    <a:gd name="connsiteY15" fmla="*/ 227294 h 265840"/>
                    <a:gd name="connsiteX16" fmla="*/ 164259 w 1508897"/>
                    <a:gd name="connsiteY16" fmla="*/ 166373 h 265840"/>
                    <a:gd name="connsiteX17" fmla="*/ 47176 w 1508897"/>
                    <a:gd name="connsiteY17" fmla="*/ 116311 h 265840"/>
                    <a:gd name="connsiteX18" fmla="*/ 4514 w 1508897"/>
                    <a:gd name="connsiteY18" fmla="*/ 48936 h 265840"/>
                    <a:gd name="connsiteX0" fmla="*/ 4514 w 1508897"/>
                    <a:gd name="connsiteY0" fmla="*/ 48936 h 261999"/>
                    <a:gd name="connsiteX1" fmla="*/ 146875 w 1508897"/>
                    <a:gd name="connsiteY1" fmla="*/ 132343 h 261999"/>
                    <a:gd name="connsiteX2" fmla="*/ 460942 w 1508897"/>
                    <a:gd name="connsiteY2" fmla="*/ 229491 h 261999"/>
                    <a:gd name="connsiteX3" fmla="*/ 807049 w 1508897"/>
                    <a:gd name="connsiteY3" fmla="*/ 222545 h 261999"/>
                    <a:gd name="connsiteX4" fmla="*/ 1105499 w 1508897"/>
                    <a:gd name="connsiteY4" fmla="*/ 149520 h 261999"/>
                    <a:gd name="connsiteX5" fmla="*/ 1362674 w 1508897"/>
                    <a:gd name="connsiteY5" fmla="*/ 63795 h 261999"/>
                    <a:gd name="connsiteX6" fmla="*/ 1489674 w 1508897"/>
                    <a:gd name="connsiteY6" fmla="*/ 295 h 261999"/>
                    <a:gd name="connsiteX7" fmla="*/ 1505549 w 1508897"/>
                    <a:gd name="connsiteY7" fmla="*/ 41570 h 261999"/>
                    <a:gd name="connsiteX8" fmla="*/ 1461099 w 1508897"/>
                    <a:gd name="connsiteY8" fmla="*/ 76495 h 261999"/>
                    <a:gd name="connsiteX9" fmla="*/ 1369024 w 1508897"/>
                    <a:gd name="connsiteY9" fmla="*/ 120945 h 261999"/>
                    <a:gd name="connsiteX10" fmla="*/ 1213449 w 1508897"/>
                    <a:gd name="connsiteY10" fmla="*/ 171745 h 261999"/>
                    <a:gd name="connsiteX11" fmla="*/ 1053905 w 1508897"/>
                    <a:gd name="connsiteY11" fmla="*/ 223339 h 261999"/>
                    <a:gd name="connsiteX12" fmla="*/ 860361 w 1508897"/>
                    <a:gd name="connsiteY12" fmla="*/ 245012 h 261999"/>
                    <a:gd name="connsiteX13" fmla="*/ 622939 w 1508897"/>
                    <a:gd name="connsiteY13" fmla="*/ 259626 h 261999"/>
                    <a:gd name="connsiteX14" fmla="*/ 445305 w 1508897"/>
                    <a:gd name="connsiteY14" fmla="*/ 258604 h 261999"/>
                    <a:gd name="connsiteX15" fmla="*/ 298499 w 1508897"/>
                    <a:gd name="connsiteY15" fmla="*/ 227294 h 261999"/>
                    <a:gd name="connsiteX16" fmla="*/ 164259 w 1508897"/>
                    <a:gd name="connsiteY16" fmla="*/ 166373 h 261999"/>
                    <a:gd name="connsiteX17" fmla="*/ 47176 w 1508897"/>
                    <a:gd name="connsiteY17" fmla="*/ 116311 h 261999"/>
                    <a:gd name="connsiteX18" fmla="*/ 4514 w 1508897"/>
                    <a:gd name="connsiteY18" fmla="*/ 48936 h 261999"/>
                    <a:gd name="connsiteX0" fmla="*/ 4514 w 1508897"/>
                    <a:gd name="connsiteY0" fmla="*/ 48936 h 261999"/>
                    <a:gd name="connsiteX1" fmla="*/ 146875 w 1508897"/>
                    <a:gd name="connsiteY1" fmla="*/ 132343 h 261999"/>
                    <a:gd name="connsiteX2" fmla="*/ 460942 w 1508897"/>
                    <a:gd name="connsiteY2" fmla="*/ 229491 h 261999"/>
                    <a:gd name="connsiteX3" fmla="*/ 807049 w 1508897"/>
                    <a:gd name="connsiteY3" fmla="*/ 222545 h 261999"/>
                    <a:gd name="connsiteX4" fmla="*/ 1105499 w 1508897"/>
                    <a:gd name="connsiteY4" fmla="*/ 149520 h 261999"/>
                    <a:gd name="connsiteX5" fmla="*/ 1362674 w 1508897"/>
                    <a:gd name="connsiteY5" fmla="*/ 63795 h 261999"/>
                    <a:gd name="connsiteX6" fmla="*/ 1489674 w 1508897"/>
                    <a:gd name="connsiteY6" fmla="*/ 295 h 261999"/>
                    <a:gd name="connsiteX7" fmla="*/ 1505549 w 1508897"/>
                    <a:gd name="connsiteY7" fmla="*/ 41570 h 261999"/>
                    <a:gd name="connsiteX8" fmla="*/ 1461099 w 1508897"/>
                    <a:gd name="connsiteY8" fmla="*/ 76495 h 261999"/>
                    <a:gd name="connsiteX9" fmla="*/ 1369024 w 1508897"/>
                    <a:gd name="connsiteY9" fmla="*/ 120945 h 261999"/>
                    <a:gd name="connsiteX10" fmla="*/ 1213449 w 1508897"/>
                    <a:gd name="connsiteY10" fmla="*/ 171745 h 261999"/>
                    <a:gd name="connsiteX11" fmla="*/ 1037176 w 1508897"/>
                    <a:gd name="connsiteY11" fmla="*/ 200050 h 261999"/>
                    <a:gd name="connsiteX12" fmla="*/ 860361 w 1508897"/>
                    <a:gd name="connsiteY12" fmla="*/ 245012 h 261999"/>
                    <a:gd name="connsiteX13" fmla="*/ 622939 w 1508897"/>
                    <a:gd name="connsiteY13" fmla="*/ 259626 h 261999"/>
                    <a:gd name="connsiteX14" fmla="*/ 445305 w 1508897"/>
                    <a:gd name="connsiteY14" fmla="*/ 258604 h 261999"/>
                    <a:gd name="connsiteX15" fmla="*/ 298499 w 1508897"/>
                    <a:gd name="connsiteY15" fmla="*/ 227294 h 261999"/>
                    <a:gd name="connsiteX16" fmla="*/ 164259 w 1508897"/>
                    <a:gd name="connsiteY16" fmla="*/ 166373 h 261999"/>
                    <a:gd name="connsiteX17" fmla="*/ 47176 w 1508897"/>
                    <a:gd name="connsiteY17" fmla="*/ 116311 h 261999"/>
                    <a:gd name="connsiteX18" fmla="*/ 4514 w 1508897"/>
                    <a:gd name="connsiteY18" fmla="*/ 48936 h 261999"/>
                    <a:gd name="connsiteX0" fmla="*/ 4514 w 1508897"/>
                    <a:gd name="connsiteY0" fmla="*/ 48936 h 261999"/>
                    <a:gd name="connsiteX1" fmla="*/ 146875 w 1508897"/>
                    <a:gd name="connsiteY1" fmla="*/ 132343 h 261999"/>
                    <a:gd name="connsiteX2" fmla="*/ 460942 w 1508897"/>
                    <a:gd name="connsiteY2" fmla="*/ 229491 h 261999"/>
                    <a:gd name="connsiteX3" fmla="*/ 807049 w 1508897"/>
                    <a:gd name="connsiteY3" fmla="*/ 222545 h 261999"/>
                    <a:gd name="connsiteX4" fmla="*/ 1105499 w 1508897"/>
                    <a:gd name="connsiteY4" fmla="*/ 149520 h 261999"/>
                    <a:gd name="connsiteX5" fmla="*/ 1362674 w 1508897"/>
                    <a:gd name="connsiteY5" fmla="*/ 63795 h 261999"/>
                    <a:gd name="connsiteX6" fmla="*/ 1489674 w 1508897"/>
                    <a:gd name="connsiteY6" fmla="*/ 295 h 261999"/>
                    <a:gd name="connsiteX7" fmla="*/ 1505549 w 1508897"/>
                    <a:gd name="connsiteY7" fmla="*/ 41570 h 261999"/>
                    <a:gd name="connsiteX8" fmla="*/ 1461099 w 1508897"/>
                    <a:gd name="connsiteY8" fmla="*/ 76495 h 261999"/>
                    <a:gd name="connsiteX9" fmla="*/ 1369024 w 1508897"/>
                    <a:gd name="connsiteY9" fmla="*/ 120945 h 261999"/>
                    <a:gd name="connsiteX10" fmla="*/ 1193363 w 1508897"/>
                    <a:gd name="connsiteY10" fmla="*/ 148190 h 261999"/>
                    <a:gd name="connsiteX11" fmla="*/ 1037176 w 1508897"/>
                    <a:gd name="connsiteY11" fmla="*/ 200050 h 261999"/>
                    <a:gd name="connsiteX12" fmla="*/ 860361 w 1508897"/>
                    <a:gd name="connsiteY12" fmla="*/ 245012 h 261999"/>
                    <a:gd name="connsiteX13" fmla="*/ 622939 w 1508897"/>
                    <a:gd name="connsiteY13" fmla="*/ 259626 h 261999"/>
                    <a:gd name="connsiteX14" fmla="*/ 445305 w 1508897"/>
                    <a:gd name="connsiteY14" fmla="*/ 258604 h 261999"/>
                    <a:gd name="connsiteX15" fmla="*/ 298499 w 1508897"/>
                    <a:gd name="connsiteY15" fmla="*/ 227294 h 261999"/>
                    <a:gd name="connsiteX16" fmla="*/ 164259 w 1508897"/>
                    <a:gd name="connsiteY16" fmla="*/ 166373 h 261999"/>
                    <a:gd name="connsiteX17" fmla="*/ 47176 w 1508897"/>
                    <a:gd name="connsiteY17" fmla="*/ 116311 h 261999"/>
                    <a:gd name="connsiteX18" fmla="*/ 4514 w 1508897"/>
                    <a:gd name="connsiteY18" fmla="*/ 48936 h 261999"/>
                    <a:gd name="connsiteX0" fmla="*/ 4514 w 1508897"/>
                    <a:gd name="connsiteY0" fmla="*/ 48936 h 261999"/>
                    <a:gd name="connsiteX1" fmla="*/ 146875 w 1508897"/>
                    <a:gd name="connsiteY1" fmla="*/ 132343 h 261999"/>
                    <a:gd name="connsiteX2" fmla="*/ 460942 w 1508897"/>
                    <a:gd name="connsiteY2" fmla="*/ 229491 h 261999"/>
                    <a:gd name="connsiteX3" fmla="*/ 807049 w 1508897"/>
                    <a:gd name="connsiteY3" fmla="*/ 222545 h 261999"/>
                    <a:gd name="connsiteX4" fmla="*/ 1105499 w 1508897"/>
                    <a:gd name="connsiteY4" fmla="*/ 149520 h 261999"/>
                    <a:gd name="connsiteX5" fmla="*/ 1362674 w 1508897"/>
                    <a:gd name="connsiteY5" fmla="*/ 63795 h 261999"/>
                    <a:gd name="connsiteX6" fmla="*/ 1489674 w 1508897"/>
                    <a:gd name="connsiteY6" fmla="*/ 295 h 261999"/>
                    <a:gd name="connsiteX7" fmla="*/ 1505549 w 1508897"/>
                    <a:gd name="connsiteY7" fmla="*/ 41570 h 261999"/>
                    <a:gd name="connsiteX8" fmla="*/ 1461099 w 1508897"/>
                    <a:gd name="connsiteY8" fmla="*/ 76495 h 261999"/>
                    <a:gd name="connsiteX9" fmla="*/ 1358743 w 1508897"/>
                    <a:gd name="connsiteY9" fmla="*/ 101546 h 261999"/>
                    <a:gd name="connsiteX10" fmla="*/ 1193363 w 1508897"/>
                    <a:gd name="connsiteY10" fmla="*/ 148190 h 261999"/>
                    <a:gd name="connsiteX11" fmla="*/ 1037176 w 1508897"/>
                    <a:gd name="connsiteY11" fmla="*/ 200050 h 261999"/>
                    <a:gd name="connsiteX12" fmla="*/ 860361 w 1508897"/>
                    <a:gd name="connsiteY12" fmla="*/ 245012 h 261999"/>
                    <a:gd name="connsiteX13" fmla="*/ 622939 w 1508897"/>
                    <a:gd name="connsiteY13" fmla="*/ 259626 h 261999"/>
                    <a:gd name="connsiteX14" fmla="*/ 445305 w 1508897"/>
                    <a:gd name="connsiteY14" fmla="*/ 258604 h 261999"/>
                    <a:gd name="connsiteX15" fmla="*/ 298499 w 1508897"/>
                    <a:gd name="connsiteY15" fmla="*/ 227294 h 261999"/>
                    <a:gd name="connsiteX16" fmla="*/ 164259 w 1508897"/>
                    <a:gd name="connsiteY16" fmla="*/ 166373 h 261999"/>
                    <a:gd name="connsiteX17" fmla="*/ 47176 w 1508897"/>
                    <a:gd name="connsiteY17" fmla="*/ 116311 h 261999"/>
                    <a:gd name="connsiteX18" fmla="*/ 4514 w 1508897"/>
                    <a:gd name="connsiteY18" fmla="*/ 48936 h 261999"/>
                    <a:gd name="connsiteX0" fmla="*/ 4514 w 1512489"/>
                    <a:gd name="connsiteY0" fmla="*/ 48933 h 261996"/>
                    <a:gd name="connsiteX1" fmla="*/ 146875 w 1512489"/>
                    <a:gd name="connsiteY1" fmla="*/ 132340 h 261996"/>
                    <a:gd name="connsiteX2" fmla="*/ 460942 w 1512489"/>
                    <a:gd name="connsiteY2" fmla="*/ 229488 h 261996"/>
                    <a:gd name="connsiteX3" fmla="*/ 807049 w 1512489"/>
                    <a:gd name="connsiteY3" fmla="*/ 222542 h 261996"/>
                    <a:gd name="connsiteX4" fmla="*/ 1105499 w 1512489"/>
                    <a:gd name="connsiteY4" fmla="*/ 149517 h 261996"/>
                    <a:gd name="connsiteX5" fmla="*/ 1362674 w 1512489"/>
                    <a:gd name="connsiteY5" fmla="*/ 63792 h 261996"/>
                    <a:gd name="connsiteX6" fmla="*/ 1489674 w 1512489"/>
                    <a:gd name="connsiteY6" fmla="*/ 292 h 261996"/>
                    <a:gd name="connsiteX7" fmla="*/ 1505549 w 1512489"/>
                    <a:gd name="connsiteY7" fmla="*/ 41567 h 261996"/>
                    <a:gd name="connsiteX8" fmla="*/ 1412289 w 1512489"/>
                    <a:gd name="connsiteY8" fmla="*/ 74300 h 261996"/>
                    <a:gd name="connsiteX9" fmla="*/ 1358743 w 1512489"/>
                    <a:gd name="connsiteY9" fmla="*/ 101543 h 261996"/>
                    <a:gd name="connsiteX10" fmla="*/ 1193363 w 1512489"/>
                    <a:gd name="connsiteY10" fmla="*/ 148187 h 261996"/>
                    <a:gd name="connsiteX11" fmla="*/ 1037176 w 1512489"/>
                    <a:gd name="connsiteY11" fmla="*/ 200047 h 261996"/>
                    <a:gd name="connsiteX12" fmla="*/ 860361 w 1512489"/>
                    <a:gd name="connsiteY12" fmla="*/ 245009 h 261996"/>
                    <a:gd name="connsiteX13" fmla="*/ 622939 w 1512489"/>
                    <a:gd name="connsiteY13" fmla="*/ 259623 h 261996"/>
                    <a:gd name="connsiteX14" fmla="*/ 445305 w 1512489"/>
                    <a:gd name="connsiteY14" fmla="*/ 258601 h 261996"/>
                    <a:gd name="connsiteX15" fmla="*/ 298499 w 1512489"/>
                    <a:gd name="connsiteY15" fmla="*/ 227291 h 261996"/>
                    <a:gd name="connsiteX16" fmla="*/ 164259 w 1512489"/>
                    <a:gd name="connsiteY16" fmla="*/ 166370 h 261996"/>
                    <a:gd name="connsiteX17" fmla="*/ 47176 w 1512489"/>
                    <a:gd name="connsiteY17" fmla="*/ 116308 h 261996"/>
                    <a:gd name="connsiteX18" fmla="*/ 4514 w 1512489"/>
                    <a:gd name="connsiteY18" fmla="*/ 48933 h 261996"/>
                    <a:gd name="connsiteX0" fmla="*/ 4514 w 1516445"/>
                    <a:gd name="connsiteY0" fmla="*/ 48973 h 262036"/>
                    <a:gd name="connsiteX1" fmla="*/ 146875 w 1516445"/>
                    <a:gd name="connsiteY1" fmla="*/ 132380 h 262036"/>
                    <a:gd name="connsiteX2" fmla="*/ 460942 w 1516445"/>
                    <a:gd name="connsiteY2" fmla="*/ 229528 h 262036"/>
                    <a:gd name="connsiteX3" fmla="*/ 807049 w 1516445"/>
                    <a:gd name="connsiteY3" fmla="*/ 222582 h 262036"/>
                    <a:gd name="connsiteX4" fmla="*/ 1105499 w 1516445"/>
                    <a:gd name="connsiteY4" fmla="*/ 149557 h 262036"/>
                    <a:gd name="connsiteX5" fmla="*/ 1362674 w 1516445"/>
                    <a:gd name="connsiteY5" fmla="*/ 63832 h 262036"/>
                    <a:gd name="connsiteX6" fmla="*/ 1489674 w 1516445"/>
                    <a:gd name="connsiteY6" fmla="*/ 332 h 262036"/>
                    <a:gd name="connsiteX7" fmla="*/ 1505549 w 1516445"/>
                    <a:gd name="connsiteY7" fmla="*/ 41607 h 262036"/>
                    <a:gd name="connsiteX8" fmla="*/ 1358743 w 1516445"/>
                    <a:gd name="connsiteY8" fmla="*/ 101583 h 262036"/>
                    <a:gd name="connsiteX9" fmla="*/ 1193363 w 1516445"/>
                    <a:gd name="connsiteY9" fmla="*/ 148227 h 262036"/>
                    <a:gd name="connsiteX10" fmla="*/ 1037176 w 1516445"/>
                    <a:gd name="connsiteY10" fmla="*/ 200087 h 262036"/>
                    <a:gd name="connsiteX11" fmla="*/ 860361 w 1516445"/>
                    <a:gd name="connsiteY11" fmla="*/ 245049 h 262036"/>
                    <a:gd name="connsiteX12" fmla="*/ 622939 w 1516445"/>
                    <a:gd name="connsiteY12" fmla="*/ 259663 h 262036"/>
                    <a:gd name="connsiteX13" fmla="*/ 445305 w 1516445"/>
                    <a:gd name="connsiteY13" fmla="*/ 258641 h 262036"/>
                    <a:gd name="connsiteX14" fmla="*/ 298499 w 1516445"/>
                    <a:gd name="connsiteY14" fmla="*/ 227331 h 262036"/>
                    <a:gd name="connsiteX15" fmla="*/ 164259 w 1516445"/>
                    <a:gd name="connsiteY15" fmla="*/ 166410 h 262036"/>
                    <a:gd name="connsiteX16" fmla="*/ 47176 w 1516445"/>
                    <a:gd name="connsiteY16" fmla="*/ 116348 h 262036"/>
                    <a:gd name="connsiteX17" fmla="*/ 4514 w 1516445"/>
                    <a:gd name="connsiteY17" fmla="*/ 48973 h 262036"/>
                    <a:gd name="connsiteX0" fmla="*/ 4514 w 1489679"/>
                    <a:gd name="connsiteY0" fmla="*/ 49238 h 262301"/>
                    <a:gd name="connsiteX1" fmla="*/ 146875 w 1489679"/>
                    <a:gd name="connsiteY1" fmla="*/ 132645 h 262301"/>
                    <a:gd name="connsiteX2" fmla="*/ 460942 w 1489679"/>
                    <a:gd name="connsiteY2" fmla="*/ 229793 h 262301"/>
                    <a:gd name="connsiteX3" fmla="*/ 807049 w 1489679"/>
                    <a:gd name="connsiteY3" fmla="*/ 222847 h 262301"/>
                    <a:gd name="connsiteX4" fmla="*/ 1105499 w 1489679"/>
                    <a:gd name="connsiteY4" fmla="*/ 149822 h 262301"/>
                    <a:gd name="connsiteX5" fmla="*/ 1362674 w 1489679"/>
                    <a:gd name="connsiteY5" fmla="*/ 64097 h 262301"/>
                    <a:gd name="connsiteX6" fmla="*/ 1489674 w 1489679"/>
                    <a:gd name="connsiteY6" fmla="*/ 597 h 262301"/>
                    <a:gd name="connsiteX7" fmla="*/ 1358743 w 1489679"/>
                    <a:gd name="connsiteY7" fmla="*/ 101848 h 262301"/>
                    <a:gd name="connsiteX8" fmla="*/ 1193363 w 1489679"/>
                    <a:gd name="connsiteY8" fmla="*/ 148492 h 262301"/>
                    <a:gd name="connsiteX9" fmla="*/ 1037176 w 1489679"/>
                    <a:gd name="connsiteY9" fmla="*/ 200352 h 262301"/>
                    <a:gd name="connsiteX10" fmla="*/ 860361 w 1489679"/>
                    <a:gd name="connsiteY10" fmla="*/ 245314 h 262301"/>
                    <a:gd name="connsiteX11" fmla="*/ 622939 w 1489679"/>
                    <a:gd name="connsiteY11" fmla="*/ 259928 h 262301"/>
                    <a:gd name="connsiteX12" fmla="*/ 445305 w 1489679"/>
                    <a:gd name="connsiteY12" fmla="*/ 258906 h 262301"/>
                    <a:gd name="connsiteX13" fmla="*/ 298499 w 1489679"/>
                    <a:gd name="connsiteY13" fmla="*/ 227596 h 262301"/>
                    <a:gd name="connsiteX14" fmla="*/ 164259 w 1489679"/>
                    <a:gd name="connsiteY14" fmla="*/ 166675 h 262301"/>
                    <a:gd name="connsiteX15" fmla="*/ 47176 w 1489679"/>
                    <a:gd name="connsiteY15" fmla="*/ 116613 h 262301"/>
                    <a:gd name="connsiteX16" fmla="*/ 4514 w 1489679"/>
                    <a:gd name="connsiteY16" fmla="*/ 49238 h 262301"/>
                    <a:gd name="connsiteX0" fmla="*/ 4514 w 1482755"/>
                    <a:gd name="connsiteY0" fmla="*/ 68224 h 281287"/>
                    <a:gd name="connsiteX1" fmla="*/ 146875 w 1482755"/>
                    <a:gd name="connsiteY1" fmla="*/ 151631 h 281287"/>
                    <a:gd name="connsiteX2" fmla="*/ 460942 w 1482755"/>
                    <a:gd name="connsiteY2" fmla="*/ 248779 h 281287"/>
                    <a:gd name="connsiteX3" fmla="*/ 807049 w 1482755"/>
                    <a:gd name="connsiteY3" fmla="*/ 241833 h 281287"/>
                    <a:gd name="connsiteX4" fmla="*/ 1105499 w 1482755"/>
                    <a:gd name="connsiteY4" fmla="*/ 168808 h 281287"/>
                    <a:gd name="connsiteX5" fmla="*/ 1362674 w 1482755"/>
                    <a:gd name="connsiteY5" fmla="*/ 83083 h 281287"/>
                    <a:gd name="connsiteX6" fmla="*/ 1482750 w 1482755"/>
                    <a:gd name="connsiteY6" fmla="*/ 452 h 281287"/>
                    <a:gd name="connsiteX7" fmla="*/ 1358743 w 1482755"/>
                    <a:gd name="connsiteY7" fmla="*/ 120834 h 281287"/>
                    <a:gd name="connsiteX8" fmla="*/ 1193363 w 1482755"/>
                    <a:gd name="connsiteY8" fmla="*/ 167478 h 281287"/>
                    <a:gd name="connsiteX9" fmla="*/ 1037176 w 1482755"/>
                    <a:gd name="connsiteY9" fmla="*/ 219338 h 281287"/>
                    <a:gd name="connsiteX10" fmla="*/ 860361 w 1482755"/>
                    <a:gd name="connsiteY10" fmla="*/ 264300 h 281287"/>
                    <a:gd name="connsiteX11" fmla="*/ 622939 w 1482755"/>
                    <a:gd name="connsiteY11" fmla="*/ 278914 h 281287"/>
                    <a:gd name="connsiteX12" fmla="*/ 445305 w 1482755"/>
                    <a:gd name="connsiteY12" fmla="*/ 277892 h 281287"/>
                    <a:gd name="connsiteX13" fmla="*/ 298499 w 1482755"/>
                    <a:gd name="connsiteY13" fmla="*/ 246582 h 281287"/>
                    <a:gd name="connsiteX14" fmla="*/ 164259 w 1482755"/>
                    <a:gd name="connsiteY14" fmla="*/ 185661 h 281287"/>
                    <a:gd name="connsiteX15" fmla="*/ 47176 w 1482755"/>
                    <a:gd name="connsiteY15" fmla="*/ 135599 h 281287"/>
                    <a:gd name="connsiteX16" fmla="*/ 4514 w 1482755"/>
                    <a:gd name="connsiteY16" fmla="*/ 68224 h 281287"/>
                    <a:gd name="connsiteX0" fmla="*/ 4514 w 1493723"/>
                    <a:gd name="connsiteY0" fmla="*/ 67819 h 280882"/>
                    <a:gd name="connsiteX1" fmla="*/ 146875 w 1493723"/>
                    <a:gd name="connsiteY1" fmla="*/ 151226 h 280882"/>
                    <a:gd name="connsiteX2" fmla="*/ 460942 w 1493723"/>
                    <a:gd name="connsiteY2" fmla="*/ 248374 h 280882"/>
                    <a:gd name="connsiteX3" fmla="*/ 807049 w 1493723"/>
                    <a:gd name="connsiteY3" fmla="*/ 241428 h 280882"/>
                    <a:gd name="connsiteX4" fmla="*/ 1105499 w 1493723"/>
                    <a:gd name="connsiteY4" fmla="*/ 168403 h 280882"/>
                    <a:gd name="connsiteX5" fmla="*/ 1362674 w 1493723"/>
                    <a:gd name="connsiteY5" fmla="*/ 82678 h 280882"/>
                    <a:gd name="connsiteX6" fmla="*/ 1482750 w 1493723"/>
                    <a:gd name="connsiteY6" fmla="*/ 47 h 280882"/>
                    <a:gd name="connsiteX7" fmla="*/ 1455465 w 1493723"/>
                    <a:gd name="connsiteY7" fmla="*/ 72380 h 280882"/>
                    <a:gd name="connsiteX8" fmla="*/ 1193363 w 1493723"/>
                    <a:gd name="connsiteY8" fmla="*/ 167073 h 280882"/>
                    <a:gd name="connsiteX9" fmla="*/ 1037176 w 1493723"/>
                    <a:gd name="connsiteY9" fmla="*/ 218933 h 280882"/>
                    <a:gd name="connsiteX10" fmla="*/ 860361 w 1493723"/>
                    <a:gd name="connsiteY10" fmla="*/ 263895 h 280882"/>
                    <a:gd name="connsiteX11" fmla="*/ 622939 w 1493723"/>
                    <a:gd name="connsiteY11" fmla="*/ 278509 h 280882"/>
                    <a:gd name="connsiteX12" fmla="*/ 445305 w 1493723"/>
                    <a:gd name="connsiteY12" fmla="*/ 277487 h 280882"/>
                    <a:gd name="connsiteX13" fmla="*/ 298499 w 1493723"/>
                    <a:gd name="connsiteY13" fmla="*/ 246177 h 280882"/>
                    <a:gd name="connsiteX14" fmla="*/ 164259 w 1493723"/>
                    <a:gd name="connsiteY14" fmla="*/ 185256 h 280882"/>
                    <a:gd name="connsiteX15" fmla="*/ 47176 w 1493723"/>
                    <a:gd name="connsiteY15" fmla="*/ 135194 h 280882"/>
                    <a:gd name="connsiteX16" fmla="*/ 4514 w 1493723"/>
                    <a:gd name="connsiteY16" fmla="*/ 67819 h 280882"/>
                    <a:gd name="connsiteX0" fmla="*/ 4514 w 1493472"/>
                    <a:gd name="connsiteY0" fmla="*/ 67822 h 280885"/>
                    <a:gd name="connsiteX1" fmla="*/ 146875 w 1493472"/>
                    <a:gd name="connsiteY1" fmla="*/ 151229 h 280885"/>
                    <a:gd name="connsiteX2" fmla="*/ 460942 w 1493472"/>
                    <a:gd name="connsiteY2" fmla="*/ 248377 h 280885"/>
                    <a:gd name="connsiteX3" fmla="*/ 807049 w 1493472"/>
                    <a:gd name="connsiteY3" fmla="*/ 241431 h 280885"/>
                    <a:gd name="connsiteX4" fmla="*/ 1105499 w 1493472"/>
                    <a:gd name="connsiteY4" fmla="*/ 168406 h 280885"/>
                    <a:gd name="connsiteX5" fmla="*/ 1362674 w 1493472"/>
                    <a:gd name="connsiteY5" fmla="*/ 82681 h 280885"/>
                    <a:gd name="connsiteX6" fmla="*/ 1482750 w 1493472"/>
                    <a:gd name="connsiteY6" fmla="*/ 50 h 280885"/>
                    <a:gd name="connsiteX7" fmla="*/ 1455465 w 1493472"/>
                    <a:gd name="connsiteY7" fmla="*/ 72383 h 280885"/>
                    <a:gd name="connsiteX8" fmla="*/ 1198476 w 1493472"/>
                    <a:gd name="connsiteY8" fmla="*/ 187751 h 280885"/>
                    <a:gd name="connsiteX9" fmla="*/ 1037176 w 1493472"/>
                    <a:gd name="connsiteY9" fmla="*/ 218936 h 280885"/>
                    <a:gd name="connsiteX10" fmla="*/ 860361 w 1493472"/>
                    <a:gd name="connsiteY10" fmla="*/ 263898 h 280885"/>
                    <a:gd name="connsiteX11" fmla="*/ 622939 w 1493472"/>
                    <a:gd name="connsiteY11" fmla="*/ 278512 h 280885"/>
                    <a:gd name="connsiteX12" fmla="*/ 445305 w 1493472"/>
                    <a:gd name="connsiteY12" fmla="*/ 277490 h 280885"/>
                    <a:gd name="connsiteX13" fmla="*/ 298499 w 1493472"/>
                    <a:gd name="connsiteY13" fmla="*/ 246180 h 280885"/>
                    <a:gd name="connsiteX14" fmla="*/ 164259 w 1493472"/>
                    <a:gd name="connsiteY14" fmla="*/ 185259 h 280885"/>
                    <a:gd name="connsiteX15" fmla="*/ 47176 w 1493472"/>
                    <a:gd name="connsiteY15" fmla="*/ 135197 h 280885"/>
                    <a:gd name="connsiteX16" fmla="*/ 4514 w 1493472"/>
                    <a:gd name="connsiteY16" fmla="*/ 67822 h 280885"/>
                    <a:gd name="connsiteX0" fmla="*/ 4514 w 1493472"/>
                    <a:gd name="connsiteY0" fmla="*/ 67822 h 280885"/>
                    <a:gd name="connsiteX1" fmla="*/ 146875 w 1493472"/>
                    <a:gd name="connsiteY1" fmla="*/ 151229 h 280885"/>
                    <a:gd name="connsiteX2" fmla="*/ 460942 w 1493472"/>
                    <a:gd name="connsiteY2" fmla="*/ 248377 h 280885"/>
                    <a:gd name="connsiteX3" fmla="*/ 807049 w 1493472"/>
                    <a:gd name="connsiteY3" fmla="*/ 241431 h 280885"/>
                    <a:gd name="connsiteX4" fmla="*/ 1105499 w 1493472"/>
                    <a:gd name="connsiteY4" fmla="*/ 168406 h 280885"/>
                    <a:gd name="connsiteX5" fmla="*/ 1362674 w 1493472"/>
                    <a:gd name="connsiteY5" fmla="*/ 82681 h 280885"/>
                    <a:gd name="connsiteX6" fmla="*/ 1482750 w 1493472"/>
                    <a:gd name="connsiteY6" fmla="*/ 50 h 280885"/>
                    <a:gd name="connsiteX7" fmla="*/ 1455465 w 1493472"/>
                    <a:gd name="connsiteY7" fmla="*/ 72383 h 280885"/>
                    <a:gd name="connsiteX8" fmla="*/ 1198476 w 1493472"/>
                    <a:gd name="connsiteY8" fmla="*/ 187751 h 280885"/>
                    <a:gd name="connsiteX9" fmla="*/ 1029127 w 1493472"/>
                    <a:gd name="connsiteY9" fmla="*/ 235187 h 280885"/>
                    <a:gd name="connsiteX10" fmla="*/ 860361 w 1493472"/>
                    <a:gd name="connsiteY10" fmla="*/ 263898 h 280885"/>
                    <a:gd name="connsiteX11" fmla="*/ 622939 w 1493472"/>
                    <a:gd name="connsiteY11" fmla="*/ 278512 h 280885"/>
                    <a:gd name="connsiteX12" fmla="*/ 445305 w 1493472"/>
                    <a:gd name="connsiteY12" fmla="*/ 277490 h 280885"/>
                    <a:gd name="connsiteX13" fmla="*/ 298499 w 1493472"/>
                    <a:gd name="connsiteY13" fmla="*/ 246180 h 280885"/>
                    <a:gd name="connsiteX14" fmla="*/ 164259 w 1493472"/>
                    <a:gd name="connsiteY14" fmla="*/ 185259 h 280885"/>
                    <a:gd name="connsiteX15" fmla="*/ 47176 w 1493472"/>
                    <a:gd name="connsiteY15" fmla="*/ 135197 h 280885"/>
                    <a:gd name="connsiteX16" fmla="*/ 4514 w 1493472"/>
                    <a:gd name="connsiteY16" fmla="*/ 67822 h 280885"/>
                    <a:gd name="connsiteX0" fmla="*/ 4514 w 1493472"/>
                    <a:gd name="connsiteY0" fmla="*/ 67822 h 280885"/>
                    <a:gd name="connsiteX1" fmla="*/ 146875 w 1493472"/>
                    <a:gd name="connsiteY1" fmla="*/ 151229 h 280885"/>
                    <a:gd name="connsiteX2" fmla="*/ 460942 w 1493472"/>
                    <a:gd name="connsiteY2" fmla="*/ 248377 h 280885"/>
                    <a:gd name="connsiteX3" fmla="*/ 807049 w 1493472"/>
                    <a:gd name="connsiteY3" fmla="*/ 241431 h 280885"/>
                    <a:gd name="connsiteX4" fmla="*/ 1105499 w 1493472"/>
                    <a:gd name="connsiteY4" fmla="*/ 168406 h 280885"/>
                    <a:gd name="connsiteX5" fmla="*/ 1362674 w 1493472"/>
                    <a:gd name="connsiteY5" fmla="*/ 82681 h 280885"/>
                    <a:gd name="connsiteX6" fmla="*/ 1482750 w 1493472"/>
                    <a:gd name="connsiteY6" fmla="*/ 50 h 280885"/>
                    <a:gd name="connsiteX7" fmla="*/ 1455465 w 1493472"/>
                    <a:gd name="connsiteY7" fmla="*/ 72383 h 280885"/>
                    <a:gd name="connsiteX8" fmla="*/ 1198476 w 1493472"/>
                    <a:gd name="connsiteY8" fmla="*/ 187751 h 280885"/>
                    <a:gd name="connsiteX9" fmla="*/ 1023424 w 1493472"/>
                    <a:gd name="connsiteY9" fmla="*/ 243179 h 280885"/>
                    <a:gd name="connsiteX10" fmla="*/ 860361 w 1493472"/>
                    <a:gd name="connsiteY10" fmla="*/ 263898 h 280885"/>
                    <a:gd name="connsiteX11" fmla="*/ 622939 w 1493472"/>
                    <a:gd name="connsiteY11" fmla="*/ 278512 h 280885"/>
                    <a:gd name="connsiteX12" fmla="*/ 445305 w 1493472"/>
                    <a:gd name="connsiteY12" fmla="*/ 277490 h 280885"/>
                    <a:gd name="connsiteX13" fmla="*/ 298499 w 1493472"/>
                    <a:gd name="connsiteY13" fmla="*/ 246180 h 280885"/>
                    <a:gd name="connsiteX14" fmla="*/ 164259 w 1493472"/>
                    <a:gd name="connsiteY14" fmla="*/ 185259 h 280885"/>
                    <a:gd name="connsiteX15" fmla="*/ 47176 w 1493472"/>
                    <a:gd name="connsiteY15" fmla="*/ 135197 h 280885"/>
                    <a:gd name="connsiteX16" fmla="*/ 4514 w 1493472"/>
                    <a:gd name="connsiteY16" fmla="*/ 67822 h 280885"/>
                    <a:gd name="connsiteX0" fmla="*/ 4514 w 1493472"/>
                    <a:gd name="connsiteY0" fmla="*/ 67822 h 281033"/>
                    <a:gd name="connsiteX1" fmla="*/ 146875 w 1493472"/>
                    <a:gd name="connsiteY1" fmla="*/ 151229 h 281033"/>
                    <a:gd name="connsiteX2" fmla="*/ 460942 w 1493472"/>
                    <a:gd name="connsiteY2" fmla="*/ 248377 h 281033"/>
                    <a:gd name="connsiteX3" fmla="*/ 807049 w 1493472"/>
                    <a:gd name="connsiteY3" fmla="*/ 241431 h 281033"/>
                    <a:gd name="connsiteX4" fmla="*/ 1105499 w 1493472"/>
                    <a:gd name="connsiteY4" fmla="*/ 168406 h 281033"/>
                    <a:gd name="connsiteX5" fmla="*/ 1362674 w 1493472"/>
                    <a:gd name="connsiteY5" fmla="*/ 82681 h 281033"/>
                    <a:gd name="connsiteX6" fmla="*/ 1482750 w 1493472"/>
                    <a:gd name="connsiteY6" fmla="*/ 50 h 281033"/>
                    <a:gd name="connsiteX7" fmla="*/ 1455465 w 1493472"/>
                    <a:gd name="connsiteY7" fmla="*/ 72383 h 281033"/>
                    <a:gd name="connsiteX8" fmla="*/ 1198476 w 1493472"/>
                    <a:gd name="connsiteY8" fmla="*/ 187751 h 281033"/>
                    <a:gd name="connsiteX9" fmla="*/ 1023424 w 1493472"/>
                    <a:gd name="connsiteY9" fmla="*/ 243179 h 281033"/>
                    <a:gd name="connsiteX10" fmla="*/ 850767 w 1493472"/>
                    <a:gd name="connsiteY10" fmla="*/ 278337 h 281033"/>
                    <a:gd name="connsiteX11" fmla="*/ 622939 w 1493472"/>
                    <a:gd name="connsiteY11" fmla="*/ 278512 h 281033"/>
                    <a:gd name="connsiteX12" fmla="*/ 445305 w 1493472"/>
                    <a:gd name="connsiteY12" fmla="*/ 277490 h 281033"/>
                    <a:gd name="connsiteX13" fmla="*/ 298499 w 1493472"/>
                    <a:gd name="connsiteY13" fmla="*/ 246180 h 281033"/>
                    <a:gd name="connsiteX14" fmla="*/ 164259 w 1493472"/>
                    <a:gd name="connsiteY14" fmla="*/ 185259 h 281033"/>
                    <a:gd name="connsiteX15" fmla="*/ 47176 w 1493472"/>
                    <a:gd name="connsiteY15" fmla="*/ 135197 h 281033"/>
                    <a:gd name="connsiteX16" fmla="*/ 4514 w 1493472"/>
                    <a:gd name="connsiteY16" fmla="*/ 67822 h 281033"/>
                    <a:gd name="connsiteX0" fmla="*/ 4514 w 1493472"/>
                    <a:gd name="connsiteY0" fmla="*/ 67822 h 303290"/>
                    <a:gd name="connsiteX1" fmla="*/ 146875 w 1493472"/>
                    <a:gd name="connsiteY1" fmla="*/ 151229 h 303290"/>
                    <a:gd name="connsiteX2" fmla="*/ 460942 w 1493472"/>
                    <a:gd name="connsiteY2" fmla="*/ 248377 h 303290"/>
                    <a:gd name="connsiteX3" fmla="*/ 807049 w 1493472"/>
                    <a:gd name="connsiteY3" fmla="*/ 241431 h 303290"/>
                    <a:gd name="connsiteX4" fmla="*/ 1105499 w 1493472"/>
                    <a:gd name="connsiteY4" fmla="*/ 168406 h 303290"/>
                    <a:gd name="connsiteX5" fmla="*/ 1362674 w 1493472"/>
                    <a:gd name="connsiteY5" fmla="*/ 82681 h 303290"/>
                    <a:gd name="connsiteX6" fmla="*/ 1482750 w 1493472"/>
                    <a:gd name="connsiteY6" fmla="*/ 50 h 303290"/>
                    <a:gd name="connsiteX7" fmla="*/ 1455465 w 1493472"/>
                    <a:gd name="connsiteY7" fmla="*/ 72383 h 303290"/>
                    <a:gd name="connsiteX8" fmla="*/ 1198476 w 1493472"/>
                    <a:gd name="connsiteY8" fmla="*/ 187751 h 303290"/>
                    <a:gd name="connsiteX9" fmla="*/ 1023424 w 1493472"/>
                    <a:gd name="connsiteY9" fmla="*/ 243179 h 303290"/>
                    <a:gd name="connsiteX10" fmla="*/ 850767 w 1493472"/>
                    <a:gd name="connsiteY10" fmla="*/ 278337 h 303290"/>
                    <a:gd name="connsiteX11" fmla="*/ 615902 w 1493472"/>
                    <a:gd name="connsiteY11" fmla="*/ 303290 h 303290"/>
                    <a:gd name="connsiteX12" fmla="*/ 445305 w 1493472"/>
                    <a:gd name="connsiteY12" fmla="*/ 277490 h 303290"/>
                    <a:gd name="connsiteX13" fmla="*/ 298499 w 1493472"/>
                    <a:gd name="connsiteY13" fmla="*/ 246180 h 303290"/>
                    <a:gd name="connsiteX14" fmla="*/ 164259 w 1493472"/>
                    <a:gd name="connsiteY14" fmla="*/ 185259 h 303290"/>
                    <a:gd name="connsiteX15" fmla="*/ 47176 w 1493472"/>
                    <a:gd name="connsiteY15" fmla="*/ 135197 h 303290"/>
                    <a:gd name="connsiteX16" fmla="*/ 4514 w 1493472"/>
                    <a:gd name="connsiteY16" fmla="*/ 67822 h 303290"/>
                    <a:gd name="connsiteX0" fmla="*/ 4514 w 1493472"/>
                    <a:gd name="connsiteY0" fmla="*/ 67822 h 303568"/>
                    <a:gd name="connsiteX1" fmla="*/ 146875 w 1493472"/>
                    <a:gd name="connsiteY1" fmla="*/ 151229 h 303568"/>
                    <a:gd name="connsiteX2" fmla="*/ 460942 w 1493472"/>
                    <a:gd name="connsiteY2" fmla="*/ 248377 h 303568"/>
                    <a:gd name="connsiteX3" fmla="*/ 807049 w 1493472"/>
                    <a:gd name="connsiteY3" fmla="*/ 241431 h 303568"/>
                    <a:gd name="connsiteX4" fmla="*/ 1105499 w 1493472"/>
                    <a:gd name="connsiteY4" fmla="*/ 168406 h 303568"/>
                    <a:gd name="connsiteX5" fmla="*/ 1362674 w 1493472"/>
                    <a:gd name="connsiteY5" fmla="*/ 82681 h 303568"/>
                    <a:gd name="connsiteX6" fmla="*/ 1482750 w 1493472"/>
                    <a:gd name="connsiteY6" fmla="*/ 50 h 303568"/>
                    <a:gd name="connsiteX7" fmla="*/ 1455465 w 1493472"/>
                    <a:gd name="connsiteY7" fmla="*/ 72383 h 303568"/>
                    <a:gd name="connsiteX8" fmla="*/ 1198476 w 1493472"/>
                    <a:gd name="connsiteY8" fmla="*/ 187751 h 303568"/>
                    <a:gd name="connsiteX9" fmla="*/ 1023424 w 1493472"/>
                    <a:gd name="connsiteY9" fmla="*/ 243179 h 303568"/>
                    <a:gd name="connsiteX10" fmla="*/ 850767 w 1493472"/>
                    <a:gd name="connsiteY10" fmla="*/ 278337 h 303568"/>
                    <a:gd name="connsiteX11" fmla="*/ 615902 w 1493472"/>
                    <a:gd name="connsiteY11" fmla="*/ 303290 h 303568"/>
                    <a:gd name="connsiteX12" fmla="*/ 439335 w 1493472"/>
                    <a:gd name="connsiteY12" fmla="*/ 288839 h 303568"/>
                    <a:gd name="connsiteX13" fmla="*/ 298499 w 1493472"/>
                    <a:gd name="connsiteY13" fmla="*/ 246180 h 303568"/>
                    <a:gd name="connsiteX14" fmla="*/ 164259 w 1493472"/>
                    <a:gd name="connsiteY14" fmla="*/ 185259 h 303568"/>
                    <a:gd name="connsiteX15" fmla="*/ 47176 w 1493472"/>
                    <a:gd name="connsiteY15" fmla="*/ 135197 h 303568"/>
                    <a:gd name="connsiteX16" fmla="*/ 4514 w 1493472"/>
                    <a:gd name="connsiteY16" fmla="*/ 67822 h 303568"/>
                    <a:gd name="connsiteX0" fmla="*/ 4514 w 1493472"/>
                    <a:gd name="connsiteY0" fmla="*/ 67822 h 303517"/>
                    <a:gd name="connsiteX1" fmla="*/ 146875 w 1493472"/>
                    <a:gd name="connsiteY1" fmla="*/ 151229 h 303517"/>
                    <a:gd name="connsiteX2" fmla="*/ 460942 w 1493472"/>
                    <a:gd name="connsiteY2" fmla="*/ 248377 h 303517"/>
                    <a:gd name="connsiteX3" fmla="*/ 807049 w 1493472"/>
                    <a:gd name="connsiteY3" fmla="*/ 241431 h 303517"/>
                    <a:gd name="connsiteX4" fmla="*/ 1105499 w 1493472"/>
                    <a:gd name="connsiteY4" fmla="*/ 168406 h 303517"/>
                    <a:gd name="connsiteX5" fmla="*/ 1362674 w 1493472"/>
                    <a:gd name="connsiteY5" fmla="*/ 82681 h 303517"/>
                    <a:gd name="connsiteX6" fmla="*/ 1482750 w 1493472"/>
                    <a:gd name="connsiteY6" fmla="*/ 50 h 303517"/>
                    <a:gd name="connsiteX7" fmla="*/ 1455465 w 1493472"/>
                    <a:gd name="connsiteY7" fmla="*/ 72383 h 303517"/>
                    <a:gd name="connsiteX8" fmla="*/ 1198476 w 1493472"/>
                    <a:gd name="connsiteY8" fmla="*/ 187751 h 303517"/>
                    <a:gd name="connsiteX9" fmla="*/ 1023424 w 1493472"/>
                    <a:gd name="connsiteY9" fmla="*/ 243179 h 303517"/>
                    <a:gd name="connsiteX10" fmla="*/ 850767 w 1493472"/>
                    <a:gd name="connsiteY10" fmla="*/ 278337 h 303517"/>
                    <a:gd name="connsiteX11" fmla="*/ 615902 w 1493472"/>
                    <a:gd name="connsiteY11" fmla="*/ 303290 h 303517"/>
                    <a:gd name="connsiteX12" fmla="*/ 439335 w 1493472"/>
                    <a:gd name="connsiteY12" fmla="*/ 288839 h 303517"/>
                    <a:gd name="connsiteX13" fmla="*/ 280646 w 1493472"/>
                    <a:gd name="connsiteY13" fmla="*/ 258273 h 303517"/>
                    <a:gd name="connsiteX14" fmla="*/ 164259 w 1493472"/>
                    <a:gd name="connsiteY14" fmla="*/ 185259 h 303517"/>
                    <a:gd name="connsiteX15" fmla="*/ 47176 w 1493472"/>
                    <a:gd name="connsiteY15" fmla="*/ 135197 h 303517"/>
                    <a:gd name="connsiteX16" fmla="*/ 4514 w 1493472"/>
                    <a:gd name="connsiteY16" fmla="*/ 67822 h 303517"/>
                    <a:gd name="connsiteX0" fmla="*/ 4300 w 1493258"/>
                    <a:gd name="connsiteY0" fmla="*/ 67822 h 303517"/>
                    <a:gd name="connsiteX1" fmla="*/ 146661 w 1493258"/>
                    <a:gd name="connsiteY1" fmla="*/ 151229 h 303517"/>
                    <a:gd name="connsiteX2" fmla="*/ 460728 w 1493258"/>
                    <a:gd name="connsiteY2" fmla="*/ 248377 h 303517"/>
                    <a:gd name="connsiteX3" fmla="*/ 806835 w 1493258"/>
                    <a:gd name="connsiteY3" fmla="*/ 241431 h 303517"/>
                    <a:gd name="connsiteX4" fmla="*/ 1105285 w 1493258"/>
                    <a:gd name="connsiteY4" fmla="*/ 168406 h 303517"/>
                    <a:gd name="connsiteX5" fmla="*/ 1362460 w 1493258"/>
                    <a:gd name="connsiteY5" fmla="*/ 82681 h 303517"/>
                    <a:gd name="connsiteX6" fmla="*/ 1482536 w 1493258"/>
                    <a:gd name="connsiteY6" fmla="*/ 50 h 303517"/>
                    <a:gd name="connsiteX7" fmla="*/ 1455251 w 1493258"/>
                    <a:gd name="connsiteY7" fmla="*/ 72383 h 303517"/>
                    <a:gd name="connsiteX8" fmla="*/ 1198262 w 1493258"/>
                    <a:gd name="connsiteY8" fmla="*/ 187751 h 303517"/>
                    <a:gd name="connsiteX9" fmla="*/ 1023210 w 1493258"/>
                    <a:gd name="connsiteY9" fmla="*/ 243179 h 303517"/>
                    <a:gd name="connsiteX10" fmla="*/ 850553 w 1493258"/>
                    <a:gd name="connsiteY10" fmla="*/ 278337 h 303517"/>
                    <a:gd name="connsiteX11" fmla="*/ 615688 w 1493258"/>
                    <a:gd name="connsiteY11" fmla="*/ 303290 h 303517"/>
                    <a:gd name="connsiteX12" fmla="*/ 439121 w 1493258"/>
                    <a:gd name="connsiteY12" fmla="*/ 288839 h 303517"/>
                    <a:gd name="connsiteX13" fmla="*/ 280432 w 1493258"/>
                    <a:gd name="connsiteY13" fmla="*/ 258273 h 303517"/>
                    <a:gd name="connsiteX14" fmla="*/ 148482 w 1493258"/>
                    <a:gd name="connsiteY14" fmla="*/ 211047 h 303517"/>
                    <a:gd name="connsiteX15" fmla="*/ 46962 w 1493258"/>
                    <a:gd name="connsiteY15" fmla="*/ 135197 h 303517"/>
                    <a:gd name="connsiteX16" fmla="*/ 4300 w 1493258"/>
                    <a:gd name="connsiteY16" fmla="*/ 67822 h 303517"/>
                    <a:gd name="connsiteX0" fmla="*/ 10740 w 1499698"/>
                    <a:gd name="connsiteY0" fmla="*/ 67822 h 303517"/>
                    <a:gd name="connsiteX1" fmla="*/ 153101 w 1499698"/>
                    <a:gd name="connsiteY1" fmla="*/ 151229 h 303517"/>
                    <a:gd name="connsiteX2" fmla="*/ 467168 w 1499698"/>
                    <a:gd name="connsiteY2" fmla="*/ 248377 h 303517"/>
                    <a:gd name="connsiteX3" fmla="*/ 813275 w 1499698"/>
                    <a:gd name="connsiteY3" fmla="*/ 241431 h 303517"/>
                    <a:gd name="connsiteX4" fmla="*/ 1111725 w 1499698"/>
                    <a:gd name="connsiteY4" fmla="*/ 168406 h 303517"/>
                    <a:gd name="connsiteX5" fmla="*/ 1368900 w 1499698"/>
                    <a:gd name="connsiteY5" fmla="*/ 82681 h 303517"/>
                    <a:gd name="connsiteX6" fmla="*/ 1488976 w 1499698"/>
                    <a:gd name="connsiteY6" fmla="*/ 50 h 303517"/>
                    <a:gd name="connsiteX7" fmla="*/ 1461691 w 1499698"/>
                    <a:gd name="connsiteY7" fmla="*/ 72383 h 303517"/>
                    <a:gd name="connsiteX8" fmla="*/ 1204702 w 1499698"/>
                    <a:gd name="connsiteY8" fmla="*/ 187751 h 303517"/>
                    <a:gd name="connsiteX9" fmla="*/ 1029650 w 1499698"/>
                    <a:gd name="connsiteY9" fmla="*/ 243179 h 303517"/>
                    <a:gd name="connsiteX10" fmla="*/ 856993 w 1499698"/>
                    <a:gd name="connsiteY10" fmla="*/ 278337 h 303517"/>
                    <a:gd name="connsiteX11" fmla="*/ 622128 w 1499698"/>
                    <a:gd name="connsiteY11" fmla="*/ 303290 h 303517"/>
                    <a:gd name="connsiteX12" fmla="*/ 445561 w 1499698"/>
                    <a:gd name="connsiteY12" fmla="*/ 288839 h 303517"/>
                    <a:gd name="connsiteX13" fmla="*/ 286872 w 1499698"/>
                    <a:gd name="connsiteY13" fmla="*/ 258273 h 303517"/>
                    <a:gd name="connsiteX14" fmla="*/ 154922 w 1499698"/>
                    <a:gd name="connsiteY14" fmla="*/ 211047 h 303517"/>
                    <a:gd name="connsiteX15" fmla="*/ 26279 w 1499698"/>
                    <a:gd name="connsiteY15" fmla="*/ 136418 h 303517"/>
                    <a:gd name="connsiteX16" fmla="*/ 10740 w 1499698"/>
                    <a:gd name="connsiteY16" fmla="*/ 67822 h 303517"/>
                    <a:gd name="connsiteX0" fmla="*/ 11626 w 1500584"/>
                    <a:gd name="connsiteY0" fmla="*/ 67822 h 303517"/>
                    <a:gd name="connsiteX1" fmla="*/ 153987 w 1500584"/>
                    <a:gd name="connsiteY1" fmla="*/ 151229 h 303517"/>
                    <a:gd name="connsiteX2" fmla="*/ 468054 w 1500584"/>
                    <a:gd name="connsiteY2" fmla="*/ 248377 h 303517"/>
                    <a:gd name="connsiteX3" fmla="*/ 814161 w 1500584"/>
                    <a:gd name="connsiteY3" fmla="*/ 241431 h 303517"/>
                    <a:gd name="connsiteX4" fmla="*/ 1112611 w 1500584"/>
                    <a:gd name="connsiteY4" fmla="*/ 168406 h 303517"/>
                    <a:gd name="connsiteX5" fmla="*/ 1369786 w 1500584"/>
                    <a:gd name="connsiteY5" fmla="*/ 82681 h 303517"/>
                    <a:gd name="connsiteX6" fmla="*/ 1489862 w 1500584"/>
                    <a:gd name="connsiteY6" fmla="*/ 50 h 303517"/>
                    <a:gd name="connsiteX7" fmla="*/ 1462577 w 1500584"/>
                    <a:gd name="connsiteY7" fmla="*/ 72383 h 303517"/>
                    <a:gd name="connsiteX8" fmla="*/ 1205588 w 1500584"/>
                    <a:gd name="connsiteY8" fmla="*/ 187751 h 303517"/>
                    <a:gd name="connsiteX9" fmla="*/ 1030536 w 1500584"/>
                    <a:gd name="connsiteY9" fmla="*/ 243179 h 303517"/>
                    <a:gd name="connsiteX10" fmla="*/ 857879 w 1500584"/>
                    <a:gd name="connsiteY10" fmla="*/ 278337 h 303517"/>
                    <a:gd name="connsiteX11" fmla="*/ 623014 w 1500584"/>
                    <a:gd name="connsiteY11" fmla="*/ 303290 h 303517"/>
                    <a:gd name="connsiteX12" fmla="*/ 446447 w 1500584"/>
                    <a:gd name="connsiteY12" fmla="*/ 288839 h 303517"/>
                    <a:gd name="connsiteX13" fmla="*/ 287758 w 1500584"/>
                    <a:gd name="connsiteY13" fmla="*/ 258273 h 303517"/>
                    <a:gd name="connsiteX14" fmla="*/ 176694 w 1500584"/>
                    <a:gd name="connsiteY14" fmla="*/ 224531 h 303517"/>
                    <a:gd name="connsiteX15" fmla="*/ 27165 w 1500584"/>
                    <a:gd name="connsiteY15" fmla="*/ 136418 h 303517"/>
                    <a:gd name="connsiteX16" fmla="*/ 11626 w 1500584"/>
                    <a:gd name="connsiteY16" fmla="*/ 67822 h 303517"/>
                    <a:gd name="connsiteX0" fmla="*/ 11626 w 1500584"/>
                    <a:gd name="connsiteY0" fmla="*/ 67822 h 303517"/>
                    <a:gd name="connsiteX1" fmla="*/ 153987 w 1500584"/>
                    <a:gd name="connsiteY1" fmla="*/ 151229 h 303517"/>
                    <a:gd name="connsiteX2" fmla="*/ 468054 w 1500584"/>
                    <a:gd name="connsiteY2" fmla="*/ 248377 h 303517"/>
                    <a:gd name="connsiteX3" fmla="*/ 814161 w 1500584"/>
                    <a:gd name="connsiteY3" fmla="*/ 241431 h 303517"/>
                    <a:gd name="connsiteX4" fmla="*/ 1112611 w 1500584"/>
                    <a:gd name="connsiteY4" fmla="*/ 168406 h 303517"/>
                    <a:gd name="connsiteX5" fmla="*/ 1369786 w 1500584"/>
                    <a:gd name="connsiteY5" fmla="*/ 82681 h 303517"/>
                    <a:gd name="connsiteX6" fmla="*/ 1489862 w 1500584"/>
                    <a:gd name="connsiteY6" fmla="*/ 50 h 303517"/>
                    <a:gd name="connsiteX7" fmla="*/ 1462577 w 1500584"/>
                    <a:gd name="connsiteY7" fmla="*/ 72383 h 303517"/>
                    <a:gd name="connsiteX8" fmla="*/ 1205588 w 1500584"/>
                    <a:gd name="connsiteY8" fmla="*/ 187751 h 303517"/>
                    <a:gd name="connsiteX9" fmla="*/ 1030536 w 1500584"/>
                    <a:gd name="connsiteY9" fmla="*/ 243179 h 303517"/>
                    <a:gd name="connsiteX10" fmla="*/ 857879 w 1500584"/>
                    <a:gd name="connsiteY10" fmla="*/ 278337 h 303517"/>
                    <a:gd name="connsiteX11" fmla="*/ 623014 w 1500584"/>
                    <a:gd name="connsiteY11" fmla="*/ 303290 h 303517"/>
                    <a:gd name="connsiteX12" fmla="*/ 446447 w 1500584"/>
                    <a:gd name="connsiteY12" fmla="*/ 288839 h 303517"/>
                    <a:gd name="connsiteX13" fmla="*/ 287758 w 1500584"/>
                    <a:gd name="connsiteY13" fmla="*/ 258273 h 303517"/>
                    <a:gd name="connsiteX14" fmla="*/ 176694 w 1500584"/>
                    <a:gd name="connsiteY14" fmla="*/ 224531 h 303517"/>
                    <a:gd name="connsiteX15" fmla="*/ 27165 w 1500584"/>
                    <a:gd name="connsiteY15" fmla="*/ 136418 h 303517"/>
                    <a:gd name="connsiteX16" fmla="*/ 11626 w 1500584"/>
                    <a:gd name="connsiteY16" fmla="*/ 67822 h 303517"/>
                    <a:gd name="connsiteX0" fmla="*/ 11626 w 1500584"/>
                    <a:gd name="connsiteY0" fmla="*/ 67822 h 303517"/>
                    <a:gd name="connsiteX1" fmla="*/ 153987 w 1500584"/>
                    <a:gd name="connsiteY1" fmla="*/ 151229 h 303517"/>
                    <a:gd name="connsiteX2" fmla="*/ 468054 w 1500584"/>
                    <a:gd name="connsiteY2" fmla="*/ 248377 h 303517"/>
                    <a:gd name="connsiteX3" fmla="*/ 814161 w 1500584"/>
                    <a:gd name="connsiteY3" fmla="*/ 241431 h 303517"/>
                    <a:gd name="connsiteX4" fmla="*/ 1112611 w 1500584"/>
                    <a:gd name="connsiteY4" fmla="*/ 168406 h 303517"/>
                    <a:gd name="connsiteX5" fmla="*/ 1369786 w 1500584"/>
                    <a:gd name="connsiteY5" fmla="*/ 82681 h 303517"/>
                    <a:gd name="connsiteX6" fmla="*/ 1489862 w 1500584"/>
                    <a:gd name="connsiteY6" fmla="*/ 50 h 303517"/>
                    <a:gd name="connsiteX7" fmla="*/ 1462577 w 1500584"/>
                    <a:gd name="connsiteY7" fmla="*/ 72383 h 303517"/>
                    <a:gd name="connsiteX8" fmla="*/ 1205588 w 1500584"/>
                    <a:gd name="connsiteY8" fmla="*/ 187751 h 303517"/>
                    <a:gd name="connsiteX9" fmla="*/ 1030536 w 1500584"/>
                    <a:gd name="connsiteY9" fmla="*/ 243179 h 303517"/>
                    <a:gd name="connsiteX10" fmla="*/ 857879 w 1500584"/>
                    <a:gd name="connsiteY10" fmla="*/ 278337 h 303517"/>
                    <a:gd name="connsiteX11" fmla="*/ 623014 w 1500584"/>
                    <a:gd name="connsiteY11" fmla="*/ 303290 h 303517"/>
                    <a:gd name="connsiteX12" fmla="*/ 446447 w 1500584"/>
                    <a:gd name="connsiteY12" fmla="*/ 288839 h 303517"/>
                    <a:gd name="connsiteX13" fmla="*/ 287758 w 1500584"/>
                    <a:gd name="connsiteY13" fmla="*/ 258273 h 303517"/>
                    <a:gd name="connsiteX14" fmla="*/ 176694 w 1500584"/>
                    <a:gd name="connsiteY14" fmla="*/ 224531 h 303517"/>
                    <a:gd name="connsiteX15" fmla="*/ 27165 w 1500584"/>
                    <a:gd name="connsiteY15" fmla="*/ 136418 h 303517"/>
                    <a:gd name="connsiteX16" fmla="*/ 11626 w 1500584"/>
                    <a:gd name="connsiteY16" fmla="*/ 67822 h 303517"/>
                    <a:gd name="connsiteX0" fmla="*/ 11626 w 1500584"/>
                    <a:gd name="connsiteY0" fmla="*/ 67822 h 303461"/>
                    <a:gd name="connsiteX1" fmla="*/ 153987 w 1500584"/>
                    <a:gd name="connsiteY1" fmla="*/ 151229 h 303461"/>
                    <a:gd name="connsiteX2" fmla="*/ 468054 w 1500584"/>
                    <a:gd name="connsiteY2" fmla="*/ 248377 h 303461"/>
                    <a:gd name="connsiteX3" fmla="*/ 814161 w 1500584"/>
                    <a:gd name="connsiteY3" fmla="*/ 241431 h 303461"/>
                    <a:gd name="connsiteX4" fmla="*/ 1112611 w 1500584"/>
                    <a:gd name="connsiteY4" fmla="*/ 168406 h 303461"/>
                    <a:gd name="connsiteX5" fmla="*/ 1369786 w 1500584"/>
                    <a:gd name="connsiteY5" fmla="*/ 82681 h 303461"/>
                    <a:gd name="connsiteX6" fmla="*/ 1489862 w 1500584"/>
                    <a:gd name="connsiteY6" fmla="*/ 50 h 303461"/>
                    <a:gd name="connsiteX7" fmla="*/ 1462577 w 1500584"/>
                    <a:gd name="connsiteY7" fmla="*/ 72383 h 303461"/>
                    <a:gd name="connsiteX8" fmla="*/ 1205588 w 1500584"/>
                    <a:gd name="connsiteY8" fmla="*/ 187751 h 303461"/>
                    <a:gd name="connsiteX9" fmla="*/ 1030536 w 1500584"/>
                    <a:gd name="connsiteY9" fmla="*/ 243179 h 303461"/>
                    <a:gd name="connsiteX10" fmla="*/ 857879 w 1500584"/>
                    <a:gd name="connsiteY10" fmla="*/ 278337 h 303461"/>
                    <a:gd name="connsiteX11" fmla="*/ 623014 w 1500584"/>
                    <a:gd name="connsiteY11" fmla="*/ 303290 h 303461"/>
                    <a:gd name="connsiteX12" fmla="*/ 433019 w 1500584"/>
                    <a:gd name="connsiteY12" fmla="*/ 287772 h 303461"/>
                    <a:gd name="connsiteX13" fmla="*/ 287758 w 1500584"/>
                    <a:gd name="connsiteY13" fmla="*/ 258273 h 303461"/>
                    <a:gd name="connsiteX14" fmla="*/ 176694 w 1500584"/>
                    <a:gd name="connsiteY14" fmla="*/ 224531 h 303461"/>
                    <a:gd name="connsiteX15" fmla="*/ 27165 w 1500584"/>
                    <a:gd name="connsiteY15" fmla="*/ 136418 h 303461"/>
                    <a:gd name="connsiteX16" fmla="*/ 11626 w 1500584"/>
                    <a:gd name="connsiteY16" fmla="*/ 67822 h 303461"/>
                    <a:gd name="connsiteX0" fmla="*/ 11626 w 1500584"/>
                    <a:gd name="connsiteY0" fmla="*/ 67822 h 303292"/>
                    <a:gd name="connsiteX1" fmla="*/ 153987 w 1500584"/>
                    <a:gd name="connsiteY1" fmla="*/ 151229 h 303292"/>
                    <a:gd name="connsiteX2" fmla="*/ 468054 w 1500584"/>
                    <a:gd name="connsiteY2" fmla="*/ 248377 h 303292"/>
                    <a:gd name="connsiteX3" fmla="*/ 814161 w 1500584"/>
                    <a:gd name="connsiteY3" fmla="*/ 241431 h 303292"/>
                    <a:gd name="connsiteX4" fmla="*/ 1112611 w 1500584"/>
                    <a:gd name="connsiteY4" fmla="*/ 168406 h 303292"/>
                    <a:gd name="connsiteX5" fmla="*/ 1369786 w 1500584"/>
                    <a:gd name="connsiteY5" fmla="*/ 82681 h 303292"/>
                    <a:gd name="connsiteX6" fmla="*/ 1489862 w 1500584"/>
                    <a:gd name="connsiteY6" fmla="*/ 50 h 303292"/>
                    <a:gd name="connsiteX7" fmla="*/ 1462577 w 1500584"/>
                    <a:gd name="connsiteY7" fmla="*/ 72383 h 303292"/>
                    <a:gd name="connsiteX8" fmla="*/ 1205588 w 1500584"/>
                    <a:gd name="connsiteY8" fmla="*/ 187751 h 303292"/>
                    <a:gd name="connsiteX9" fmla="*/ 1030536 w 1500584"/>
                    <a:gd name="connsiteY9" fmla="*/ 243179 h 303292"/>
                    <a:gd name="connsiteX10" fmla="*/ 858890 w 1500584"/>
                    <a:gd name="connsiteY10" fmla="*/ 286864 h 303292"/>
                    <a:gd name="connsiteX11" fmla="*/ 623014 w 1500584"/>
                    <a:gd name="connsiteY11" fmla="*/ 303290 h 303292"/>
                    <a:gd name="connsiteX12" fmla="*/ 433019 w 1500584"/>
                    <a:gd name="connsiteY12" fmla="*/ 287772 h 303292"/>
                    <a:gd name="connsiteX13" fmla="*/ 287758 w 1500584"/>
                    <a:gd name="connsiteY13" fmla="*/ 258273 h 303292"/>
                    <a:gd name="connsiteX14" fmla="*/ 176694 w 1500584"/>
                    <a:gd name="connsiteY14" fmla="*/ 224531 h 303292"/>
                    <a:gd name="connsiteX15" fmla="*/ 27165 w 1500584"/>
                    <a:gd name="connsiteY15" fmla="*/ 136418 h 303292"/>
                    <a:gd name="connsiteX16" fmla="*/ 11626 w 1500584"/>
                    <a:gd name="connsiteY16" fmla="*/ 67822 h 303292"/>
                    <a:gd name="connsiteX0" fmla="*/ 11626 w 1500584"/>
                    <a:gd name="connsiteY0" fmla="*/ 67822 h 304360"/>
                    <a:gd name="connsiteX1" fmla="*/ 153987 w 1500584"/>
                    <a:gd name="connsiteY1" fmla="*/ 151229 h 304360"/>
                    <a:gd name="connsiteX2" fmla="*/ 468054 w 1500584"/>
                    <a:gd name="connsiteY2" fmla="*/ 248377 h 304360"/>
                    <a:gd name="connsiteX3" fmla="*/ 814161 w 1500584"/>
                    <a:gd name="connsiteY3" fmla="*/ 241431 h 304360"/>
                    <a:gd name="connsiteX4" fmla="*/ 1112611 w 1500584"/>
                    <a:gd name="connsiteY4" fmla="*/ 168406 h 304360"/>
                    <a:gd name="connsiteX5" fmla="*/ 1369786 w 1500584"/>
                    <a:gd name="connsiteY5" fmla="*/ 82681 h 304360"/>
                    <a:gd name="connsiteX6" fmla="*/ 1489862 w 1500584"/>
                    <a:gd name="connsiteY6" fmla="*/ 50 h 304360"/>
                    <a:gd name="connsiteX7" fmla="*/ 1462577 w 1500584"/>
                    <a:gd name="connsiteY7" fmla="*/ 72383 h 304360"/>
                    <a:gd name="connsiteX8" fmla="*/ 1205588 w 1500584"/>
                    <a:gd name="connsiteY8" fmla="*/ 187751 h 304360"/>
                    <a:gd name="connsiteX9" fmla="*/ 1030536 w 1500584"/>
                    <a:gd name="connsiteY9" fmla="*/ 243179 h 304360"/>
                    <a:gd name="connsiteX10" fmla="*/ 858890 w 1500584"/>
                    <a:gd name="connsiteY10" fmla="*/ 286864 h 304360"/>
                    <a:gd name="connsiteX11" fmla="*/ 623014 w 1500584"/>
                    <a:gd name="connsiteY11" fmla="*/ 303290 h 304360"/>
                    <a:gd name="connsiteX12" fmla="*/ 432218 w 1500584"/>
                    <a:gd name="connsiteY12" fmla="*/ 297844 h 304360"/>
                    <a:gd name="connsiteX13" fmla="*/ 287758 w 1500584"/>
                    <a:gd name="connsiteY13" fmla="*/ 258273 h 304360"/>
                    <a:gd name="connsiteX14" fmla="*/ 176694 w 1500584"/>
                    <a:gd name="connsiteY14" fmla="*/ 224531 h 304360"/>
                    <a:gd name="connsiteX15" fmla="*/ 27165 w 1500584"/>
                    <a:gd name="connsiteY15" fmla="*/ 136418 h 304360"/>
                    <a:gd name="connsiteX16" fmla="*/ 11626 w 1500584"/>
                    <a:gd name="connsiteY16" fmla="*/ 67822 h 304360"/>
                    <a:gd name="connsiteX0" fmla="*/ 11626 w 1500584"/>
                    <a:gd name="connsiteY0" fmla="*/ 67822 h 304135"/>
                    <a:gd name="connsiteX1" fmla="*/ 153987 w 1500584"/>
                    <a:gd name="connsiteY1" fmla="*/ 151229 h 304135"/>
                    <a:gd name="connsiteX2" fmla="*/ 468054 w 1500584"/>
                    <a:gd name="connsiteY2" fmla="*/ 248377 h 304135"/>
                    <a:gd name="connsiteX3" fmla="*/ 814161 w 1500584"/>
                    <a:gd name="connsiteY3" fmla="*/ 241431 h 304135"/>
                    <a:gd name="connsiteX4" fmla="*/ 1112611 w 1500584"/>
                    <a:gd name="connsiteY4" fmla="*/ 168406 h 304135"/>
                    <a:gd name="connsiteX5" fmla="*/ 1369786 w 1500584"/>
                    <a:gd name="connsiteY5" fmla="*/ 82681 h 304135"/>
                    <a:gd name="connsiteX6" fmla="*/ 1489862 w 1500584"/>
                    <a:gd name="connsiteY6" fmla="*/ 50 h 304135"/>
                    <a:gd name="connsiteX7" fmla="*/ 1462577 w 1500584"/>
                    <a:gd name="connsiteY7" fmla="*/ 72383 h 304135"/>
                    <a:gd name="connsiteX8" fmla="*/ 1205588 w 1500584"/>
                    <a:gd name="connsiteY8" fmla="*/ 187751 h 304135"/>
                    <a:gd name="connsiteX9" fmla="*/ 1030536 w 1500584"/>
                    <a:gd name="connsiteY9" fmla="*/ 243179 h 304135"/>
                    <a:gd name="connsiteX10" fmla="*/ 858890 w 1500584"/>
                    <a:gd name="connsiteY10" fmla="*/ 286864 h 304135"/>
                    <a:gd name="connsiteX11" fmla="*/ 623014 w 1500584"/>
                    <a:gd name="connsiteY11" fmla="*/ 303290 h 304135"/>
                    <a:gd name="connsiteX12" fmla="*/ 432218 w 1500584"/>
                    <a:gd name="connsiteY12" fmla="*/ 297844 h 304135"/>
                    <a:gd name="connsiteX13" fmla="*/ 283867 w 1500584"/>
                    <a:gd name="connsiteY13" fmla="*/ 264720 h 304135"/>
                    <a:gd name="connsiteX14" fmla="*/ 176694 w 1500584"/>
                    <a:gd name="connsiteY14" fmla="*/ 224531 h 304135"/>
                    <a:gd name="connsiteX15" fmla="*/ 27165 w 1500584"/>
                    <a:gd name="connsiteY15" fmla="*/ 136418 h 304135"/>
                    <a:gd name="connsiteX16" fmla="*/ 11626 w 1500584"/>
                    <a:gd name="connsiteY16" fmla="*/ 67822 h 304135"/>
                    <a:gd name="connsiteX0" fmla="*/ 16211 w 1505169"/>
                    <a:gd name="connsiteY0" fmla="*/ 67822 h 304135"/>
                    <a:gd name="connsiteX1" fmla="*/ 158572 w 1505169"/>
                    <a:gd name="connsiteY1" fmla="*/ 151229 h 304135"/>
                    <a:gd name="connsiteX2" fmla="*/ 472639 w 1505169"/>
                    <a:gd name="connsiteY2" fmla="*/ 248377 h 304135"/>
                    <a:gd name="connsiteX3" fmla="*/ 818746 w 1505169"/>
                    <a:gd name="connsiteY3" fmla="*/ 241431 h 304135"/>
                    <a:gd name="connsiteX4" fmla="*/ 1117196 w 1505169"/>
                    <a:gd name="connsiteY4" fmla="*/ 168406 h 304135"/>
                    <a:gd name="connsiteX5" fmla="*/ 1374371 w 1505169"/>
                    <a:gd name="connsiteY5" fmla="*/ 82681 h 304135"/>
                    <a:gd name="connsiteX6" fmla="*/ 1494447 w 1505169"/>
                    <a:gd name="connsiteY6" fmla="*/ 50 h 304135"/>
                    <a:gd name="connsiteX7" fmla="*/ 1467162 w 1505169"/>
                    <a:gd name="connsiteY7" fmla="*/ 72383 h 304135"/>
                    <a:gd name="connsiteX8" fmla="*/ 1210173 w 1505169"/>
                    <a:gd name="connsiteY8" fmla="*/ 187751 h 304135"/>
                    <a:gd name="connsiteX9" fmla="*/ 1035121 w 1505169"/>
                    <a:gd name="connsiteY9" fmla="*/ 243179 h 304135"/>
                    <a:gd name="connsiteX10" fmla="*/ 863475 w 1505169"/>
                    <a:gd name="connsiteY10" fmla="*/ 286864 h 304135"/>
                    <a:gd name="connsiteX11" fmla="*/ 627599 w 1505169"/>
                    <a:gd name="connsiteY11" fmla="*/ 303290 h 304135"/>
                    <a:gd name="connsiteX12" fmla="*/ 436803 w 1505169"/>
                    <a:gd name="connsiteY12" fmla="*/ 297844 h 304135"/>
                    <a:gd name="connsiteX13" fmla="*/ 288452 w 1505169"/>
                    <a:gd name="connsiteY13" fmla="*/ 264720 h 304135"/>
                    <a:gd name="connsiteX14" fmla="*/ 181279 w 1505169"/>
                    <a:gd name="connsiteY14" fmla="*/ 224531 h 304135"/>
                    <a:gd name="connsiteX15" fmla="*/ 21679 w 1505169"/>
                    <a:gd name="connsiteY15" fmla="*/ 135618 h 304135"/>
                    <a:gd name="connsiteX16" fmla="*/ 16211 w 1505169"/>
                    <a:gd name="connsiteY16" fmla="*/ 67822 h 304135"/>
                    <a:gd name="connsiteX0" fmla="*/ 16211 w 1509099"/>
                    <a:gd name="connsiteY0" fmla="*/ 67801 h 304114"/>
                    <a:gd name="connsiteX1" fmla="*/ 158572 w 1509099"/>
                    <a:gd name="connsiteY1" fmla="*/ 151208 h 304114"/>
                    <a:gd name="connsiteX2" fmla="*/ 472639 w 1509099"/>
                    <a:gd name="connsiteY2" fmla="*/ 248356 h 304114"/>
                    <a:gd name="connsiteX3" fmla="*/ 818746 w 1509099"/>
                    <a:gd name="connsiteY3" fmla="*/ 241410 h 304114"/>
                    <a:gd name="connsiteX4" fmla="*/ 1117196 w 1509099"/>
                    <a:gd name="connsiteY4" fmla="*/ 168385 h 304114"/>
                    <a:gd name="connsiteX5" fmla="*/ 1374371 w 1509099"/>
                    <a:gd name="connsiteY5" fmla="*/ 82660 h 304114"/>
                    <a:gd name="connsiteX6" fmla="*/ 1494447 w 1509099"/>
                    <a:gd name="connsiteY6" fmla="*/ 29 h 304114"/>
                    <a:gd name="connsiteX7" fmla="*/ 1475420 w 1509099"/>
                    <a:gd name="connsiteY7" fmla="*/ 74708 h 304114"/>
                    <a:gd name="connsiteX8" fmla="*/ 1210173 w 1509099"/>
                    <a:gd name="connsiteY8" fmla="*/ 187730 h 304114"/>
                    <a:gd name="connsiteX9" fmla="*/ 1035121 w 1509099"/>
                    <a:gd name="connsiteY9" fmla="*/ 243158 h 304114"/>
                    <a:gd name="connsiteX10" fmla="*/ 863475 w 1509099"/>
                    <a:gd name="connsiteY10" fmla="*/ 286843 h 304114"/>
                    <a:gd name="connsiteX11" fmla="*/ 627599 w 1509099"/>
                    <a:gd name="connsiteY11" fmla="*/ 303269 h 304114"/>
                    <a:gd name="connsiteX12" fmla="*/ 436803 w 1509099"/>
                    <a:gd name="connsiteY12" fmla="*/ 297823 h 304114"/>
                    <a:gd name="connsiteX13" fmla="*/ 288452 w 1509099"/>
                    <a:gd name="connsiteY13" fmla="*/ 264699 h 304114"/>
                    <a:gd name="connsiteX14" fmla="*/ 181279 w 1509099"/>
                    <a:gd name="connsiteY14" fmla="*/ 224510 h 304114"/>
                    <a:gd name="connsiteX15" fmla="*/ 21679 w 1509099"/>
                    <a:gd name="connsiteY15" fmla="*/ 135597 h 304114"/>
                    <a:gd name="connsiteX16" fmla="*/ 16211 w 1509099"/>
                    <a:gd name="connsiteY16" fmla="*/ 67801 h 304114"/>
                    <a:gd name="connsiteX0" fmla="*/ 157 w 1487577"/>
                    <a:gd name="connsiteY0" fmla="*/ 135597 h 304114"/>
                    <a:gd name="connsiteX1" fmla="*/ 137050 w 1487577"/>
                    <a:gd name="connsiteY1" fmla="*/ 151208 h 304114"/>
                    <a:gd name="connsiteX2" fmla="*/ 451117 w 1487577"/>
                    <a:gd name="connsiteY2" fmla="*/ 248356 h 304114"/>
                    <a:gd name="connsiteX3" fmla="*/ 797224 w 1487577"/>
                    <a:gd name="connsiteY3" fmla="*/ 241410 h 304114"/>
                    <a:gd name="connsiteX4" fmla="*/ 1095674 w 1487577"/>
                    <a:gd name="connsiteY4" fmla="*/ 168385 h 304114"/>
                    <a:gd name="connsiteX5" fmla="*/ 1352849 w 1487577"/>
                    <a:gd name="connsiteY5" fmla="*/ 82660 h 304114"/>
                    <a:gd name="connsiteX6" fmla="*/ 1472925 w 1487577"/>
                    <a:gd name="connsiteY6" fmla="*/ 29 h 304114"/>
                    <a:gd name="connsiteX7" fmla="*/ 1453898 w 1487577"/>
                    <a:gd name="connsiteY7" fmla="*/ 74708 h 304114"/>
                    <a:gd name="connsiteX8" fmla="*/ 1188651 w 1487577"/>
                    <a:gd name="connsiteY8" fmla="*/ 187730 h 304114"/>
                    <a:gd name="connsiteX9" fmla="*/ 1013599 w 1487577"/>
                    <a:gd name="connsiteY9" fmla="*/ 243158 h 304114"/>
                    <a:gd name="connsiteX10" fmla="*/ 841953 w 1487577"/>
                    <a:gd name="connsiteY10" fmla="*/ 286843 h 304114"/>
                    <a:gd name="connsiteX11" fmla="*/ 606077 w 1487577"/>
                    <a:gd name="connsiteY11" fmla="*/ 303269 h 304114"/>
                    <a:gd name="connsiteX12" fmla="*/ 415281 w 1487577"/>
                    <a:gd name="connsiteY12" fmla="*/ 297823 h 304114"/>
                    <a:gd name="connsiteX13" fmla="*/ 266930 w 1487577"/>
                    <a:gd name="connsiteY13" fmla="*/ 264699 h 304114"/>
                    <a:gd name="connsiteX14" fmla="*/ 159757 w 1487577"/>
                    <a:gd name="connsiteY14" fmla="*/ 224510 h 304114"/>
                    <a:gd name="connsiteX15" fmla="*/ 157 w 1487577"/>
                    <a:gd name="connsiteY15" fmla="*/ 135597 h 304114"/>
                    <a:gd name="connsiteX0" fmla="*/ 43322 w 1371142"/>
                    <a:gd name="connsiteY0" fmla="*/ 224510 h 304114"/>
                    <a:gd name="connsiteX1" fmla="*/ 20615 w 1371142"/>
                    <a:gd name="connsiteY1" fmla="*/ 151208 h 304114"/>
                    <a:gd name="connsiteX2" fmla="*/ 334682 w 1371142"/>
                    <a:gd name="connsiteY2" fmla="*/ 248356 h 304114"/>
                    <a:gd name="connsiteX3" fmla="*/ 680789 w 1371142"/>
                    <a:gd name="connsiteY3" fmla="*/ 241410 h 304114"/>
                    <a:gd name="connsiteX4" fmla="*/ 979239 w 1371142"/>
                    <a:gd name="connsiteY4" fmla="*/ 168385 h 304114"/>
                    <a:gd name="connsiteX5" fmla="*/ 1236414 w 1371142"/>
                    <a:gd name="connsiteY5" fmla="*/ 82660 h 304114"/>
                    <a:gd name="connsiteX6" fmla="*/ 1356490 w 1371142"/>
                    <a:gd name="connsiteY6" fmla="*/ 29 h 304114"/>
                    <a:gd name="connsiteX7" fmla="*/ 1337463 w 1371142"/>
                    <a:gd name="connsiteY7" fmla="*/ 74708 h 304114"/>
                    <a:gd name="connsiteX8" fmla="*/ 1072216 w 1371142"/>
                    <a:gd name="connsiteY8" fmla="*/ 187730 h 304114"/>
                    <a:gd name="connsiteX9" fmla="*/ 897164 w 1371142"/>
                    <a:gd name="connsiteY9" fmla="*/ 243158 h 304114"/>
                    <a:gd name="connsiteX10" fmla="*/ 725518 w 1371142"/>
                    <a:gd name="connsiteY10" fmla="*/ 286843 h 304114"/>
                    <a:gd name="connsiteX11" fmla="*/ 489642 w 1371142"/>
                    <a:gd name="connsiteY11" fmla="*/ 303269 h 304114"/>
                    <a:gd name="connsiteX12" fmla="*/ 298846 w 1371142"/>
                    <a:gd name="connsiteY12" fmla="*/ 297823 h 304114"/>
                    <a:gd name="connsiteX13" fmla="*/ 150495 w 1371142"/>
                    <a:gd name="connsiteY13" fmla="*/ 264699 h 304114"/>
                    <a:gd name="connsiteX14" fmla="*/ 43322 w 1371142"/>
                    <a:gd name="connsiteY14" fmla="*/ 224510 h 304114"/>
                    <a:gd name="connsiteX0" fmla="*/ 43322 w 1371142"/>
                    <a:gd name="connsiteY0" fmla="*/ 224510 h 304114"/>
                    <a:gd name="connsiteX1" fmla="*/ 20615 w 1371142"/>
                    <a:gd name="connsiteY1" fmla="*/ 151208 h 304114"/>
                    <a:gd name="connsiteX2" fmla="*/ 27488 w 1371142"/>
                    <a:gd name="connsiteY2" fmla="*/ 153583 h 304114"/>
                    <a:gd name="connsiteX3" fmla="*/ 334682 w 1371142"/>
                    <a:gd name="connsiteY3" fmla="*/ 248356 h 304114"/>
                    <a:gd name="connsiteX4" fmla="*/ 680789 w 1371142"/>
                    <a:gd name="connsiteY4" fmla="*/ 241410 h 304114"/>
                    <a:gd name="connsiteX5" fmla="*/ 979239 w 1371142"/>
                    <a:gd name="connsiteY5" fmla="*/ 168385 h 304114"/>
                    <a:gd name="connsiteX6" fmla="*/ 1236414 w 1371142"/>
                    <a:gd name="connsiteY6" fmla="*/ 82660 h 304114"/>
                    <a:gd name="connsiteX7" fmla="*/ 1356490 w 1371142"/>
                    <a:gd name="connsiteY7" fmla="*/ 29 h 304114"/>
                    <a:gd name="connsiteX8" fmla="*/ 1337463 w 1371142"/>
                    <a:gd name="connsiteY8" fmla="*/ 74708 h 304114"/>
                    <a:gd name="connsiteX9" fmla="*/ 1072216 w 1371142"/>
                    <a:gd name="connsiteY9" fmla="*/ 187730 h 304114"/>
                    <a:gd name="connsiteX10" fmla="*/ 897164 w 1371142"/>
                    <a:gd name="connsiteY10" fmla="*/ 243158 h 304114"/>
                    <a:gd name="connsiteX11" fmla="*/ 725518 w 1371142"/>
                    <a:gd name="connsiteY11" fmla="*/ 286843 h 304114"/>
                    <a:gd name="connsiteX12" fmla="*/ 489642 w 1371142"/>
                    <a:gd name="connsiteY12" fmla="*/ 303269 h 304114"/>
                    <a:gd name="connsiteX13" fmla="*/ 298846 w 1371142"/>
                    <a:gd name="connsiteY13" fmla="*/ 297823 h 304114"/>
                    <a:gd name="connsiteX14" fmla="*/ 150495 w 1371142"/>
                    <a:gd name="connsiteY14" fmla="*/ 264699 h 304114"/>
                    <a:gd name="connsiteX15" fmla="*/ 43322 w 1371142"/>
                    <a:gd name="connsiteY15" fmla="*/ 224510 h 304114"/>
                    <a:gd name="connsiteX0" fmla="*/ 43322 w 1371142"/>
                    <a:gd name="connsiteY0" fmla="*/ 224510 h 304114"/>
                    <a:gd name="connsiteX1" fmla="*/ 20615 w 1371142"/>
                    <a:gd name="connsiteY1" fmla="*/ 151208 h 304114"/>
                    <a:gd name="connsiteX2" fmla="*/ 334682 w 1371142"/>
                    <a:gd name="connsiteY2" fmla="*/ 248356 h 304114"/>
                    <a:gd name="connsiteX3" fmla="*/ 680789 w 1371142"/>
                    <a:gd name="connsiteY3" fmla="*/ 241410 h 304114"/>
                    <a:gd name="connsiteX4" fmla="*/ 979239 w 1371142"/>
                    <a:gd name="connsiteY4" fmla="*/ 168385 h 304114"/>
                    <a:gd name="connsiteX5" fmla="*/ 1236414 w 1371142"/>
                    <a:gd name="connsiteY5" fmla="*/ 82660 h 304114"/>
                    <a:gd name="connsiteX6" fmla="*/ 1356490 w 1371142"/>
                    <a:gd name="connsiteY6" fmla="*/ 29 h 304114"/>
                    <a:gd name="connsiteX7" fmla="*/ 1337463 w 1371142"/>
                    <a:gd name="connsiteY7" fmla="*/ 74708 h 304114"/>
                    <a:gd name="connsiteX8" fmla="*/ 1072216 w 1371142"/>
                    <a:gd name="connsiteY8" fmla="*/ 187730 h 304114"/>
                    <a:gd name="connsiteX9" fmla="*/ 897164 w 1371142"/>
                    <a:gd name="connsiteY9" fmla="*/ 243158 h 304114"/>
                    <a:gd name="connsiteX10" fmla="*/ 725518 w 1371142"/>
                    <a:gd name="connsiteY10" fmla="*/ 286843 h 304114"/>
                    <a:gd name="connsiteX11" fmla="*/ 489642 w 1371142"/>
                    <a:gd name="connsiteY11" fmla="*/ 303269 h 304114"/>
                    <a:gd name="connsiteX12" fmla="*/ 298846 w 1371142"/>
                    <a:gd name="connsiteY12" fmla="*/ 297823 h 304114"/>
                    <a:gd name="connsiteX13" fmla="*/ 150495 w 1371142"/>
                    <a:gd name="connsiteY13" fmla="*/ 264699 h 304114"/>
                    <a:gd name="connsiteX14" fmla="*/ 43322 w 1371142"/>
                    <a:gd name="connsiteY14" fmla="*/ 224510 h 304114"/>
                    <a:gd name="connsiteX0" fmla="*/ 0 w 1327820"/>
                    <a:gd name="connsiteY0" fmla="*/ 224510 h 304114"/>
                    <a:gd name="connsiteX1" fmla="*/ 291360 w 1327820"/>
                    <a:gd name="connsiteY1" fmla="*/ 248356 h 304114"/>
                    <a:gd name="connsiteX2" fmla="*/ 637467 w 1327820"/>
                    <a:gd name="connsiteY2" fmla="*/ 241410 h 304114"/>
                    <a:gd name="connsiteX3" fmla="*/ 935917 w 1327820"/>
                    <a:gd name="connsiteY3" fmla="*/ 168385 h 304114"/>
                    <a:gd name="connsiteX4" fmla="*/ 1193092 w 1327820"/>
                    <a:gd name="connsiteY4" fmla="*/ 82660 h 304114"/>
                    <a:gd name="connsiteX5" fmla="*/ 1313168 w 1327820"/>
                    <a:gd name="connsiteY5" fmla="*/ 29 h 304114"/>
                    <a:gd name="connsiteX6" fmla="*/ 1294141 w 1327820"/>
                    <a:gd name="connsiteY6" fmla="*/ 74708 h 304114"/>
                    <a:gd name="connsiteX7" fmla="*/ 1028894 w 1327820"/>
                    <a:gd name="connsiteY7" fmla="*/ 187730 h 304114"/>
                    <a:gd name="connsiteX8" fmla="*/ 853842 w 1327820"/>
                    <a:gd name="connsiteY8" fmla="*/ 243158 h 304114"/>
                    <a:gd name="connsiteX9" fmla="*/ 682196 w 1327820"/>
                    <a:gd name="connsiteY9" fmla="*/ 286843 h 304114"/>
                    <a:gd name="connsiteX10" fmla="*/ 446320 w 1327820"/>
                    <a:gd name="connsiteY10" fmla="*/ 303269 h 304114"/>
                    <a:gd name="connsiteX11" fmla="*/ 255524 w 1327820"/>
                    <a:gd name="connsiteY11" fmla="*/ 297823 h 304114"/>
                    <a:gd name="connsiteX12" fmla="*/ 107173 w 1327820"/>
                    <a:gd name="connsiteY12" fmla="*/ 264699 h 304114"/>
                    <a:gd name="connsiteX13" fmla="*/ 0 w 1327820"/>
                    <a:gd name="connsiteY13" fmla="*/ 224510 h 304114"/>
                    <a:gd name="connsiteX0" fmla="*/ 262 w 1220909"/>
                    <a:gd name="connsiteY0" fmla="*/ 264699 h 304114"/>
                    <a:gd name="connsiteX1" fmla="*/ 184449 w 1220909"/>
                    <a:gd name="connsiteY1" fmla="*/ 248356 h 304114"/>
                    <a:gd name="connsiteX2" fmla="*/ 530556 w 1220909"/>
                    <a:gd name="connsiteY2" fmla="*/ 241410 h 304114"/>
                    <a:gd name="connsiteX3" fmla="*/ 829006 w 1220909"/>
                    <a:gd name="connsiteY3" fmla="*/ 168385 h 304114"/>
                    <a:gd name="connsiteX4" fmla="*/ 1086181 w 1220909"/>
                    <a:gd name="connsiteY4" fmla="*/ 82660 h 304114"/>
                    <a:gd name="connsiteX5" fmla="*/ 1206257 w 1220909"/>
                    <a:gd name="connsiteY5" fmla="*/ 29 h 304114"/>
                    <a:gd name="connsiteX6" fmla="*/ 1187230 w 1220909"/>
                    <a:gd name="connsiteY6" fmla="*/ 74708 h 304114"/>
                    <a:gd name="connsiteX7" fmla="*/ 921983 w 1220909"/>
                    <a:gd name="connsiteY7" fmla="*/ 187730 h 304114"/>
                    <a:gd name="connsiteX8" fmla="*/ 746931 w 1220909"/>
                    <a:gd name="connsiteY8" fmla="*/ 243158 h 304114"/>
                    <a:gd name="connsiteX9" fmla="*/ 575285 w 1220909"/>
                    <a:gd name="connsiteY9" fmla="*/ 286843 h 304114"/>
                    <a:gd name="connsiteX10" fmla="*/ 339409 w 1220909"/>
                    <a:gd name="connsiteY10" fmla="*/ 303269 h 304114"/>
                    <a:gd name="connsiteX11" fmla="*/ 148613 w 1220909"/>
                    <a:gd name="connsiteY11" fmla="*/ 297823 h 304114"/>
                    <a:gd name="connsiteX12" fmla="*/ 262 w 1220909"/>
                    <a:gd name="connsiteY12" fmla="*/ 264699 h 304114"/>
                    <a:gd name="connsiteX0" fmla="*/ 16877 w 1089173"/>
                    <a:gd name="connsiteY0" fmla="*/ 297823 h 303269"/>
                    <a:gd name="connsiteX1" fmla="*/ 52713 w 1089173"/>
                    <a:gd name="connsiteY1" fmla="*/ 248356 h 303269"/>
                    <a:gd name="connsiteX2" fmla="*/ 398820 w 1089173"/>
                    <a:gd name="connsiteY2" fmla="*/ 241410 h 303269"/>
                    <a:gd name="connsiteX3" fmla="*/ 697270 w 1089173"/>
                    <a:gd name="connsiteY3" fmla="*/ 168385 h 303269"/>
                    <a:gd name="connsiteX4" fmla="*/ 954445 w 1089173"/>
                    <a:gd name="connsiteY4" fmla="*/ 82660 h 303269"/>
                    <a:gd name="connsiteX5" fmla="*/ 1074521 w 1089173"/>
                    <a:gd name="connsiteY5" fmla="*/ 29 h 303269"/>
                    <a:gd name="connsiteX6" fmla="*/ 1055494 w 1089173"/>
                    <a:gd name="connsiteY6" fmla="*/ 74708 h 303269"/>
                    <a:gd name="connsiteX7" fmla="*/ 790247 w 1089173"/>
                    <a:gd name="connsiteY7" fmla="*/ 187730 h 303269"/>
                    <a:gd name="connsiteX8" fmla="*/ 615195 w 1089173"/>
                    <a:gd name="connsiteY8" fmla="*/ 243158 h 303269"/>
                    <a:gd name="connsiteX9" fmla="*/ 443549 w 1089173"/>
                    <a:gd name="connsiteY9" fmla="*/ 286843 h 303269"/>
                    <a:gd name="connsiteX10" fmla="*/ 207673 w 1089173"/>
                    <a:gd name="connsiteY10" fmla="*/ 303269 h 303269"/>
                    <a:gd name="connsiteX11" fmla="*/ 16877 w 1089173"/>
                    <a:gd name="connsiteY11" fmla="*/ 297823 h 303269"/>
                    <a:gd name="connsiteX0" fmla="*/ 16877 w 1107276"/>
                    <a:gd name="connsiteY0" fmla="*/ 300375 h 305821"/>
                    <a:gd name="connsiteX1" fmla="*/ 52713 w 1107276"/>
                    <a:gd name="connsiteY1" fmla="*/ 250908 h 305821"/>
                    <a:gd name="connsiteX2" fmla="*/ 398820 w 1107276"/>
                    <a:gd name="connsiteY2" fmla="*/ 243962 h 305821"/>
                    <a:gd name="connsiteX3" fmla="*/ 697270 w 1107276"/>
                    <a:gd name="connsiteY3" fmla="*/ 170937 h 305821"/>
                    <a:gd name="connsiteX4" fmla="*/ 1074521 w 1107276"/>
                    <a:gd name="connsiteY4" fmla="*/ 2581 h 305821"/>
                    <a:gd name="connsiteX5" fmla="*/ 1055494 w 1107276"/>
                    <a:gd name="connsiteY5" fmla="*/ 77260 h 305821"/>
                    <a:gd name="connsiteX6" fmla="*/ 790247 w 1107276"/>
                    <a:gd name="connsiteY6" fmla="*/ 190282 h 305821"/>
                    <a:gd name="connsiteX7" fmla="*/ 615195 w 1107276"/>
                    <a:gd name="connsiteY7" fmla="*/ 245710 h 305821"/>
                    <a:gd name="connsiteX8" fmla="*/ 443549 w 1107276"/>
                    <a:gd name="connsiteY8" fmla="*/ 289395 h 305821"/>
                    <a:gd name="connsiteX9" fmla="*/ 207673 w 1107276"/>
                    <a:gd name="connsiteY9" fmla="*/ 305821 h 305821"/>
                    <a:gd name="connsiteX10" fmla="*/ 16877 w 1107276"/>
                    <a:gd name="connsiteY10" fmla="*/ 300375 h 305821"/>
                    <a:gd name="connsiteX0" fmla="*/ 16877 w 1056317"/>
                    <a:gd name="connsiteY0" fmla="*/ 223225 h 228671"/>
                    <a:gd name="connsiteX1" fmla="*/ 52713 w 1056317"/>
                    <a:gd name="connsiteY1" fmla="*/ 173758 h 228671"/>
                    <a:gd name="connsiteX2" fmla="*/ 398820 w 1056317"/>
                    <a:gd name="connsiteY2" fmla="*/ 166812 h 228671"/>
                    <a:gd name="connsiteX3" fmla="*/ 697270 w 1056317"/>
                    <a:gd name="connsiteY3" fmla="*/ 93787 h 228671"/>
                    <a:gd name="connsiteX4" fmla="*/ 1055494 w 1056317"/>
                    <a:gd name="connsiteY4" fmla="*/ 110 h 228671"/>
                    <a:gd name="connsiteX5" fmla="*/ 790247 w 1056317"/>
                    <a:gd name="connsiteY5" fmla="*/ 113132 h 228671"/>
                    <a:gd name="connsiteX6" fmla="*/ 615195 w 1056317"/>
                    <a:gd name="connsiteY6" fmla="*/ 168560 h 228671"/>
                    <a:gd name="connsiteX7" fmla="*/ 443549 w 1056317"/>
                    <a:gd name="connsiteY7" fmla="*/ 212245 h 228671"/>
                    <a:gd name="connsiteX8" fmla="*/ 207673 w 1056317"/>
                    <a:gd name="connsiteY8" fmla="*/ 228671 h 228671"/>
                    <a:gd name="connsiteX9" fmla="*/ 16877 w 1056317"/>
                    <a:gd name="connsiteY9" fmla="*/ 223225 h 228671"/>
                    <a:gd name="connsiteX0" fmla="*/ 16877 w 792857"/>
                    <a:gd name="connsiteY0" fmla="*/ 132060 h 137506"/>
                    <a:gd name="connsiteX1" fmla="*/ 52713 w 792857"/>
                    <a:gd name="connsiteY1" fmla="*/ 82593 h 137506"/>
                    <a:gd name="connsiteX2" fmla="*/ 398820 w 792857"/>
                    <a:gd name="connsiteY2" fmla="*/ 75647 h 137506"/>
                    <a:gd name="connsiteX3" fmla="*/ 697270 w 792857"/>
                    <a:gd name="connsiteY3" fmla="*/ 2622 h 137506"/>
                    <a:gd name="connsiteX4" fmla="*/ 790247 w 792857"/>
                    <a:gd name="connsiteY4" fmla="*/ 21967 h 137506"/>
                    <a:gd name="connsiteX5" fmla="*/ 615195 w 792857"/>
                    <a:gd name="connsiteY5" fmla="*/ 77395 h 137506"/>
                    <a:gd name="connsiteX6" fmla="*/ 443549 w 792857"/>
                    <a:gd name="connsiteY6" fmla="*/ 121080 h 137506"/>
                    <a:gd name="connsiteX7" fmla="*/ 207673 w 792857"/>
                    <a:gd name="connsiteY7" fmla="*/ 137506 h 137506"/>
                    <a:gd name="connsiteX8" fmla="*/ 16877 w 792857"/>
                    <a:gd name="connsiteY8" fmla="*/ 132060 h 137506"/>
                    <a:gd name="connsiteX0" fmla="*/ 16877 w 706716"/>
                    <a:gd name="connsiteY0" fmla="*/ 129440 h 134886"/>
                    <a:gd name="connsiteX1" fmla="*/ 52713 w 706716"/>
                    <a:gd name="connsiteY1" fmla="*/ 79973 h 134886"/>
                    <a:gd name="connsiteX2" fmla="*/ 398820 w 706716"/>
                    <a:gd name="connsiteY2" fmla="*/ 73027 h 134886"/>
                    <a:gd name="connsiteX3" fmla="*/ 697270 w 706716"/>
                    <a:gd name="connsiteY3" fmla="*/ 2 h 134886"/>
                    <a:gd name="connsiteX4" fmla="*/ 615195 w 706716"/>
                    <a:gd name="connsiteY4" fmla="*/ 74775 h 134886"/>
                    <a:gd name="connsiteX5" fmla="*/ 443549 w 706716"/>
                    <a:gd name="connsiteY5" fmla="*/ 118460 h 134886"/>
                    <a:gd name="connsiteX6" fmla="*/ 207673 w 706716"/>
                    <a:gd name="connsiteY6" fmla="*/ 134886 h 134886"/>
                    <a:gd name="connsiteX7" fmla="*/ 16877 w 706716"/>
                    <a:gd name="connsiteY7" fmla="*/ 129440 h 134886"/>
                    <a:gd name="connsiteX0" fmla="*/ 16877 w 615195"/>
                    <a:gd name="connsiteY0" fmla="*/ 58807 h 64253"/>
                    <a:gd name="connsiteX1" fmla="*/ 52713 w 615195"/>
                    <a:gd name="connsiteY1" fmla="*/ 9340 h 64253"/>
                    <a:gd name="connsiteX2" fmla="*/ 398820 w 615195"/>
                    <a:gd name="connsiteY2" fmla="*/ 2394 h 64253"/>
                    <a:gd name="connsiteX3" fmla="*/ 615195 w 615195"/>
                    <a:gd name="connsiteY3" fmla="*/ 4142 h 64253"/>
                    <a:gd name="connsiteX4" fmla="*/ 443549 w 615195"/>
                    <a:gd name="connsiteY4" fmla="*/ 47827 h 64253"/>
                    <a:gd name="connsiteX5" fmla="*/ 207673 w 615195"/>
                    <a:gd name="connsiteY5" fmla="*/ 64253 h 64253"/>
                    <a:gd name="connsiteX6" fmla="*/ 16877 w 615195"/>
                    <a:gd name="connsiteY6" fmla="*/ 58807 h 64253"/>
                    <a:gd name="connsiteX0" fmla="*/ 16877 w 460640"/>
                    <a:gd name="connsiteY0" fmla="*/ 56413 h 61859"/>
                    <a:gd name="connsiteX1" fmla="*/ 52713 w 460640"/>
                    <a:gd name="connsiteY1" fmla="*/ 6946 h 61859"/>
                    <a:gd name="connsiteX2" fmla="*/ 398820 w 460640"/>
                    <a:gd name="connsiteY2" fmla="*/ 0 h 61859"/>
                    <a:gd name="connsiteX3" fmla="*/ 443549 w 460640"/>
                    <a:gd name="connsiteY3" fmla="*/ 45433 h 61859"/>
                    <a:gd name="connsiteX4" fmla="*/ 207673 w 460640"/>
                    <a:gd name="connsiteY4" fmla="*/ 61859 h 61859"/>
                    <a:gd name="connsiteX5" fmla="*/ 16877 w 460640"/>
                    <a:gd name="connsiteY5" fmla="*/ 56413 h 61859"/>
                    <a:gd name="connsiteX0" fmla="*/ 16877 w 401722"/>
                    <a:gd name="connsiteY0" fmla="*/ 56413 h 61859"/>
                    <a:gd name="connsiteX1" fmla="*/ 52713 w 401722"/>
                    <a:gd name="connsiteY1" fmla="*/ 6946 h 61859"/>
                    <a:gd name="connsiteX2" fmla="*/ 398820 w 401722"/>
                    <a:gd name="connsiteY2" fmla="*/ 0 h 61859"/>
                    <a:gd name="connsiteX3" fmla="*/ 207673 w 401722"/>
                    <a:gd name="connsiteY3" fmla="*/ 61859 h 61859"/>
                    <a:gd name="connsiteX4" fmla="*/ 16877 w 401722"/>
                    <a:gd name="connsiteY4" fmla="*/ 56413 h 61859"/>
                    <a:gd name="connsiteX0" fmla="*/ 16877 w 404511"/>
                    <a:gd name="connsiteY0" fmla="*/ 59931 h 65377"/>
                    <a:gd name="connsiteX1" fmla="*/ 52713 w 404511"/>
                    <a:gd name="connsiteY1" fmla="*/ 10464 h 65377"/>
                    <a:gd name="connsiteX2" fmla="*/ 398820 w 404511"/>
                    <a:gd name="connsiteY2" fmla="*/ 3518 h 65377"/>
                    <a:gd name="connsiteX3" fmla="*/ 207673 w 404511"/>
                    <a:gd name="connsiteY3" fmla="*/ 65377 h 65377"/>
                    <a:gd name="connsiteX4" fmla="*/ 16877 w 404511"/>
                    <a:gd name="connsiteY4" fmla="*/ 59931 h 65377"/>
                    <a:gd name="connsiteX0" fmla="*/ 13480 w 326322"/>
                    <a:gd name="connsiteY0" fmla="*/ 49639 h 55692"/>
                    <a:gd name="connsiteX1" fmla="*/ 49316 w 326322"/>
                    <a:gd name="connsiteY1" fmla="*/ 172 h 55692"/>
                    <a:gd name="connsiteX2" fmla="*/ 317832 w 326322"/>
                    <a:gd name="connsiteY2" fmla="*/ 34352 h 55692"/>
                    <a:gd name="connsiteX3" fmla="*/ 204276 w 326322"/>
                    <a:gd name="connsiteY3" fmla="*/ 55085 h 55692"/>
                    <a:gd name="connsiteX4" fmla="*/ 13480 w 326322"/>
                    <a:gd name="connsiteY4" fmla="*/ 49639 h 55692"/>
                    <a:gd name="connsiteX0" fmla="*/ 12908 w 332741"/>
                    <a:gd name="connsiteY0" fmla="*/ 61414 h 67467"/>
                    <a:gd name="connsiteX1" fmla="*/ 48744 w 332741"/>
                    <a:gd name="connsiteY1" fmla="*/ 11947 h 67467"/>
                    <a:gd name="connsiteX2" fmla="*/ 302323 w 332741"/>
                    <a:gd name="connsiteY2" fmla="*/ 2304 h 67467"/>
                    <a:gd name="connsiteX3" fmla="*/ 317260 w 332741"/>
                    <a:gd name="connsiteY3" fmla="*/ 46127 h 67467"/>
                    <a:gd name="connsiteX4" fmla="*/ 203704 w 332741"/>
                    <a:gd name="connsiteY4" fmla="*/ 66860 h 67467"/>
                    <a:gd name="connsiteX5" fmla="*/ 12908 w 332741"/>
                    <a:gd name="connsiteY5" fmla="*/ 61414 h 67467"/>
                    <a:gd name="connsiteX0" fmla="*/ 91483 w 289396"/>
                    <a:gd name="connsiteY0" fmla="*/ 57494 h 67014"/>
                    <a:gd name="connsiteX1" fmla="*/ 5399 w 289396"/>
                    <a:gd name="connsiteY1" fmla="*/ 11845 h 67014"/>
                    <a:gd name="connsiteX2" fmla="*/ 258978 w 289396"/>
                    <a:gd name="connsiteY2" fmla="*/ 2202 h 67014"/>
                    <a:gd name="connsiteX3" fmla="*/ 273915 w 289396"/>
                    <a:gd name="connsiteY3" fmla="*/ 46025 h 67014"/>
                    <a:gd name="connsiteX4" fmla="*/ 160359 w 289396"/>
                    <a:gd name="connsiteY4" fmla="*/ 66758 h 67014"/>
                    <a:gd name="connsiteX5" fmla="*/ 91483 w 289396"/>
                    <a:gd name="connsiteY5" fmla="*/ 57494 h 67014"/>
                    <a:gd name="connsiteX0" fmla="*/ 41979 w 239892"/>
                    <a:gd name="connsiteY0" fmla="*/ 56429 h 66179"/>
                    <a:gd name="connsiteX1" fmla="*/ 9073 w 239892"/>
                    <a:gd name="connsiteY1" fmla="*/ 21766 h 66179"/>
                    <a:gd name="connsiteX2" fmla="*/ 209474 w 239892"/>
                    <a:gd name="connsiteY2" fmla="*/ 1137 h 66179"/>
                    <a:gd name="connsiteX3" fmla="*/ 224411 w 239892"/>
                    <a:gd name="connsiteY3" fmla="*/ 44960 h 66179"/>
                    <a:gd name="connsiteX4" fmla="*/ 110855 w 239892"/>
                    <a:gd name="connsiteY4" fmla="*/ 65693 h 66179"/>
                    <a:gd name="connsiteX5" fmla="*/ 41979 w 239892"/>
                    <a:gd name="connsiteY5" fmla="*/ 56429 h 66179"/>
                    <a:gd name="connsiteX0" fmla="*/ 41979 w 238730"/>
                    <a:gd name="connsiteY0" fmla="*/ 56429 h 65763"/>
                    <a:gd name="connsiteX1" fmla="*/ 9073 w 238730"/>
                    <a:gd name="connsiteY1" fmla="*/ 21766 h 65763"/>
                    <a:gd name="connsiteX2" fmla="*/ 209474 w 238730"/>
                    <a:gd name="connsiteY2" fmla="*/ 1137 h 65763"/>
                    <a:gd name="connsiteX3" fmla="*/ 222065 w 238730"/>
                    <a:gd name="connsiteY3" fmla="*/ 53219 h 65763"/>
                    <a:gd name="connsiteX4" fmla="*/ 110855 w 238730"/>
                    <a:gd name="connsiteY4" fmla="*/ 65693 h 65763"/>
                    <a:gd name="connsiteX5" fmla="*/ 41979 w 238730"/>
                    <a:gd name="connsiteY5" fmla="*/ 56429 h 65763"/>
                    <a:gd name="connsiteX0" fmla="*/ 50841 w 236777"/>
                    <a:gd name="connsiteY0" fmla="*/ 69225 h 72215"/>
                    <a:gd name="connsiteX1" fmla="*/ 7120 w 236777"/>
                    <a:gd name="connsiteY1" fmla="*/ 21878 h 72215"/>
                    <a:gd name="connsiteX2" fmla="*/ 207521 w 236777"/>
                    <a:gd name="connsiteY2" fmla="*/ 1249 h 72215"/>
                    <a:gd name="connsiteX3" fmla="*/ 220112 w 236777"/>
                    <a:gd name="connsiteY3" fmla="*/ 53331 h 72215"/>
                    <a:gd name="connsiteX4" fmla="*/ 108902 w 236777"/>
                    <a:gd name="connsiteY4" fmla="*/ 65805 h 72215"/>
                    <a:gd name="connsiteX5" fmla="*/ 50841 w 236777"/>
                    <a:gd name="connsiteY5" fmla="*/ 69225 h 72215"/>
                    <a:gd name="connsiteX0" fmla="*/ 50841 w 383972"/>
                    <a:gd name="connsiteY0" fmla="*/ 69225 h 74311"/>
                    <a:gd name="connsiteX1" fmla="*/ 7120 w 383972"/>
                    <a:gd name="connsiteY1" fmla="*/ 21878 h 74311"/>
                    <a:gd name="connsiteX2" fmla="*/ 207521 w 383972"/>
                    <a:gd name="connsiteY2" fmla="*/ 1249 h 74311"/>
                    <a:gd name="connsiteX3" fmla="*/ 382696 w 383972"/>
                    <a:gd name="connsiteY3" fmla="*/ 5451 h 74311"/>
                    <a:gd name="connsiteX4" fmla="*/ 108902 w 383972"/>
                    <a:gd name="connsiteY4" fmla="*/ 65805 h 74311"/>
                    <a:gd name="connsiteX5" fmla="*/ 50841 w 383972"/>
                    <a:gd name="connsiteY5" fmla="*/ 69225 h 74311"/>
                    <a:gd name="connsiteX0" fmla="*/ 50841 w 383531"/>
                    <a:gd name="connsiteY0" fmla="*/ 69225 h 72621"/>
                    <a:gd name="connsiteX1" fmla="*/ 7120 w 383531"/>
                    <a:gd name="connsiteY1" fmla="*/ 21878 h 72621"/>
                    <a:gd name="connsiteX2" fmla="*/ 207521 w 383531"/>
                    <a:gd name="connsiteY2" fmla="*/ 1249 h 72621"/>
                    <a:gd name="connsiteX3" fmla="*/ 382696 w 383531"/>
                    <a:gd name="connsiteY3" fmla="*/ 5451 h 72621"/>
                    <a:gd name="connsiteX4" fmla="*/ 266822 w 383531"/>
                    <a:gd name="connsiteY4" fmla="*/ 41436 h 72621"/>
                    <a:gd name="connsiteX5" fmla="*/ 108902 w 383531"/>
                    <a:gd name="connsiteY5" fmla="*/ 65805 h 72621"/>
                    <a:gd name="connsiteX6" fmla="*/ 50841 w 383531"/>
                    <a:gd name="connsiteY6" fmla="*/ 69225 h 72621"/>
                    <a:gd name="connsiteX0" fmla="*/ 50841 w 383409"/>
                    <a:gd name="connsiteY0" fmla="*/ 69225 h 71980"/>
                    <a:gd name="connsiteX1" fmla="*/ 7120 w 383409"/>
                    <a:gd name="connsiteY1" fmla="*/ 21878 h 71980"/>
                    <a:gd name="connsiteX2" fmla="*/ 207521 w 383409"/>
                    <a:gd name="connsiteY2" fmla="*/ 1249 h 71980"/>
                    <a:gd name="connsiteX3" fmla="*/ 382696 w 383409"/>
                    <a:gd name="connsiteY3" fmla="*/ 5451 h 71980"/>
                    <a:gd name="connsiteX4" fmla="*/ 266822 w 383409"/>
                    <a:gd name="connsiteY4" fmla="*/ 41436 h 71980"/>
                    <a:gd name="connsiteX5" fmla="*/ 199359 w 383409"/>
                    <a:gd name="connsiteY5" fmla="*/ 61408 h 71980"/>
                    <a:gd name="connsiteX6" fmla="*/ 108902 w 383409"/>
                    <a:gd name="connsiteY6" fmla="*/ 65805 h 71980"/>
                    <a:gd name="connsiteX7" fmla="*/ 50841 w 383409"/>
                    <a:gd name="connsiteY7" fmla="*/ 69225 h 71980"/>
                    <a:gd name="connsiteX0" fmla="*/ 99042 w 431610"/>
                    <a:gd name="connsiteY0" fmla="*/ 73712 h 77867"/>
                    <a:gd name="connsiteX1" fmla="*/ 4489 w 431610"/>
                    <a:gd name="connsiteY1" fmla="*/ 7121 h 77867"/>
                    <a:gd name="connsiteX2" fmla="*/ 255722 w 431610"/>
                    <a:gd name="connsiteY2" fmla="*/ 5736 h 77867"/>
                    <a:gd name="connsiteX3" fmla="*/ 430897 w 431610"/>
                    <a:gd name="connsiteY3" fmla="*/ 9938 h 77867"/>
                    <a:gd name="connsiteX4" fmla="*/ 315023 w 431610"/>
                    <a:gd name="connsiteY4" fmla="*/ 45923 h 77867"/>
                    <a:gd name="connsiteX5" fmla="*/ 247560 w 431610"/>
                    <a:gd name="connsiteY5" fmla="*/ 65895 h 77867"/>
                    <a:gd name="connsiteX6" fmla="*/ 157103 w 431610"/>
                    <a:gd name="connsiteY6" fmla="*/ 70292 h 77867"/>
                    <a:gd name="connsiteX7" fmla="*/ 99042 w 431610"/>
                    <a:gd name="connsiteY7" fmla="*/ 73712 h 77867"/>
                    <a:gd name="connsiteX0" fmla="*/ 99677 w 432245"/>
                    <a:gd name="connsiteY0" fmla="*/ 73712 h 77280"/>
                    <a:gd name="connsiteX1" fmla="*/ 5124 w 432245"/>
                    <a:gd name="connsiteY1" fmla="*/ 7121 h 77280"/>
                    <a:gd name="connsiteX2" fmla="*/ 256357 w 432245"/>
                    <a:gd name="connsiteY2" fmla="*/ 5736 h 77280"/>
                    <a:gd name="connsiteX3" fmla="*/ 431532 w 432245"/>
                    <a:gd name="connsiteY3" fmla="*/ 9938 h 77280"/>
                    <a:gd name="connsiteX4" fmla="*/ 315658 w 432245"/>
                    <a:gd name="connsiteY4" fmla="*/ 45923 h 77280"/>
                    <a:gd name="connsiteX5" fmla="*/ 248195 w 432245"/>
                    <a:gd name="connsiteY5" fmla="*/ 65895 h 77280"/>
                    <a:gd name="connsiteX6" fmla="*/ 99677 w 432245"/>
                    <a:gd name="connsiteY6" fmla="*/ 73712 h 77280"/>
                    <a:gd name="connsiteX0" fmla="*/ 107895 w 431403"/>
                    <a:gd name="connsiteY0" fmla="*/ 65476 h 71015"/>
                    <a:gd name="connsiteX1" fmla="*/ 4282 w 431403"/>
                    <a:gd name="connsiteY1" fmla="*/ 6610 h 71015"/>
                    <a:gd name="connsiteX2" fmla="*/ 255515 w 431403"/>
                    <a:gd name="connsiteY2" fmla="*/ 5225 h 71015"/>
                    <a:gd name="connsiteX3" fmla="*/ 430690 w 431403"/>
                    <a:gd name="connsiteY3" fmla="*/ 9427 h 71015"/>
                    <a:gd name="connsiteX4" fmla="*/ 314816 w 431403"/>
                    <a:gd name="connsiteY4" fmla="*/ 45412 h 71015"/>
                    <a:gd name="connsiteX5" fmla="*/ 247353 w 431403"/>
                    <a:gd name="connsiteY5" fmla="*/ 65384 h 71015"/>
                    <a:gd name="connsiteX6" fmla="*/ 107895 w 431403"/>
                    <a:gd name="connsiteY6" fmla="*/ 65476 h 71015"/>
                    <a:gd name="connsiteX0" fmla="*/ 103653 w 432089"/>
                    <a:gd name="connsiteY0" fmla="*/ 65999 h 71538"/>
                    <a:gd name="connsiteX1" fmla="*/ 40 w 432089"/>
                    <a:gd name="connsiteY1" fmla="*/ 7133 h 71538"/>
                    <a:gd name="connsiteX2" fmla="*/ 114722 w 432089"/>
                    <a:gd name="connsiteY2" fmla="*/ 4790 h 71538"/>
                    <a:gd name="connsiteX3" fmla="*/ 426448 w 432089"/>
                    <a:gd name="connsiteY3" fmla="*/ 9950 h 71538"/>
                    <a:gd name="connsiteX4" fmla="*/ 310574 w 432089"/>
                    <a:gd name="connsiteY4" fmla="*/ 45935 h 71538"/>
                    <a:gd name="connsiteX5" fmla="*/ 243111 w 432089"/>
                    <a:gd name="connsiteY5" fmla="*/ 65907 h 71538"/>
                    <a:gd name="connsiteX6" fmla="*/ 103653 w 432089"/>
                    <a:gd name="connsiteY6" fmla="*/ 65999 h 71538"/>
                    <a:gd name="connsiteX0" fmla="*/ 103652 w 426569"/>
                    <a:gd name="connsiteY0" fmla="*/ 73254 h 78793"/>
                    <a:gd name="connsiteX1" fmla="*/ 39 w 426569"/>
                    <a:gd name="connsiteY1" fmla="*/ 14388 h 78793"/>
                    <a:gd name="connsiteX2" fmla="*/ 114721 w 426569"/>
                    <a:gd name="connsiteY2" fmla="*/ 12045 h 78793"/>
                    <a:gd name="connsiteX3" fmla="*/ 328025 w 426569"/>
                    <a:gd name="connsiteY3" fmla="*/ 41 h 78793"/>
                    <a:gd name="connsiteX4" fmla="*/ 426447 w 426569"/>
                    <a:gd name="connsiteY4" fmla="*/ 17205 h 78793"/>
                    <a:gd name="connsiteX5" fmla="*/ 310573 w 426569"/>
                    <a:gd name="connsiteY5" fmla="*/ 53190 h 78793"/>
                    <a:gd name="connsiteX6" fmla="*/ 243110 w 426569"/>
                    <a:gd name="connsiteY6" fmla="*/ 73162 h 78793"/>
                    <a:gd name="connsiteX7" fmla="*/ 103652 w 426569"/>
                    <a:gd name="connsiteY7" fmla="*/ 73254 h 78793"/>
                    <a:gd name="connsiteX0" fmla="*/ 117887 w 440804"/>
                    <a:gd name="connsiteY0" fmla="*/ 73254 h 78453"/>
                    <a:gd name="connsiteX1" fmla="*/ 32 w 440804"/>
                    <a:gd name="connsiteY1" fmla="*/ 19195 h 78453"/>
                    <a:gd name="connsiteX2" fmla="*/ 128956 w 440804"/>
                    <a:gd name="connsiteY2" fmla="*/ 12045 h 78453"/>
                    <a:gd name="connsiteX3" fmla="*/ 342260 w 440804"/>
                    <a:gd name="connsiteY3" fmla="*/ 41 h 78453"/>
                    <a:gd name="connsiteX4" fmla="*/ 440682 w 440804"/>
                    <a:gd name="connsiteY4" fmla="*/ 17205 h 78453"/>
                    <a:gd name="connsiteX5" fmla="*/ 324808 w 440804"/>
                    <a:gd name="connsiteY5" fmla="*/ 53190 h 78453"/>
                    <a:gd name="connsiteX6" fmla="*/ 257345 w 440804"/>
                    <a:gd name="connsiteY6" fmla="*/ 73162 h 78453"/>
                    <a:gd name="connsiteX7" fmla="*/ 117887 w 440804"/>
                    <a:gd name="connsiteY7" fmla="*/ 73254 h 78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0804" h="78453">
                      <a:moveTo>
                        <a:pt x="117887" y="73254"/>
                      </a:moveTo>
                      <a:cubicBezTo>
                        <a:pt x="75002" y="64260"/>
                        <a:pt x="-1813" y="29397"/>
                        <a:pt x="32" y="19195"/>
                      </a:cubicBezTo>
                      <a:cubicBezTo>
                        <a:pt x="1877" y="8993"/>
                        <a:pt x="77780" y="12073"/>
                        <a:pt x="128956" y="12045"/>
                      </a:cubicBezTo>
                      <a:cubicBezTo>
                        <a:pt x="180132" y="12017"/>
                        <a:pt x="290306" y="-819"/>
                        <a:pt x="342260" y="41"/>
                      </a:cubicBezTo>
                      <a:cubicBezTo>
                        <a:pt x="394214" y="901"/>
                        <a:pt x="443591" y="8347"/>
                        <a:pt x="440682" y="17205"/>
                      </a:cubicBezTo>
                      <a:cubicBezTo>
                        <a:pt x="437773" y="26063"/>
                        <a:pt x="354973" y="45241"/>
                        <a:pt x="324808" y="53190"/>
                      </a:cubicBezTo>
                      <a:cubicBezTo>
                        <a:pt x="294643" y="61140"/>
                        <a:pt x="283665" y="69101"/>
                        <a:pt x="257345" y="73162"/>
                      </a:cubicBezTo>
                      <a:cubicBezTo>
                        <a:pt x="221348" y="77794"/>
                        <a:pt x="160772" y="82248"/>
                        <a:pt x="117887" y="7325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9" name="Freeform 114">
                  <a:extLst>
                    <a:ext uri="{FF2B5EF4-FFF2-40B4-BE49-F238E27FC236}">
                      <a16:creationId xmlns:a16="http://schemas.microsoft.com/office/drawing/2014/main" id="{C434194E-CFA0-4723-9C22-D838F5DD98BB}"/>
                    </a:ext>
                  </a:extLst>
                </p:cNvPr>
                <p:cNvSpPr/>
                <p:nvPr/>
              </p:nvSpPr>
              <p:spPr>
                <a:xfrm>
                  <a:off x="4791839" y="2059310"/>
                  <a:ext cx="186978" cy="40297"/>
                </a:xfrm>
                <a:custGeom>
                  <a:avLst/>
                  <a:gdLst>
                    <a:gd name="connsiteX0" fmla="*/ 135732 w 276225"/>
                    <a:gd name="connsiteY0" fmla="*/ 59532 h 59532"/>
                    <a:gd name="connsiteX1" fmla="*/ 207169 w 276225"/>
                    <a:gd name="connsiteY1" fmla="*/ 50007 h 59532"/>
                    <a:gd name="connsiteX2" fmla="*/ 276225 w 276225"/>
                    <a:gd name="connsiteY2" fmla="*/ 0 h 59532"/>
                    <a:gd name="connsiteX3" fmla="*/ 0 w 276225"/>
                    <a:gd name="connsiteY3" fmla="*/ 33338 h 59532"/>
                    <a:gd name="connsiteX4" fmla="*/ 135732 w 276225"/>
                    <a:gd name="connsiteY4" fmla="*/ 59532 h 595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6225" h="59532">
                      <a:moveTo>
                        <a:pt x="135732" y="59532"/>
                      </a:moveTo>
                      <a:lnTo>
                        <a:pt x="207169" y="50007"/>
                      </a:lnTo>
                      <a:lnTo>
                        <a:pt x="276225" y="0"/>
                      </a:lnTo>
                      <a:lnTo>
                        <a:pt x="0" y="33338"/>
                      </a:lnTo>
                      <a:lnTo>
                        <a:pt x="135732" y="59532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0" name="Freeform 115">
                  <a:extLst>
                    <a:ext uri="{FF2B5EF4-FFF2-40B4-BE49-F238E27FC236}">
                      <a16:creationId xmlns:a16="http://schemas.microsoft.com/office/drawing/2014/main" id="{CF89249B-33A1-4E36-BFA6-D3F87F05EB82}"/>
                    </a:ext>
                  </a:extLst>
                </p:cNvPr>
                <p:cNvSpPr/>
                <p:nvPr/>
              </p:nvSpPr>
              <p:spPr>
                <a:xfrm>
                  <a:off x="5741238" y="1430677"/>
                  <a:ext cx="87041" cy="204710"/>
                </a:xfrm>
                <a:custGeom>
                  <a:avLst/>
                  <a:gdLst>
                    <a:gd name="connsiteX0" fmla="*/ 92868 w 128587"/>
                    <a:gd name="connsiteY0" fmla="*/ 211931 h 302419"/>
                    <a:gd name="connsiteX1" fmla="*/ 119062 w 128587"/>
                    <a:gd name="connsiteY1" fmla="*/ 159544 h 302419"/>
                    <a:gd name="connsiteX2" fmla="*/ 109537 w 128587"/>
                    <a:gd name="connsiteY2" fmla="*/ 135731 h 302419"/>
                    <a:gd name="connsiteX3" fmla="*/ 128587 w 128587"/>
                    <a:gd name="connsiteY3" fmla="*/ 0 h 302419"/>
                    <a:gd name="connsiteX4" fmla="*/ 54768 w 128587"/>
                    <a:gd name="connsiteY4" fmla="*/ 111919 h 302419"/>
                    <a:gd name="connsiteX5" fmla="*/ 7143 w 128587"/>
                    <a:gd name="connsiteY5" fmla="*/ 242887 h 302419"/>
                    <a:gd name="connsiteX6" fmla="*/ 0 w 128587"/>
                    <a:gd name="connsiteY6" fmla="*/ 302419 h 302419"/>
                    <a:gd name="connsiteX7" fmla="*/ 50006 w 128587"/>
                    <a:gd name="connsiteY7" fmla="*/ 247650 h 302419"/>
                    <a:gd name="connsiteX8" fmla="*/ 92868 w 128587"/>
                    <a:gd name="connsiteY8" fmla="*/ 211931 h 302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8587" h="302419">
                      <a:moveTo>
                        <a:pt x="92868" y="211931"/>
                      </a:moveTo>
                      <a:lnTo>
                        <a:pt x="119062" y="159544"/>
                      </a:lnTo>
                      <a:lnTo>
                        <a:pt x="109537" y="135731"/>
                      </a:lnTo>
                      <a:lnTo>
                        <a:pt x="128587" y="0"/>
                      </a:lnTo>
                      <a:lnTo>
                        <a:pt x="54768" y="111919"/>
                      </a:lnTo>
                      <a:lnTo>
                        <a:pt x="7143" y="242887"/>
                      </a:lnTo>
                      <a:lnTo>
                        <a:pt x="0" y="302419"/>
                      </a:lnTo>
                      <a:lnTo>
                        <a:pt x="50006" y="247650"/>
                      </a:lnTo>
                      <a:lnTo>
                        <a:pt x="92868" y="211931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7" name="Group 336">
                <a:extLst>
                  <a:ext uri="{FF2B5EF4-FFF2-40B4-BE49-F238E27FC236}">
                    <a16:creationId xmlns:a16="http://schemas.microsoft.com/office/drawing/2014/main" id="{92EE75C1-88C3-430F-9506-8D1CB5BCB99C}"/>
                  </a:ext>
                </a:extLst>
              </p:cNvPr>
              <p:cNvGrpSpPr/>
              <p:nvPr/>
            </p:nvGrpSpPr>
            <p:grpSpPr>
              <a:xfrm>
                <a:off x="2738110" y="1594754"/>
                <a:ext cx="3535734" cy="2522262"/>
                <a:chOff x="2738110" y="1594754"/>
                <a:chExt cx="3535734" cy="2522262"/>
              </a:xfrm>
              <a:grpFill/>
            </p:grpSpPr>
            <p:grpSp>
              <p:nvGrpSpPr>
                <p:cNvPr id="338" name="Group 337">
                  <a:extLst>
                    <a:ext uri="{FF2B5EF4-FFF2-40B4-BE49-F238E27FC236}">
                      <a16:creationId xmlns:a16="http://schemas.microsoft.com/office/drawing/2014/main" id="{E3F505CC-950B-41C7-AD95-C2BBB9F45B1F}"/>
                    </a:ext>
                  </a:extLst>
                </p:cNvPr>
                <p:cNvGrpSpPr/>
                <p:nvPr/>
              </p:nvGrpSpPr>
              <p:grpSpPr>
                <a:xfrm>
                  <a:off x="3068595" y="1594754"/>
                  <a:ext cx="2684284" cy="2489018"/>
                  <a:chOff x="2470068" y="528258"/>
                  <a:chExt cx="3382762" cy="3136685"/>
                </a:xfrm>
                <a:grpFill/>
              </p:grpSpPr>
              <p:sp>
                <p:nvSpPr>
                  <p:cNvPr id="357" name="Oval 356">
                    <a:extLst>
                      <a:ext uri="{FF2B5EF4-FFF2-40B4-BE49-F238E27FC236}">
                        <a16:creationId xmlns:a16="http://schemas.microsoft.com/office/drawing/2014/main" id="{AACFA3DE-40E6-4E87-AD95-23E9ACF86137}"/>
                      </a:ext>
                    </a:extLst>
                  </p:cNvPr>
                  <p:cNvSpPr/>
                  <p:nvPr/>
                </p:nvSpPr>
                <p:spPr>
                  <a:xfrm>
                    <a:off x="3823818" y="2871652"/>
                    <a:ext cx="64429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" name="Oval 357">
                    <a:extLst>
                      <a:ext uri="{FF2B5EF4-FFF2-40B4-BE49-F238E27FC236}">
                        <a16:creationId xmlns:a16="http://schemas.microsoft.com/office/drawing/2014/main" id="{E3D42524-4B28-4A41-93C3-4EE992B8B732}"/>
                      </a:ext>
                    </a:extLst>
                  </p:cNvPr>
                  <p:cNvSpPr/>
                  <p:nvPr/>
                </p:nvSpPr>
                <p:spPr>
                  <a:xfrm>
                    <a:off x="4050898" y="2903866"/>
                    <a:ext cx="64429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" name="Oval 358">
                    <a:extLst>
                      <a:ext uri="{FF2B5EF4-FFF2-40B4-BE49-F238E27FC236}">
                        <a16:creationId xmlns:a16="http://schemas.microsoft.com/office/drawing/2014/main" id="{F02FB540-71DB-4E6A-AF4E-B475A0459940}"/>
                      </a:ext>
                    </a:extLst>
                  </p:cNvPr>
                  <p:cNvSpPr/>
                  <p:nvPr/>
                </p:nvSpPr>
                <p:spPr>
                  <a:xfrm>
                    <a:off x="4266884" y="2903866"/>
                    <a:ext cx="64429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0" name="Oval 359">
                    <a:extLst>
                      <a:ext uri="{FF2B5EF4-FFF2-40B4-BE49-F238E27FC236}">
                        <a16:creationId xmlns:a16="http://schemas.microsoft.com/office/drawing/2014/main" id="{E751F42D-386A-4F65-8956-6BA55AC92A58}"/>
                      </a:ext>
                    </a:extLst>
                  </p:cNvPr>
                  <p:cNvSpPr/>
                  <p:nvPr/>
                </p:nvSpPr>
                <p:spPr>
                  <a:xfrm>
                    <a:off x="4455812" y="2871651"/>
                    <a:ext cx="64429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1" name="Oval 360">
                    <a:extLst>
                      <a:ext uri="{FF2B5EF4-FFF2-40B4-BE49-F238E27FC236}">
                        <a16:creationId xmlns:a16="http://schemas.microsoft.com/office/drawing/2014/main" id="{ED49EF4D-8FBF-4C07-B327-442FB86B1F7F}"/>
                      </a:ext>
                    </a:extLst>
                  </p:cNvPr>
                  <p:cNvSpPr/>
                  <p:nvPr/>
                </p:nvSpPr>
                <p:spPr>
                  <a:xfrm>
                    <a:off x="4433461" y="2798819"/>
                    <a:ext cx="64429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" name="Oval 361">
                    <a:extLst>
                      <a:ext uri="{FF2B5EF4-FFF2-40B4-BE49-F238E27FC236}">
                        <a16:creationId xmlns:a16="http://schemas.microsoft.com/office/drawing/2014/main" id="{8F38477A-60D2-41D9-8B06-2D16159A016A}"/>
                      </a:ext>
                    </a:extLst>
                  </p:cNvPr>
                  <p:cNvSpPr/>
                  <p:nvPr/>
                </p:nvSpPr>
                <p:spPr>
                  <a:xfrm>
                    <a:off x="4409308" y="2670880"/>
                    <a:ext cx="64429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3" name="Oval 362">
                    <a:extLst>
                      <a:ext uri="{FF2B5EF4-FFF2-40B4-BE49-F238E27FC236}">
                        <a16:creationId xmlns:a16="http://schemas.microsoft.com/office/drawing/2014/main" id="{689930EA-13B9-4BB5-A20D-3A5B2855FB43}"/>
                      </a:ext>
                    </a:extLst>
                  </p:cNvPr>
                  <p:cNvSpPr/>
                  <p:nvPr/>
                </p:nvSpPr>
                <p:spPr>
                  <a:xfrm>
                    <a:off x="4605069" y="2638665"/>
                    <a:ext cx="64429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4" name="Oval 363">
                    <a:extLst>
                      <a:ext uri="{FF2B5EF4-FFF2-40B4-BE49-F238E27FC236}">
                        <a16:creationId xmlns:a16="http://schemas.microsoft.com/office/drawing/2014/main" id="{54894159-F4D0-4983-90CC-E2B0B1AE3F5D}"/>
                      </a:ext>
                    </a:extLst>
                  </p:cNvPr>
                  <p:cNvSpPr/>
                  <p:nvPr/>
                </p:nvSpPr>
                <p:spPr>
                  <a:xfrm>
                    <a:off x="4719764" y="2820625"/>
                    <a:ext cx="64429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5" name="Oval 364">
                    <a:extLst>
                      <a:ext uri="{FF2B5EF4-FFF2-40B4-BE49-F238E27FC236}">
                        <a16:creationId xmlns:a16="http://schemas.microsoft.com/office/drawing/2014/main" id="{462728DD-DADF-48B5-A0E7-089C1DBDC137}"/>
                      </a:ext>
                    </a:extLst>
                  </p:cNvPr>
                  <p:cNvSpPr/>
                  <p:nvPr/>
                </p:nvSpPr>
                <p:spPr>
                  <a:xfrm>
                    <a:off x="4800535" y="2968295"/>
                    <a:ext cx="64429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6" name="Oval 365">
                    <a:extLst>
                      <a:ext uri="{FF2B5EF4-FFF2-40B4-BE49-F238E27FC236}">
                        <a16:creationId xmlns:a16="http://schemas.microsoft.com/office/drawing/2014/main" id="{4654386E-4A88-44BB-8691-73C37814DA55}"/>
                      </a:ext>
                    </a:extLst>
                  </p:cNvPr>
                  <p:cNvSpPr/>
                  <p:nvPr/>
                </p:nvSpPr>
                <p:spPr>
                  <a:xfrm>
                    <a:off x="5072587" y="2924308"/>
                    <a:ext cx="64429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7" name="Oval 366">
                    <a:extLst>
                      <a:ext uri="{FF2B5EF4-FFF2-40B4-BE49-F238E27FC236}">
                        <a16:creationId xmlns:a16="http://schemas.microsoft.com/office/drawing/2014/main" id="{49FAD53A-2EB3-4104-A8FD-E089434920AB}"/>
                      </a:ext>
                    </a:extLst>
                  </p:cNvPr>
                  <p:cNvSpPr/>
                  <p:nvPr/>
                </p:nvSpPr>
                <p:spPr>
                  <a:xfrm>
                    <a:off x="5242120" y="2854126"/>
                    <a:ext cx="64429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" name="Oval 367">
                    <a:extLst>
                      <a:ext uri="{FF2B5EF4-FFF2-40B4-BE49-F238E27FC236}">
                        <a16:creationId xmlns:a16="http://schemas.microsoft.com/office/drawing/2014/main" id="{C32CA5AA-1F67-48B9-AF23-3D58AB2E1F0D}"/>
                      </a:ext>
                    </a:extLst>
                  </p:cNvPr>
                  <p:cNvSpPr/>
                  <p:nvPr/>
                </p:nvSpPr>
                <p:spPr>
                  <a:xfrm>
                    <a:off x="4953682" y="2831033"/>
                    <a:ext cx="64429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9" name="Oval 368">
                    <a:extLst>
                      <a:ext uri="{FF2B5EF4-FFF2-40B4-BE49-F238E27FC236}">
                        <a16:creationId xmlns:a16="http://schemas.microsoft.com/office/drawing/2014/main" id="{BBBD8B9D-2B10-4FB0-9928-C551A970CCBC}"/>
                      </a:ext>
                    </a:extLst>
                  </p:cNvPr>
                  <p:cNvSpPr/>
                  <p:nvPr/>
                </p:nvSpPr>
                <p:spPr>
                  <a:xfrm>
                    <a:off x="5321294" y="2703094"/>
                    <a:ext cx="64429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0" name="Oval 369">
                    <a:extLst>
                      <a:ext uri="{FF2B5EF4-FFF2-40B4-BE49-F238E27FC236}">
                        <a16:creationId xmlns:a16="http://schemas.microsoft.com/office/drawing/2014/main" id="{FB82B86F-B884-46D8-B815-35F5346189C2}"/>
                      </a:ext>
                    </a:extLst>
                  </p:cNvPr>
                  <p:cNvSpPr/>
                  <p:nvPr/>
                </p:nvSpPr>
                <p:spPr>
                  <a:xfrm>
                    <a:off x="5225871" y="2574236"/>
                    <a:ext cx="64429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1" name="Oval 370">
                    <a:extLst>
                      <a:ext uri="{FF2B5EF4-FFF2-40B4-BE49-F238E27FC236}">
                        <a16:creationId xmlns:a16="http://schemas.microsoft.com/office/drawing/2014/main" id="{D92E4E12-5CAF-408B-898B-45D8B3A11DAA}"/>
                      </a:ext>
                    </a:extLst>
                  </p:cNvPr>
                  <p:cNvSpPr/>
                  <p:nvPr/>
                </p:nvSpPr>
                <p:spPr>
                  <a:xfrm>
                    <a:off x="4980725" y="2436026"/>
                    <a:ext cx="64429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2" name="Oval 371">
                    <a:extLst>
                      <a:ext uri="{FF2B5EF4-FFF2-40B4-BE49-F238E27FC236}">
                        <a16:creationId xmlns:a16="http://schemas.microsoft.com/office/drawing/2014/main" id="{D974B063-837E-4B5B-A7A2-7B0359C9779F}"/>
                      </a:ext>
                    </a:extLst>
                  </p:cNvPr>
                  <p:cNvSpPr/>
                  <p:nvPr/>
                </p:nvSpPr>
                <p:spPr>
                  <a:xfrm>
                    <a:off x="4777230" y="2509364"/>
                    <a:ext cx="64429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3" name="Oval 372">
                    <a:extLst>
                      <a:ext uri="{FF2B5EF4-FFF2-40B4-BE49-F238E27FC236}">
                        <a16:creationId xmlns:a16="http://schemas.microsoft.com/office/drawing/2014/main" id="{55A7202C-4A8B-4F4B-9277-E60A429B742C}"/>
                      </a:ext>
                    </a:extLst>
                  </p:cNvPr>
                  <p:cNvSpPr/>
                  <p:nvPr/>
                </p:nvSpPr>
                <p:spPr>
                  <a:xfrm>
                    <a:off x="4605068" y="3000509"/>
                    <a:ext cx="64429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4" name="Oval 373">
                    <a:extLst>
                      <a:ext uri="{FF2B5EF4-FFF2-40B4-BE49-F238E27FC236}">
                        <a16:creationId xmlns:a16="http://schemas.microsoft.com/office/drawing/2014/main" id="{DD8D29DD-EBD5-4E98-8DB4-BECC83A0C778}"/>
                      </a:ext>
                    </a:extLst>
                  </p:cNvPr>
                  <p:cNvSpPr/>
                  <p:nvPr/>
                </p:nvSpPr>
                <p:spPr>
                  <a:xfrm>
                    <a:off x="4605068" y="3157672"/>
                    <a:ext cx="64429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5" name="Oval 374">
                    <a:extLst>
                      <a:ext uri="{FF2B5EF4-FFF2-40B4-BE49-F238E27FC236}">
                        <a16:creationId xmlns:a16="http://schemas.microsoft.com/office/drawing/2014/main" id="{04C7581E-CF06-4C6F-B293-2247D74309C1}"/>
                      </a:ext>
                    </a:extLst>
                  </p:cNvPr>
                  <p:cNvSpPr/>
                  <p:nvPr/>
                </p:nvSpPr>
                <p:spPr>
                  <a:xfrm>
                    <a:off x="4883098" y="3125457"/>
                    <a:ext cx="64429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6" name="Oval 375">
                    <a:extLst>
                      <a:ext uri="{FF2B5EF4-FFF2-40B4-BE49-F238E27FC236}">
                        <a16:creationId xmlns:a16="http://schemas.microsoft.com/office/drawing/2014/main" id="{CA95BCAD-B9D5-4148-BD5D-58B5772CE2C9}"/>
                      </a:ext>
                    </a:extLst>
                  </p:cNvPr>
                  <p:cNvSpPr/>
                  <p:nvPr/>
                </p:nvSpPr>
                <p:spPr>
                  <a:xfrm>
                    <a:off x="5426626" y="2794190"/>
                    <a:ext cx="64429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7" name="Oval 376">
                    <a:extLst>
                      <a:ext uri="{FF2B5EF4-FFF2-40B4-BE49-F238E27FC236}">
                        <a16:creationId xmlns:a16="http://schemas.microsoft.com/office/drawing/2014/main" id="{2A2DA4B5-1B19-464D-A18F-E20BC3FA85F6}"/>
                      </a:ext>
                    </a:extLst>
                  </p:cNvPr>
                  <p:cNvSpPr/>
                  <p:nvPr/>
                </p:nvSpPr>
                <p:spPr>
                  <a:xfrm>
                    <a:off x="5605909" y="2672988"/>
                    <a:ext cx="64429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8" name="Oval 377">
                    <a:extLst>
                      <a:ext uri="{FF2B5EF4-FFF2-40B4-BE49-F238E27FC236}">
                        <a16:creationId xmlns:a16="http://schemas.microsoft.com/office/drawing/2014/main" id="{F1AA48F7-69C0-4418-9FD7-5E1B669B321F}"/>
                      </a:ext>
                    </a:extLst>
                  </p:cNvPr>
                  <p:cNvSpPr/>
                  <p:nvPr/>
                </p:nvSpPr>
                <p:spPr>
                  <a:xfrm>
                    <a:off x="5634054" y="2812218"/>
                    <a:ext cx="64429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9" name="Oval 378">
                    <a:extLst>
                      <a:ext uri="{FF2B5EF4-FFF2-40B4-BE49-F238E27FC236}">
                        <a16:creationId xmlns:a16="http://schemas.microsoft.com/office/drawing/2014/main" id="{A80583F4-3037-4EA1-9FBF-AD71EFCFBFD8}"/>
                      </a:ext>
                    </a:extLst>
                  </p:cNvPr>
                  <p:cNvSpPr/>
                  <p:nvPr/>
                </p:nvSpPr>
                <p:spPr>
                  <a:xfrm>
                    <a:off x="5368279" y="2936080"/>
                    <a:ext cx="64429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0" name="Oval 379">
                    <a:extLst>
                      <a:ext uri="{FF2B5EF4-FFF2-40B4-BE49-F238E27FC236}">
                        <a16:creationId xmlns:a16="http://schemas.microsoft.com/office/drawing/2014/main" id="{1FAAC452-4DA7-404D-8B30-8D20F204082E}"/>
                      </a:ext>
                    </a:extLst>
                  </p:cNvPr>
                  <p:cNvSpPr/>
                  <p:nvPr/>
                </p:nvSpPr>
                <p:spPr>
                  <a:xfrm>
                    <a:off x="5125415" y="3024324"/>
                    <a:ext cx="64429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1" name="Oval 380">
                    <a:extLst>
                      <a:ext uri="{FF2B5EF4-FFF2-40B4-BE49-F238E27FC236}">
                        <a16:creationId xmlns:a16="http://schemas.microsoft.com/office/drawing/2014/main" id="{2A78813C-02C0-4723-81BE-7B73FD3ACAC1}"/>
                      </a:ext>
                    </a:extLst>
                  </p:cNvPr>
                  <p:cNvSpPr/>
                  <p:nvPr/>
                </p:nvSpPr>
                <p:spPr>
                  <a:xfrm>
                    <a:off x="5050180" y="3256419"/>
                    <a:ext cx="64429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2" name="Oval 381">
                    <a:extLst>
                      <a:ext uri="{FF2B5EF4-FFF2-40B4-BE49-F238E27FC236}">
                        <a16:creationId xmlns:a16="http://schemas.microsoft.com/office/drawing/2014/main" id="{0A5C4233-B98E-42E3-8924-B313F3601EC0}"/>
                      </a:ext>
                    </a:extLst>
                  </p:cNvPr>
                  <p:cNvSpPr/>
                  <p:nvPr/>
                </p:nvSpPr>
                <p:spPr>
                  <a:xfrm>
                    <a:off x="5377205" y="3191990"/>
                    <a:ext cx="64429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3" name="Oval 382">
                    <a:extLst>
                      <a:ext uri="{FF2B5EF4-FFF2-40B4-BE49-F238E27FC236}">
                        <a16:creationId xmlns:a16="http://schemas.microsoft.com/office/drawing/2014/main" id="{2595736D-40AC-4A6F-B268-FAEF750A3890}"/>
                      </a:ext>
                    </a:extLst>
                  </p:cNvPr>
                  <p:cNvSpPr/>
                  <p:nvPr/>
                </p:nvSpPr>
                <p:spPr>
                  <a:xfrm>
                    <a:off x="4682005" y="3385213"/>
                    <a:ext cx="64429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4" name="Oval 383">
                    <a:extLst>
                      <a:ext uri="{FF2B5EF4-FFF2-40B4-BE49-F238E27FC236}">
                        <a16:creationId xmlns:a16="http://schemas.microsoft.com/office/drawing/2014/main" id="{4DDF44DB-AA95-4FED-A242-FB389B60B6ED}"/>
                      </a:ext>
                    </a:extLst>
                  </p:cNvPr>
                  <p:cNvSpPr/>
                  <p:nvPr/>
                </p:nvSpPr>
                <p:spPr>
                  <a:xfrm>
                    <a:off x="5762951" y="3068552"/>
                    <a:ext cx="64429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5" name="Oval 384">
                    <a:extLst>
                      <a:ext uri="{FF2B5EF4-FFF2-40B4-BE49-F238E27FC236}">
                        <a16:creationId xmlns:a16="http://schemas.microsoft.com/office/drawing/2014/main" id="{4BD04811-262B-440C-92FF-174F0632E2DB}"/>
                      </a:ext>
                    </a:extLst>
                  </p:cNvPr>
                  <p:cNvSpPr/>
                  <p:nvPr/>
                </p:nvSpPr>
                <p:spPr>
                  <a:xfrm>
                    <a:off x="3939133" y="3004501"/>
                    <a:ext cx="64429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6" name="Oval 385">
                    <a:extLst>
                      <a:ext uri="{FF2B5EF4-FFF2-40B4-BE49-F238E27FC236}">
                        <a16:creationId xmlns:a16="http://schemas.microsoft.com/office/drawing/2014/main" id="{A85D7BA7-20BA-41AD-9AFB-146BCA6A66F8}"/>
                      </a:ext>
                    </a:extLst>
                  </p:cNvPr>
                  <p:cNvSpPr/>
                  <p:nvPr/>
                </p:nvSpPr>
                <p:spPr>
                  <a:xfrm>
                    <a:off x="3630631" y="2956522"/>
                    <a:ext cx="64429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7" name="Oval 386">
                    <a:extLst>
                      <a:ext uri="{FF2B5EF4-FFF2-40B4-BE49-F238E27FC236}">
                        <a16:creationId xmlns:a16="http://schemas.microsoft.com/office/drawing/2014/main" id="{6612B658-C158-45DD-8237-39EC531B83AB}"/>
                      </a:ext>
                    </a:extLst>
                  </p:cNvPr>
                  <p:cNvSpPr/>
                  <p:nvPr/>
                </p:nvSpPr>
                <p:spPr>
                  <a:xfrm>
                    <a:off x="3455160" y="2789697"/>
                    <a:ext cx="64429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8" name="Oval 387">
                    <a:extLst>
                      <a:ext uri="{FF2B5EF4-FFF2-40B4-BE49-F238E27FC236}">
                        <a16:creationId xmlns:a16="http://schemas.microsoft.com/office/drawing/2014/main" id="{9FF02926-3852-4D79-8DDE-E6AE15AE0536}"/>
                      </a:ext>
                    </a:extLst>
                  </p:cNvPr>
                  <p:cNvSpPr/>
                  <p:nvPr/>
                </p:nvSpPr>
                <p:spPr>
                  <a:xfrm>
                    <a:off x="3630631" y="2737417"/>
                    <a:ext cx="64429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9" name="Oval 388">
                    <a:extLst>
                      <a:ext uri="{FF2B5EF4-FFF2-40B4-BE49-F238E27FC236}">
                        <a16:creationId xmlns:a16="http://schemas.microsoft.com/office/drawing/2014/main" id="{3461D950-8E7C-4161-8AFC-25217C17E406}"/>
                      </a:ext>
                    </a:extLst>
                  </p:cNvPr>
                  <p:cNvSpPr/>
                  <p:nvPr/>
                </p:nvSpPr>
                <p:spPr>
                  <a:xfrm>
                    <a:off x="3345051" y="2618595"/>
                    <a:ext cx="64429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0" name="Oval 389">
                    <a:extLst>
                      <a:ext uri="{FF2B5EF4-FFF2-40B4-BE49-F238E27FC236}">
                        <a16:creationId xmlns:a16="http://schemas.microsoft.com/office/drawing/2014/main" id="{F9AEF573-1E6F-40A6-880C-1066E5A0FDEA}"/>
                      </a:ext>
                    </a:extLst>
                  </p:cNvPr>
                  <p:cNvSpPr/>
                  <p:nvPr/>
                </p:nvSpPr>
                <p:spPr>
                  <a:xfrm>
                    <a:off x="3061848" y="2509363"/>
                    <a:ext cx="64429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1" name="Oval 390">
                    <a:extLst>
                      <a:ext uri="{FF2B5EF4-FFF2-40B4-BE49-F238E27FC236}">
                        <a16:creationId xmlns:a16="http://schemas.microsoft.com/office/drawing/2014/main" id="{953CA1FB-D038-4263-8435-86BFFE927D0F}"/>
                      </a:ext>
                    </a:extLst>
                  </p:cNvPr>
                  <p:cNvSpPr/>
                  <p:nvPr/>
                </p:nvSpPr>
                <p:spPr>
                  <a:xfrm>
                    <a:off x="2903501" y="2404186"/>
                    <a:ext cx="64429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2" name="Oval 391">
                    <a:extLst>
                      <a:ext uri="{FF2B5EF4-FFF2-40B4-BE49-F238E27FC236}">
                        <a16:creationId xmlns:a16="http://schemas.microsoft.com/office/drawing/2014/main" id="{78D002FD-ED84-4DC1-9B1B-AC494F0D09A3}"/>
                      </a:ext>
                    </a:extLst>
                  </p:cNvPr>
                  <p:cNvSpPr/>
                  <p:nvPr/>
                </p:nvSpPr>
                <p:spPr>
                  <a:xfrm>
                    <a:off x="2782587" y="2206713"/>
                    <a:ext cx="64429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3" name="Oval 392">
                    <a:extLst>
                      <a:ext uri="{FF2B5EF4-FFF2-40B4-BE49-F238E27FC236}">
                        <a16:creationId xmlns:a16="http://schemas.microsoft.com/office/drawing/2014/main" id="{2DED6C3A-2FDA-4553-8BDD-E625F82EC309}"/>
                      </a:ext>
                    </a:extLst>
                  </p:cNvPr>
                  <p:cNvSpPr/>
                  <p:nvPr/>
                </p:nvSpPr>
                <p:spPr>
                  <a:xfrm>
                    <a:off x="2497097" y="2163465"/>
                    <a:ext cx="64429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4" name="Oval 393">
                    <a:extLst>
                      <a:ext uri="{FF2B5EF4-FFF2-40B4-BE49-F238E27FC236}">
                        <a16:creationId xmlns:a16="http://schemas.microsoft.com/office/drawing/2014/main" id="{EC31A810-D9D5-4318-BD92-DDADF6DFCB56}"/>
                      </a:ext>
                    </a:extLst>
                  </p:cNvPr>
                  <p:cNvSpPr/>
                  <p:nvPr/>
                </p:nvSpPr>
                <p:spPr>
                  <a:xfrm>
                    <a:off x="2470068" y="2292515"/>
                    <a:ext cx="64429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5" name="Oval 394">
                    <a:extLst>
                      <a:ext uri="{FF2B5EF4-FFF2-40B4-BE49-F238E27FC236}">
                        <a16:creationId xmlns:a16="http://schemas.microsoft.com/office/drawing/2014/main" id="{4BBB1EDE-E001-4D95-91E0-D9E3489F79E8}"/>
                      </a:ext>
                    </a:extLst>
                  </p:cNvPr>
                  <p:cNvSpPr/>
                  <p:nvPr/>
                </p:nvSpPr>
                <p:spPr>
                  <a:xfrm>
                    <a:off x="2764509" y="2494080"/>
                    <a:ext cx="64429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6" name="Oval 395">
                    <a:extLst>
                      <a:ext uri="{FF2B5EF4-FFF2-40B4-BE49-F238E27FC236}">
                        <a16:creationId xmlns:a16="http://schemas.microsoft.com/office/drawing/2014/main" id="{097E0B8D-D6B9-4E45-9A17-C1C2E8244F33}"/>
                      </a:ext>
                    </a:extLst>
                  </p:cNvPr>
                  <p:cNvSpPr/>
                  <p:nvPr/>
                </p:nvSpPr>
                <p:spPr>
                  <a:xfrm>
                    <a:off x="3003317" y="2618595"/>
                    <a:ext cx="64429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7" name="Oval 396">
                    <a:extLst>
                      <a:ext uri="{FF2B5EF4-FFF2-40B4-BE49-F238E27FC236}">
                        <a16:creationId xmlns:a16="http://schemas.microsoft.com/office/drawing/2014/main" id="{58C594BF-E009-411A-9A88-FF7F84C5A2D9}"/>
                      </a:ext>
                    </a:extLst>
                  </p:cNvPr>
                  <p:cNvSpPr/>
                  <p:nvPr/>
                </p:nvSpPr>
                <p:spPr>
                  <a:xfrm>
                    <a:off x="3197696" y="2713843"/>
                    <a:ext cx="64429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8" name="Oval 397">
                    <a:extLst>
                      <a:ext uri="{FF2B5EF4-FFF2-40B4-BE49-F238E27FC236}">
                        <a16:creationId xmlns:a16="http://schemas.microsoft.com/office/drawing/2014/main" id="{4E3DA1FE-D0B1-4B71-9577-0E5DBC009BB5}"/>
                      </a:ext>
                    </a:extLst>
                  </p:cNvPr>
                  <p:cNvSpPr/>
                  <p:nvPr/>
                </p:nvSpPr>
                <p:spPr>
                  <a:xfrm>
                    <a:off x="3345050" y="2864161"/>
                    <a:ext cx="64429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9" name="Oval 398">
                    <a:extLst>
                      <a:ext uri="{FF2B5EF4-FFF2-40B4-BE49-F238E27FC236}">
                        <a16:creationId xmlns:a16="http://schemas.microsoft.com/office/drawing/2014/main" id="{2329DA5C-CB98-4774-8E83-B647D28D9DFA}"/>
                      </a:ext>
                    </a:extLst>
                  </p:cNvPr>
                  <p:cNvSpPr/>
                  <p:nvPr/>
                </p:nvSpPr>
                <p:spPr>
                  <a:xfrm>
                    <a:off x="5788401" y="2142549"/>
                    <a:ext cx="64429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0" name="Oval 399">
                    <a:extLst>
                      <a:ext uri="{FF2B5EF4-FFF2-40B4-BE49-F238E27FC236}">
                        <a16:creationId xmlns:a16="http://schemas.microsoft.com/office/drawing/2014/main" id="{250F4E6D-BD3A-4979-9C92-6A2749B6F428}"/>
                      </a:ext>
                    </a:extLst>
                  </p:cNvPr>
                  <p:cNvSpPr/>
                  <p:nvPr/>
                </p:nvSpPr>
                <p:spPr>
                  <a:xfrm>
                    <a:off x="5380424" y="2285790"/>
                    <a:ext cx="64429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1" name="Oval 400">
                    <a:extLst>
                      <a:ext uri="{FF2B5EF4-FFF2-40B4-BE49-F238E27FC236}">
                        <a16:creationId xmlns:a16="http://schemas.microsoft.com/office/drawing/2014/main" id="{B29CA37D-38DB-4F56-9A91-33C4F3E36E33}"/>
                      </a:ext>
                    </a:extLst>
                  </p:cNvPr>
                  <p:cNvSpPr/>
                  <p:nvPr/>
                </p:nvSpPr>
                <p:spPr>
                  <a:xfrm>
                    <a:off x="5496371" y="2154754"/>
                    <a:ext cx="64429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2" name="Oval 401">
                    <a:extLst>
                      <a:ext uri="{FF2B5EF4-FFF2-40B4-BE49-F238E27FC236}">
                        <a16:creationId xmlns:a16="http://schemas.microsoft.com/office/drawing/2014/main" id="{C81F9AE6-8029-4F07-8227-067F666E85A1}"/>
                      </a:ext>
                    </a:extLst>
                  </p:cNvPr>
                  <p:cNvSpPr/>
                  <p:nvPr/>
                </p:nvSpPr>
                <p:spPr>
                  <a:xfrm>
                    <a:off x="5462450" y="2425869"/>
                    <a:ext cx="64429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3" name="Oval 402">
                    <a:extLst>
                      <a:ext uri="{FF2B5EF4-FFF2-40B4-BE49-F238E27FC236}">
                        <a16:creationId xmlns:a16="http://schemas.microsoft.com/office/drawing/2014/main" id="{0EFEF880-3FB9-4BFC-8455-4EDA1264D893}"/>
                      </a:ext>
                    </a:extLst>
                  </p:cNvPr>
                  <p:cNvSpPr/>
                  <p:nvPr/>
                </p:nvSpPr>
                <p:spPr>
                  <a:xfrm>
                    <a:off x="5682135" y="2362598"/>
                    <a:ext cx="64429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4" name="Oval 403">
                    <a:extLst>
                      <a:ext uri="{FF2B5EF4-FFF2-40B4-BE49-F238E27FC236}">
                        <a16:creationId xmlns:a16="http://schemas.microsoft.com/office/drawing/2014/main" id="{259748CF-D86F-4262-BFB0-28E7EFB290B2}"/>
                      </a:ext>
                    </a:extLst>
                  </p:cNvPr>
                  <p:cNvSpPr/>
                  <p:nvPr/>
                </p:nvSpPr>
                <p:spPr>
                  <a:xfrm>
                    <a:off x="5682135" y="2509807"/>
                    <a:ext cx="64429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5" name="Oval 404">
                    <a:extLst>
                      <a:ext uri="{FF2B5EF4-FFF2-40B4-BE49-F238E27FC236}">
                        <a16:creationId xmlns:a16="http://schemas.microsoft.com/office/drawing/2014/main" id="{69A4D97C-A4CC-4DFB-8EF2-17B8FFFE3EB1}"/>
                      </a:ext>
                    </a:extLst>
                  </p:cNvPr>
                  <p:cNvSpPr/>
                  <p:nvPr/>
                </p:nvSpPr>
                <p:spPr>
                  <a:xfrm>
                    <a:off x="5682135" y="3191990"/>
                    <a:ext cx="64429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" name="Oval 405">
                    <a:extLst>
                      <a:ext uri="{FF2B5EF4-FFF2-40B4-BE49-F238E27FC236}">
                        <a16:creationId xmlns:a16="http://schemas.microsoft.com/office/drawing/2014/main" id="{587B15D0-7913-43A6-9205-86B4BA730631}"/>
                      </a:ext>
                    </a:extLst>
                  </p:cNvPr>
                  <p:cNvSpPr/>
                  <p:nvPr/>
                </p:nvSpPr>
                <p:spPr>
                  <a:xfrm>
                    <a:off x="4456985" y="3302768"/>
                    <a:ext cx="64429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7" name="Oval 406">
                    <a:extLst>
                      <a:ext uri="{FF2B5EF4-FFF2-40B4-BE49-F238E27FC236}">
                        <a16:creationId xmlns:a16="http://schemas.microsoft.com/office/drawing/2014/main" id="{189C928B-181F-4FB3-8215-4D42C3E0C910}"/>
                      </a:ext>
                    </a:extLst>
                  </p:cNvPr>
                  <p:cNvSpPr/>
                  <p:nvPr/>
                </p:nvSpPr>
                <p:spPr>
                  <a:xfrm>
                    <a:off x="4617576" y="3508678"/>
                    <a:ext cx="64429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8" name="Oval 407">
                    <a:extLst>
                      <a:ext uri="{FF2B5EF4-FFF2-40B4-BE49-F238E27FC236}">
                        <a16:creationId xmlns:a16="http://schemas.microsoft.com/office/drawing/2014/main" id="{373D317A-7682-49A0-AD23-D3B0B8026153}"/>
                      </a:ext>
                    </a:extLst>
                  </p:cNvPr>
                  <p:cNvSpPr/>
                  <p:nvPr/>
                </p:nvSpPr>
                <p:spPr>
                  <a:xfrm>
                    <a:off x="4946617" y="3542962"/>
                    <a:ext cx="64429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9" name="Oval 408">
                    <a:extLst>
                      <a:ext uri="{FF2B5EF4-FFF2-40B4-BE49-F238E27FC236}">
                        <a16:creationId xmlns:a16="http://schemas.microsoft.com/office/drawing/2014/main" id="{53DFCB40-3CDC-4541-9626-11754016820D}"/>
                      </a:ext>
                    </a:extLst>
                  </p:cNvPr>
                  <p:cNvSpPr/>
                  <p:nvPr/>
                </p:nvSpPr>
                <p:spPr>
                  <a:xfrm>
                    <a:off x="4354082" y="3600514"/>
                    <a:ext cx="64429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0" name="Oval 409">
                    <a:extLst>
                      <a:ext uri="{FF2B5EF4-FFF2-40B4-BE49-F238E27FC236}">
                        <a16:creationId xmlns:a16="http://schemas.microsoft.com/office/drawing/2014/main" id="{E1CB475C-ACAD-4B0E-956C-FA29049A73F3}"/>
                      </a:ext>
                    </a:extLst>
                  </p:cNvPr>
                  <p:cNvSpPr/>
                  <p:nvPr/>
                </p:nvSpPr>
                <p:spPr>
                  <a:xfrm>
                    <a:off x="4317856" y="3443017"/>
                    <a:ext cx="64429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1" name="Oval 410">
                    <a:extLst>
                      <a:ext uri="{FF2B5EF4-FFF2-40B4-BE49-F238E27FC236}">
                        <a16:creationId xmlns:a16="http://schemas.microsoft.com/office/drawing/2014/main" id="{AED02805-A72E-4E15-96D2-6ABEDD094CCB}"/>
                      </a:ext>
                    </a:extLst>
                  </p:cNvPr>
                  <p:cNvSpPr/>
                  <p:nvPr/>
                </p:nvSpPr>
                <p:spPr>
                  <a:xfrm>
                    <a:off x="4052805" y="3196281"/>
                    <a:ext cx="64429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2" name="Oval 411">
                    <a:extLst>
                      <a:ext uri="{FF2B5EF4-FFF2-40B4-BE49-F238E27FC236}">
                        <a16:creationId xmlns:a16="http://schemas.microsoft.com/office/drawing/2014/main" id="{530DDE51-4689-449C-BD2A-1CB1C3B976C8}"/>
                      </a:ext>
                    </a:extLst>
                  </p:cNvPr>
                  <p:cNvSpPr/>
                  <p:nvPr/>
                </p:nvSpPr>
                <p:spPr>
                  <a:xfrm>
                    <a:off x="4376316" y="3196281"/>
                    <a:ext cx="64429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3" name="Oval 412">
                    <a:extLst>
                      <a:ext uri="{FF2B5EF4-FFF2-40B4-BE49-F238E27FC236}">
                        <a16:creationId xmlns:a16="http://schemas.microsoft.com/office/drawing/2014/main" id="{E42DB8E5-69C7-4376-9A0C-009740AF4BF5}"/>
                      </a:ext>
                    </a:extLst>
                  </p:cNvPr>
                  <p:cNvSpPr/>
                  <p:nvPr/>
                </p:nvSpPr>
                <p:spPr>
                  <a:xfrm>
                    <a:off x="4311887" y="3068930"/>
                    <a:ext cx="64429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4" name="Oval 413">
                    <a:extLst>
                      <a:ext uri="{FF2B5EF4-FFF2-40B4-BE49-F238E27FC236}">
                        <a16:creationId xmlns:a16="http://schemas.microsoft.com/office/drawing/2014/main" id="{5F567FB4-29FC-463F-A3C3-C880C418EB8D}"/>
                      </a:ext>
                    </a:extLst>
                  </p:cNvPr>
                  <p:cNvSpPr/>
                  <p:nvPr/>
                </p:nvSpPr>
                <p:spPr>
                  <a:xfrm>
                    <a:off x="3128212" y="3270090"/>
                    <a:ext cx="64430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5" name="Oval 414">
                    <a:extLst>
                      <a:ext uri="{FF2B5EF4-FFF2-40B4-BE49-F238E27FC236}">
                        <a16:creationId xmlns:a16="http://schemas.microsoft.com/office/drawing/2014/main" id="{615E4956-5810-4440-9391-5225FCB247C2}"/>
                      </a:ext>
                    </a:extLst>
                  </p:cNvPr>
                  <p:cNvSpPr/>
                  <p:nvPr/>
                </p:nvSpPr>
                <p:spPr>
                  <a:xfrm>
                    <a:off x="3337778" y="3522026"/>
                    <a:ext cx="64430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6" name="Oval 415">
                    <a:extLst>
                      <a:ext uri="{FF2B5EF4-FFF2-40B4-BE49-F238E27FC236}">
                        <a16:creationId xmlns:a16="http://schemas.microsoft.com/office/drawing/2014/main" id="{BAA04B09-A03E-49D7-8946-572E8877EB30}"/>
                      </a:ext>
                    </a:extLst>
                  </p:cNvPr>
                  <p:cNvSpPr/>
                  <p:nvPr/>
                </p:nvSpPr>
                <p:spPr>
                  <a:xfrm>
                    <a:off x="2839071" y="3406960"/>
                    <a:ext cx="64430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7" name="Oval 416">
                    <a:extLst>
                      <a:ext uri="{FF2B5EF4-FFF2-40B4-BE49-F238E27FC236}">
                        <a16:creationId xmlns:a16="http://schemas.microsoft.com/office/drawing/2014/main" id="{06159790-EF9B-4364-A729-6ABAEDD5D608}"/>
                      </a:ext>
                    </a:extLst>
                  </p:cNvPr>
                  <p:cNvSpPr/>
                  <p:nvPr/>
                </p:nvSpPr>
                <p:spPr>
                  <a:xfrm>
                    <a:off x="3628675" y="3419678"/>
                    <a:ext cx="64430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8" name="Oval 417">
                    <a:extLst>
                      <a:ext uri="{FF2B5EF4-FFF2-40B4-BE49-F238E27FC236}">
                        <a16:creationId xmlns:a16="http://schemas.microsoft.com/office/drawing/2014/main" id="{C30EAFA4-445B-4726-9249-456045B39305}"/>
                      </a:ext>
                    </a:extLst>
                  </p:cNvPr>
                  <p:cNvSpPr/>
                  <p:nvPr/>
                </p:nvSpPr>
                <p:spPr>
                  <a:xfrm>
                    <a:off x="3070053" y="2987273"/>
                    <a:ext cx="64430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9" name="Oval 418">
                    <a:extLst>
                      <a:ext uri="{FF2B5EF4-FFF2-40B4-BE49-F238E27FC236}">
                        <a16:creationId xmlns:a16="http://schemas.microsoft.com/office/drawing/2014/main" id="{0F92C5AC-82B1-4709-BC9A-A141CD23B14A}"/>
                      </a:ext>
                    </a:extLst>
                  </p:cNvPr>
                  <p:cNvSpPr/>
                  <p:nvPr/>
                </p:nvSpPr>
                <p:spPr>
                  <a:xfrm>
                    <a:off x="3305563" y="3131572"/>
                    <a:ext cx="64430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0" name="Oval 419">
                    <a:extLst>
                      <a:ext uri="{FF2B5EF4-FFF2-40B4-BE49-F238E27FC236}">
                        <a16:creationId xmlns:a16="http://schemas.microsoft.com/office/drawing/2014/main" id="{EFA9F438-5FD8-4554-89F6-952BF0162B41}"/>
                      </a:ext>
                    </a:extLst>
                  </p:cNvPr>
                  <p:cNvSpPr/>
                  <p:nvPr/>
                </p:nvSpPr>
                <p:spPr>
                  <a:xfrm>
                    <a:off x="3409480" y="3022837"/>
                    <a:ext cx="64430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1" name="Oval 420">
                    <a:extLst>
                      <a:ext uri="{FF2B5EF4-FFF2-40B4-BE49-F238E27FC236}">
                        <a16:creationId xmlns:a16="http://schemas.microsoft.com/office/drawing/2014/main" id="{85C47CE5-57D6-478E-94B5-D916AB407C24}"/>
                      </a:ext>
                    </a:extLst>
                  </p:cNvPr>
                  <p:cNvSpPr/>
                  <p:nvPr/>
                </p:nvSpPr>
                <p:spPr>
                  <a:xfrm>
                    <a:off x="3441695" y="3274035"/>
                    <a:ext cx="64430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2" name="Oval 421">
                    <a:extLst>
                      <a:ext uri="{FF2B5EF4-FFF2-40B4-BE49-F238E27FC236}">
                        <a16:creationId xmlns:a16="http://schemas.microsoft.com/office/drawing/2014/main" id="{E3378C38-90B2-468A-8BBB-2B51070AB5F3}"/>
                      </a:ext>
                    </a:extLst>
                  </p:cNvPr>
                  <p:cNvSpPr/>
                  <p:nvPr/>
                </p:nvSpPr>
                <p:spPr>
                  <a:xfrm>
                    <a:off x="2927405" y="3055052"/>
                    <a:ext cx="64430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3" name="Oval 422">
                    <a:extLst>
                      <a:ext uri="{FF2B5EF4-FFF2-40B4-BE49-F238E27FC236}">
                        <a16:creationId xmlns:a16="http://schemas.microsoft.com/office/drawing/2014/main" id="{37A7AAB4-3389-46F9-A211-B300EEC1872D}"/>
                      </a:ext>
                    </a:extLst>
                  </p:cNvPr>
                  <p:cNvSpPr/>
                  <p:nvPr/>
                </p:nvSpPr>
                <p:spPr>
                  <a:xfrm>
                    <a:off x="2721886" y="1990854"/>
                    <a:ext cx="64430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4" name="Oval 423">
                    <a:extLst>
                      <a:ext uri="{FF2B5EF4-FFF2-40B4-BE49-F238E27FC236}">
                        <a16:creationId xmlns:a16="http://schemas.microsoft.com/office/drawing/2014/main" id="{E713F3B7-943D-4C41-9B7A-072091BCEA1D}"/>
                      </a:ext>
                    </a:extLst>
                  </p:cNvPr>
                  <p:cNvSpPr/>
                  <p:nvPr/>
                </p:nvSpPr>
                <p:spPr>
                  <a:xfrm>
                    <a:off x="3205402" y="2342994"/>
                    <a:ext cx="64430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5" name="Oval 424">
                    <a:extLst>
                      <a:ext uri="{FF2B5EF4-FFF2-40B4-BE49-F238E27FC236}">
                        <a16:creationId xmlns:a16="http://schemas.microsoft.com/office/drawing/2014/main" id="{D57E98E2-E5C1-4916-B6EB-DF321815591F}"/>
                      </a:ext>
                    </a:extLst>
                  </p:cNvPr>
                  <p:cNvSpPr/>
                  <p:nvPr/>
                </p:nvSpPr>
                <p:spPr>
                  <a:xfrm>
                    <a:off x="3384237" y="2401382"/>
                    <a:ext cx="64430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6" name="Oval 425">
                    <a:extLst>
                      <a:ext uri="{FF2B5EF4-FFF2-40B4-BE49-F238E27FC236}">
                        <a16:creationId xmlns:a16="http://schemas.microsoft.com/office/drawing/2014/main" id="{ED046FEB-1478-41F6-BE45-0E6D751B9057}"/>
                      </a:ext>
                    </a:extLst>
                  </p:cNvPr>
                  <p:cNvSpPr/>
                  <p:nvPr/>
                </p:nvSpPr>
                <p:spPr>
                  <a:xfrm>
                    <a:off x="3251915" y="670605"/>
                    <a:ext cx="64430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7" name="Oval 426">
                    <a:extLst>
                      <a:ext uri="{FF2B5EF4-FFF2-40B4-BE49-F238E27FC236}">
                        <a16:creationId xmlns:a16="http://schemas.microsoft.com/office/drawing/2014/main" id="{42743A0A-F270-441D-9A5C-083BA162BAD2}"/>
                      </a:ext>
                    </a:extLst>
                  </p:cNvPr>
                  <p:cNvSpPr/>
                  <p:nvPr/>
                </p:nvSpPr>
                <p:spPr>
                  <a:xfrm>
                    <a:off x="2999011" y="801436"/>
                    <a:ext cx="64430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8" name="Oval 427">
                    <a:extLst>
                      <a:ext uri="{FF2B5EF4-FFF2-40B4-BE49-F238E27FC236}">
                        <a16:creationId xmlns:a16="http://schemas.microsoft.com/office/drawing/2014/main" id="{91E6FC38-3C95-48F2-8EF8-5C79B5C78FCF}"/>
                      </a:ext>
                    </a:extLst>
                  </p:cNvPr>
                  <p:cNvSpPr/>
                  <p:nvPr/>
                </p:nvSpPr>
                <p:spPr>
                  <a:xfrm>
                    <a:off x="2573166" y="1288002"/>
                    <a:ext cx="64430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9" name="Oval 428">
                    <a:extLst>
                      <a:ext uri="{FF2B5EF4-FFF2-40B4-BE49-F238E27FC236}">
                        <a16:creationId xmlns:a16="http://schemas.microsoft.com/office/drawing/2014/main" id="{4AE85C93-A44C-4735-9F9E-6F56594FEF3F}"/>
                      </a:ext>
                    </a:extLst>
                  </p:cNvPr>
                  <p:cNvSpPr/>
                  <p:nvPr/>
                </p:nvSpPr>
                <p:spPr>
                  <a:xfrm>
                    <a:off x="4171837" y="528258"/>
                    <a:ext cx="64430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0" name="Oval 429">
                    <a:extLst>
                      <a:ext uri="{FF2B5EF4-FFF2-40B4-BE49-F238E27FC236}">
                        <a16:creationId xmlns:a16="http://schemas.microsoft.com/office/drawing/2014/main" id="{6A2455C2-2670-40ED-81B6-630E7E63B2F1}"/>
                      </a:ext>
                    </a:extLst>
                  </p:cNvPr>
                  <p:cNvSpPr/>
                  <p:nvPr/>
                </p:nvSpPr>
                <p:spPr>
                  <a:xfrm>
                    <a:off x="4377094" y="540672"/>
                    <a:ext cx="64430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1" name="Oval 430">
                    <a:extLst>
                      <a:ext uri="{FF2B5EF4-FFF2-40B4-BE49-F238E27FC236}">
                        <a16:creationId xmlns:a16="http://schemas.microsoft.com/office/drawing/2014/main" id="{B5336CE3-F966-4B07-B138-F8C2A07DDD7A}"/>
                      </a:ext>
                    </a:extLst>
                  </p:cNvPr>
                  <p:cNvSpPr/>
                  <p:nvPr/>
                </p:nvSpPr>
                <p:spPr>
                  <a:xfrm>
                    <a:off x="5091764" y="790242"/>
                    <a:ext cx="64430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2" name="Oval 431">
                    <a:extLst>
                      <a:ext uri="{FF2B5EF4-FFF2-40B4-BE49-F238E27FC236}">
                        <a16:creationId xmlns:a16="http://schemas.microsoft.com/office/drawing/2014/main" id="{68A749F8-EC1C-4BD2-AB85-F0C7B25AEC56}"/>
                      </a:ext>
                    </a:extLst>
                  </p:cNvPr>
                  <p:cNvSpPr/>
                  <p:nvPr/>
                </p:nvSpPr>
                <p:spPr>
                  <a:xfrm>
                    <a:off x="5478332" y="1188466"/>
                    <a:ext cx="64430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3" name="Oval 432">
                    <a:extLst>
                      <a:ext uri="{FF2B5EF4-FFF2-40B4-BE49-F238E27FC236}">
                        <a16:creationId xmlns:a16="http://schemas.microsoft.com/office/drawing/2014/main" id="{3D434962-7106-43A2-9614-2DCD826DB9AD}"/>
                      </a:ext>
                    </a:extLst>
                  </p:cNvPr>
                  <p:cNvSpPr/>
                  <p:nvPr/>
                </p:nvSpPr>
                <p:spPr>
                  <a:xfrm>
                    <a:off x="5553923" y="1393945"/>
                    <a:ext cx="64430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4" name="Oval 433">
                    <a:extLst>
                      <a:ext uri="{FF2B5EF4-FFF2-40B4-BE49-F238E27FC236}">
                        <a16:creationId xmlns:a16="http://schemas.microsoft.com/office/drawing/2014/main" id="{63CA734E-F48E-4F2A-A944-C874B3943FBF}"/>
                      </a:ext>
                    </a:extLst>
                  </p:cNvPr>
                  <p:cNvSpPr/>
                  <p:nvPr/>
                </p:nvSpPr>
                <p:spPr>
                  <a:xfrm>
                    <a:off x="4598140" y="2452476"/>
                    <a:ext cx="64430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5" name="Oval 434">
                    <a:extLst>
                      <a:ext uri="{FF2B5EF4-FFF2-40B4-BE49-F238E27FC236}">
                        <a16:creationId xmlns:a16="http://schemas.microsoft.com/office/drawing/2014/main" id="{7CBDD98E-0E7C-4EEF-8921-98A6586EBFE9}"/>
                      </a:ext>
                    </a:extLst>
                  </p:cNvPr>
                  <p:cNvSpPr/>
                  <p:nvPr/>
                </p:nvSpPr>
                <p:spPr>
                  <a:xfrm>
                    <a:off x="5400191" y="1990854"/>
                    <a:ext cx="64430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6" name="Oval 435">
                    <a:extLst>
                      <a:ext uri="{FF2B5EF4-FFF2-40B4-BE49-F238E27FC236}">
                        <a16:creationId xmlns:a16="http://schemas.microsoft.com/office/drawing/2014/main" id="{F34AB4B4-4D7A-44EC-BC1D-AC36AD6C90FE}"/>
                      </a:ext>
                    </a:extLst>
                  </p:cNvPr>
                  <p:cNvSpPr/>
                  <p:nvPr/>
                </p:nvSpPr>
                <p:spPr>
                  <a:xfrm>
                    <a:off x="5318881" y="2087472"/>
                    <a:ext cx="64430" cy="644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9" name="Group 338">
                  <a:extLst>
                    <a:ext uri="{FF2B5EF4-FFF2-40B4-BE49-F238E27FC236}">
                      <a16:creationId xmlns:a16="http://schemas.microsoft.com/office/drawing/2014/main" id="{9EB275A1-3015-4E8E-A0EA-5DEA4156CAA3}"/>
                    </a:ext>
                  </a:extLst>
                </p:cNvPr>
                <p:cNvGrpSpPr/>
                <p:nvPr/>
              </p:nvGrpSpPr>
              <p:grpSpPr>
                <a:xfrm>
                  <a:off x="2738110" y="1805465"/>
                  <a:ext cx="3535734" cy="2311551"/>
                  <a:chOff x="3059843" y="734390"/>
                  <a:chExt cx="3535734" cy="2311551"/>
                </a:xfrm>
                <a:grpFill/>
              </p:grpSpPr>
              <p:sp>
                <p:nvSpPr>
                  <p:cNvPr id="340" name="Oval 339">
                    <a:extLst>
                      <a:ext uri="{FF2B5EF4-FFF2-40B4-BE49-F238E27FC236}">
                        <a16:creationId xmlns:a16="http://schemas.microsoft.com/office/drawing/2014/main" id="{3B36B17D-09FD-4F6D-98EC-D33D744163BB}"/>
                      </a:ext>
                    </a:extLst>
                  </p:cNvPr>
                  <p:cNvSpPr/>
                  <p:nvPr/>
                </p:nvSpPr>
                <p:spPr>
                  <a:xfrm>
                    <a:off x="5602671" y="1871688"/>
                    <a:ext cx="51126" cy="51126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41" name="Group 340">
                    <a:extLst>
                      <a:ext uri="{FF2B5EF4-FFF2-40B4-BE49-F238E27FC236}">
                        <a16:creationId xmlns:a16="http://schemas.microsoft.com/office/drawing/2014/main" id="{91B15ADD-B720-4BE4-9503-83D8A5035A69}"/>
                      </a:ext>
                    </a:extLst>
                  </p:cNvPr>
                  <p:cNvGrpSpPr/>
                  <p:nvPr/>
                </p:nvGrpSpPr>
                <p:grpSpPr>
                  <a:xfrm>
                    <a:off x="3059843" y="734390"/>
                    <a:ext cx="3535734" cy="2311551"/>
                    <a:chOff x="3059843" y="734390"/>
                    <a:chExt cx="3535734" cy="2311551"/>
                  </a:xfrm>
                  <a:grpFill/>
                </p:grpSpPr>
                <p:sp>
                  <p:nvSpPr>
                    <p:cNvPr id="342" name="Oval 341">
                      <a:extLst>
                        <a:ext uri="{FF2B5EF4-FFF2-40B4-BE49-F238E27FC236}">
                          <a16:creationId xmlns:a16="http://schemas.microsoft.com/office/drawing/2014/main" id="{5DC4CAEE-AF27-491F-8167-DC1EE8C3D6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44451" y="2156561"/>
                      <a:ext cx="51126" cy="51126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343" name="Group 342">
                      <a:extLst>
                        <a:ext uri="{FF2B5EF4-FFF2-40B4-BE49-F238E27FC236}">
                          <a16:creationId xmlns:a16="http://schemas.microsoft.com/office/drawing/2014/main" id="{33115D61-F71A-4E4F-BBEC-13503B03245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59843" y="734390"/>
                      <a:ext cx="3225147" cy="2311551"/>
                      <a:chOff x="2053588" y="793798"/>
                      <a:chExt cx="4064362" cy="2913040"/>
                    </a:xfrm>
                    <a:grpFill/>
                  </p:grpSpPr>
                  <p:sp>
                    <p:nvSpPr>
                      <p:cNvPr id="344" name="Oval 343">
                        <a:extLst>
                          <a:ext uri="{FF2B5EF4-FFF2-40B4-BE49-F238E27FC236}">
                            <a16:creationId xmlns:a16="http://schemas.microsoft.com/office/drawing/2014/main" id="{8CE7EFF9-F944-4513-B519-D37BD15D25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816276" y="2893349"/>
                        <a:ext cx="64429" cy="64429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5" name="Oval 344">
                        <a:extLst>
                          <a:ext uri="{FF2B5EF4-FFF2-40B4-BE49-F238E27FC236}">
                            <a16:creationId xmlns:a16="http://schemas.microsoft.com/office/drawing/2014/main" id="{609BDD89-8E12-41CC-8EDB-FC57E89C26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41015" y="2679515"/>
                        <a:ext cx="64429" cy="64429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6" name="Oval 345">
                        <a:extLst>
                          <a:ext uri="{FF2B5EF4-FFF2-40B4-BE49-F238E27FC236}">
                            <a16:creationId xmlns:a16="http://schemas.microsoft.com/office/drawing/2014/main" id="{0DAA5F1E-DC2F-4B32-B814-F0AAD18D241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53521" y="2253051"/>
                        <a:ext cx="64429" cy="64429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7" name="Oval 346">
                        <a:extLst>
                          <a:ext uri="{FF2B5EF4-FFF2-40B4-BE49-F238E27FC236}">
                            <a16:creationId xmlns:a16="http://schemas.microsoft.com/office/drawing/2014/main" id="{69469EF7-E7D5-4146-84A4-B5328EE9BA3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872287" y="1750395"/>
                        <a:ext cx="64429" cy="64429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8" name="Oval 347">
                        <a:extLst>
                          <a:ext uri="{FF2B5EF4-FFF2-40B4-BE49-F238E27FC236}">
                            <a16:creationId xmlns:a16="http://schemas.microsoft.com/office/drawing/2014/main" id="{95ABAA15-BD07-4C16-AD99-7DBE6533720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57664" y="2974107"/>
                        <a:ext cx="64429" cy="64429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9" name="Oval 348">
                        <a:extLst>
                          <a:ext uri="{FF2B5EF4-FFF2-40B4-BE49-F238E27FC236}">
                            <a16:creationId xmlns:a16="http://schemas.microsoft.com/office/drawing/2014/main" id="{803CD6F1-C4C8-45F8-8C67-B390E6EED1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81541" y="3642409"/>
                        <a:ext cx="64429" cy="64429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0" name="Oval 349">
                        <a:extLst>
                          <a:ext uri="{FF2B5EF4-FFF2-40B4-BE49-F238E27FC236}">
                            <a16:creationId xmlns:a16="http://schemas.microsoft.com/office/drawing/2014/main" id="{9FC09EC4-74D2-45FB-90E4-A9653310F01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757017" y="2586380"/>
                        <a:ext cx="64429" cy="64429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1" name="Oval 350">
                        <a:extLst>
                          <a:ext uri="{FF2B5EF4-FFF2-40B4-BE49-F238E27FC236}">
                            <a16:creationId xmlns:a16="http://schemas.microsoft.com/office/drawing/2014/main" id="{CBA708BF-4A86-4566-AB51-C337F0F4371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18742" y="2419201"/>
                        <a:ext cx="64429" cy="64429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2" name="Oval 351">
                        <a:extLst>
                          <a:ext uri="{FF2B5EF4-FFF2-40B4-BE49-F238E27FC236}">
                            <a16:creationId xmlns:a16="http://schemas.microsoft.com/office/drawing/2014/main" id="{59E3BC57-95A3-446D-8A17-151CA11A062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53638" y="1904992"/>
                        <a:ext cx="64429" cy="64429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3" name="Oval 352">
                        <a:extLst>
                          <a:ext uri="{FF2B5EF4-FFF2-40B4-BE49-F238E27FC236}">
                            <a16:creationId xmlns:a16="http://schemas.microsoft.com/office/drawing/2014/main" id="{46DFDC31-0980-4154-9EFD-904912C55E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3588" y="2109228"/>
                        <a:ext cx="64429" cy="64429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4" name="Oval 353">
                        <a:extLst>
                          <a:ext uri="{FF2B5EF4-FFF2-40B4-BE49-F238E27FC236}">
                            <a16:creationId xmlns:a16="http://schemas.microsoft.com/office/drawing/2014/main" id="{69698504-0AE0-4901-BD0B-FAA4E60261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22606" y="1518265"/>
                        <a:ext cx="64429" cy="64429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5" name="Oval 354">
                        <a:extLst>
                          <a:ext uri="{FF2B5EF4-FFF2-40B4-BE49-F238E27FC236}">
                            <a16:creationId xmlns:a16="http://schemas.microsoft.com/office/drawing/2014/main" id="{7D335E0C-5800-4FF8-A6EC-F50B129E62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64882" y="956604"/>
                        <a:ext cx="64429" cy="64429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6" name="Oval 355">
                        <a:extLst>
                          <a:ext uri="{FF2B5EF4-FFF2-40B4-BE49-F238E27FC236}">
                            <a16:creationId xmlns:a16="http://schemas.microsoft.com/office/drawing/2014/main" id="{0946F670-8EE5-41CE-BD97-56811E457BE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44170" y="793798"/>
                        <a:ext cx="64429" cy="64429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</p:grp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65165CEC-6405-4DC3-B35F-55C3324685CB}"/>
                </a:ext>
              </a:extLst>
            </p:cNvPr>
            <p:cNvGrpSpPr/>
            <p:nvPr/>
          </p:nvGrpSpPr>
          <p:grpSpPr>
            <a:xfrm>
              <a:off x="3400822" y="4647773"/>
              <a:ext cx="193949" cy="185126"/>
              <a:chOff x="3095560" y="4452946"/>
              <a:chExt cx="302141" cy="288396"/>
            </a:xfrm>
            <a:grpFill/>
          </p:grpSpPr>
          <p:sp>
            <p:nvSpPr>
              <p:cNvPr id="334" name="Freeform 274">
                <a:extLst>
                  <a:ext uri="{FF2B5EF4-FFF2-40B4-BE49-F238E27FC236}">
                    <a16:creationId xmlns:a16="http://schemas.microsoft.com/office/drawing/2014/main" id="{2FB3F460-281F-4878-8B2C-F3AAD9569D7A}"/>
                  </a:ext>
                </a:extLst>
              </p:cNvPr>
              <p:cNvSpPr/>
              <p:nvPr/>
            </p:nvSpPr>
            <p:spPr>
              <a:xfrm>
                <a:off x="3095560" y="4468711"/>
                <a:ext cx="264383" cy="272631"/>
              </a:xfrm>
              <a:custGeom>
                <a:avLst/>
                <a:gdLst>
                  <a:gd name="connsiteX0" fmla="*/ 0 w 287788"/>
                  <a:gd name="connsiteY0" fmla="*/ 62349 h 281424"/>
                  <a:gd name="connsiteX1" fmla="*/ 42862 w 287788"/>
                  <a:gd name="connsiteY1" fmla="*/ 131406 h 281424"/>
                  <a:gd name="connsiteX2" fmla="*/ 80962 w 287788"/>
                  <a:gd name="connsiteY2" fmla="*/ 112356 h 281424"/>
                  <a:gd name="connsiteX3" fmla="*/ 71437 w 287788"/>
                  <a:gd name="connsiteY3" fmla="*/ 69493 h 281424"/>
                  <a:gd name="connsiteX4" fmla="*/ 88106 w 287788"/>
                  <a:gd name="connsiteY4" fmla="*/ 14724 h 281424"/>
                  <a:gd name="connsiteX5" fmla="*/ 140493 w 287788"/>
                  <a:gd name="connsiteY5" fmla="*/ 437 h 281424"/>
                  <a:gd name="connsiteX6" fmla="*/ 219075 w 287788"/>
                  <a:gd name="connsiteY6" fmla="*/ 26631 h 281424"/>
                  <a:gd name="connsiteX7" fmla="*/ 271462 w 287788"/>
                  <a:gd name="connsiteY7" fmla="*/ 93306 h 281424"/>
                  <a:gd name="connsiteX8" fmla="*/ 285750 w 287788"/>
                  <a:gd name="connsiteY8" fmla="*/ 150456 h 281424"/>
                  <a:gd name="connsiteX9" fmla="*/ 233362 w 287788"/>
                  <a:gd name="connsiteY9" fmla="*/ 193318 h 281424"/>
                  <a:gd name="connsiteX10" fmla="*/ 169068 w 287788"/>
                  <a:gd name="connsiteY10" fmla="*/ 188556 h 281424"/>
                  <a:gd name="connsiteX11" fmla="*/ 109537 w 287788"/>
                  <a:gd name="connsiteY11" fmla="*/ 200462 h 281424"/>
                  <a:gd name="connsiteX12" fmla="*/ 126206 w 287788"/>
                  <a:gd name="connsiteY12" fmla="*/ 240943 h 281424"/>
                  <a:gd name="connsiteX13" fmla="*/ 154781 w 287788"/>
                  <a:gd name="connsiteY13" fmla="*/ 281424 h 281424"/>
                  <a:gd name="connsiteX0" fmla="*/ 0 w 287788"/>
                  <a:gd name="connsiteY0" fmla="*/ 62349 h 281424"/>
                  <a:gd name="connsiteX1" fmla="*/ 42862 w 287788"/>
                  <a:gd name="connsiteY1" fmla="*/ 131406 h 281424"/>
                  <a:gd name="connsiteX2" fmla="*/ 71437 w 287788"/>
                  <a:gd name="connsiteY2" fmla="*/ 69493 h 281424"/>
                  <a:gd name="connsiteX3" fmla="*/ 88106 w 287788"/>
                  <a:gd name="connsiteY3" fmla="*/ 14724 h 281424"/>
                  <a:gd name="connsiteX4" fmla="*/ 140493 w 287788"/>
                  <a:gd name="connsiteY4" fmla="*/ 437 h 281424"/>
                  <a:gd name="connsiteX5" fmla="*/ 219075 w 287788"/>
                  <a:gd name="connsiteY5" fmla="*/ 26631 h 281424"/>
                  <a:gd name="connsiteX6" fmla="*/ 271462 w 287788"/>
                  <a:gd name="connsiteY6" fmla="*/ 93306 h 281424"/>
                  <a:gd name="connsiteX7" fmla="*/ 285750 w 287788"/>
                  <a:gd name="connsiteY7" fmla="*/ 150456 h 281424"/>
                  <a:gd name="connsiteX8" fmla="*/ 233362 w 287788"/>
                  <a:gd name="connsiteY8" fmla="*/ 193318 h 281424"/>
                  <a:gd name="connsiteX9" fmla="*/ 169068 w 287788"/>
                  <a:gd name="connsiteY9" fmla="*/ 188556 h 281424"/>
                  <a:gd name="connsiteX10" fmla="*/ 109537 w 287788"/>
                  <a:gd name="connsiteY10" fmla="*/ 200462 h 281424"/>
                  <a:gd name="connsiteX11" fmla="*/ 126206 w 287788"/>
                  <a:gd name="connsiteY11" fmla="*/ 240943 h 281424"/>
                  <a:gd name="connsiteX12" fmla="*/ 154781 w 287788"/>
                  <a:gd name="connsiteY12" fmla="*/ 281424 h 281424"/>
                  <a:gd name="connsiteX0" fmla="*/ 0 w 287788"/>
                  <a:gd name="connsiteY0" fmla="*/ 64027 h 283102"/>
                  <a:gd name="connsiteX1" fmla="*/ 42862 w 287788"/>
                  <a:gd name="connsiteY1" fmla="*/ 133084 h 283102"/>
                  <a:gd name="connsiteX2" fmla="*/ 88106 w 287788"/>
                  <a:gd name="connsiteY2" fmla="*/ 16402 h 283102"/>
                  <a:gd name="connsiteX3" fmla="*/ 140493 w 287788"/>
                  <a:gd name="connsiteY3" fmla="*/ 2115 h 283102"/>
                  <a:gd name="connsiteX4" fmla="*/ 219075 w 287788"/>
                  <a:gd name="connsiteY4" fmla="*/ 28309 h 283102"/>
                  <a:gd name="connsiteX5" fmla="*/ 271462 w 287788"/>
                  <a:gd name="connsiteY5" fmla="*/ 94984 h 283102"/>
                  <a:gd name="connsiteX6" fmla="*/ 285750 w 287788"/>
                  <a:gd name="connsiteY6" fmla="*/ 152134 h 283102"/>
                  <a:gd name="connsiteX7" fmla="*/ 233362 w 287788"/>
                  <a:gd name="connsiteY7" fmla="*/ 194996 h 283102"/>
                  <a:gd name="connsiteX8" fmla="*/ 169068 w 287788"/>
                  <a:gd name="connsiteY8" fmla="*/ 190234 h 283102"/>
                  <a:gd name="connsiteX9" fmla="*/ 109537 w 287788"/>
                  <a:gd name="connsiteY9" fmla="*/ 202140 h 283102"/>
                  <a:gd name="connsiteX10" fmla="*/ 126206 w 287788"/>
                  <a:gd name="connsiteY10" fmla="*/ 242621 h 283102"/>
                  <a:gd name="connsiteX11" fmla="*/ 154781 w 287788"/>
                  <a:gd name="connsiteY11" fmla="*/ 283102 h 283102"/>
                  <a:gd name="connsiteX0" fmla="*/ 0 w 287788"/>
                  <a:gd name="connsiteY0" fmla="*/ 62292 h 281367"/>
                  <a:gd name="connsiteX1" fmla="*/ 88106 w 287788"/>
                  <a:gd name="connsiteY1" fmla="*/ 14667 h 281367"/>
                  <a:gd name="connsiteX2" fmla="*/ 140493 w 287788"/>
                  <a:gd name="connsiteY2" fmla="*/ 380 h 281367"/>
                  <a:gd name="connsiteX3" fmla="*/ 219075 w 287788"/>
                  <a:gd name="connsiteY3" fmla="*/ 26574 h 281367"/>
                  <a:gd name="connsiteX4" fmla="*/ 271462 w 287788"/>
                  <a:gd name="connsiteY4" fmla="*/ 93249 h 281367"/>
                  <a:gd name="connsiteX5" fmla="*/ 285750 w 287788"/>
                  <a:gd name="connsiteY5" fmla="*/ 150399 h 281367"/>
                  <a:gd name="connsiteX6" fmla="*/ 233362 w 287788"/>
                  <a:gd name="connsiteY6" fmla="*/ 193261 h 281367"/>
                  <a:gd name="connsiteX7" fmla="*/ 169068 w 287788"/>
                  <a:gd name="connsiteY7" fmla="*/ 188499 h 281367"/>
                  <a:gd name="connsiteX8" fmla="*/ 109537 w 287788"/>
                  <a:gd name="connsiteY8" fmla="*/ 200405 h 281367"/>
                  <a:gd name="connsiteX9" fmla="*/ 126206 w 287788"/>
                  <a:gd name="connsiteY9" fmla="*/ 240886 h 281367"/>
                  <a:gd name="connsiteX10" fmla="*/ 154781 w 287788"/>
                  <a:gd name="connsiteY10" fmla="*/ 281367 h 281367"/>
                  <a:gd name="connsiteX0" fmla="*/ 0 w 287788"/>
                  <a:gd name="connsiteY0" fmla="*/ 62328 h 281403"/>
                  <a:gd name="connsiteX1" fmla="*/ 54768 w 287788"/>
                  <a:gd name="connsiteY1" fmla="*/ 67091 h 281403"/>
                  <a:gd name="connsiteX2" fmla="*/ 88106 w 287788"/>
                  <a:gd name="connsiteY2" fmla="*/ 14703 h 281403"/>
                  <a:gd name="connsiteX3" fmla="*/ 140493 w 287788"/>
                  <a:gd name="connsiteY3" fmla="*/ 416 h 281403"/>
                  <a:gd name="connsiteX4" fmla="*/ 219075 w 287788"/>
                  <a:gd name="connsiteY4" fmla="*/ 26610 h 281403"/>
                  <a:gd name="connsiteX5" fmla="*/ 271462 w 287788"/>
                  <a:gd name="connsiteY5" fmla="*/ 93285 h 281403"/>
                  <a:gd name="connsiteX6" fmla="*/ 285750 w 287788"/>
                  <a:gd name="connsiteY6" fmla="*/ 150435 h 281403"/>
                  <a:gd name="connsiteX7" fmla="*/ 233362 w 287788"/>
                  <a:gd name="connsiteY7" fmla="*/ 193297 h 281403"/>
                  <a:gd name="connsiteX8" fmla="*/ 169068 w 287788"/>
                  <a:gd name="connsiteY8" fmla="*/ 188535 h 281403"/>
                  <a:gd name="connsiteX9" fmla="*/ 109537 w 287788"/>
                  <a:gd name="connsiteY9" fmla="*/ 200441 h 281403"/>
                  <a:gd name="connsiteX10" fmla="*/ 126206 w 287788"/>
                  <a:gd name="connsiteY10" fmla="*/ 240922 h 281403"/>
                  <a:gd name="connsiteX11" fmla="*/ 154781 w 287788"/>
                  <a:gd name="connsiteY11" fmla="*/ 281403 h 281403"/>
                  <a:gd name="connsiteX0" fmla="*/ 0 w 287788"/>
                  <a:gd name="connsiteY0" fmla="*/ 62328 h 281403"/>
                  <a:gd name="connsiteX1" fmla="*/ 54768 w 287788"/>
                  <a:gd name="connsiteY1" fmla="*/ 67091 h 281403"/>
                  <a:gd name="connsiteX2" fmla="*/ 88106 w 287788"/>
                  <a:gd name="connsiteY2" fmla="*/ 14703 h 281403"/>
                  <a:gd name="connsiteX3" fmla="*/ 140493 w 287788"/>
                  <a:gd name="connsiteY3" fmla="*/ 416 h 281403"/>
                  <a:gd name="connsiteX4" fmla="*/ 219075 w 287788"/>
                  <a:gd name="connsiteY4" fmla="*/ 26610 h 281403"/>
                  <a:gd name="connsiteX5" fmla="*/ 271462 w 287788"/>
                  <a:gd name="connsiteY5" fmla="*/ 93285 h 281403"/>
                  <a:gd name="connsiteX6" fmla="*/ 285750 w 287788"/>
                  <a:gd name="connsiteY6" fmla="*/ 150435 h 281403"/>
                  <a:gd name="connsiteX7" fmla="*/ 233362 w 287788"/>
                  <a:gd name="connsiteY7" fmla="*/ 193297 h 281403"/>
                  <a:gd name="connsiteX8" fmla="*/ 169068 w 287788"/>
                  <a:gd name="connsiteY8" fmla="*/ 188535 h 281403"/>
                  <a:gd name="connsiteX9" fmla="*/ 126206 w 287788"/>
                  <a:gd name="connsiteY9" fmla="*/ 240922 h 281403"/>
                  <a:gd name="connsiteX10" fmla="*/ 154781 w 287788"/>
                  <a:gd name="connsiteY10" fmla="*/ 281403 h 281403"/>
                  <a:gd name="connsiteX0" fmla="*/ 0 w 287788"/>
                  <a:gd name="connsiteY0" fmla="*/ 62328 h 281403"/>
                  <a:gd name="connsiteX1" fmla="*/ 54768 w 287788"/>
                  <a:gd name="connsiteY1" fmla="*/ 67091 h 281403"/>
                  <a:gd name="connsiteX2" fmla="*/ 88106 w 287788"/>
                  <a:gd name="connsiteY2" fmla="*/ 14703 h 281403"/>
                  <a:gd name="connsiteX3" fmla="*/ 140493 w 287788"/>
                  <a:gd name="connsiteY3" fmla="*/ 416 h 281403"/>
                  <a:gd name="connsiteX4" fmla="*/ 219075 w 287788"/>
                  <a:gd name="connsiteY4" fmla="*/ 26610 h 281403"/>
                  <a:gd name="connsiteX5" fmla="*/ 271462 w 287788"/>
                  <a:gd name="connsiteY5" fmla="*/ 93285 h 281403"/>
                  <a:gd name="connsiteX6" fmla="*/ 285750 w 287788"/>
                  <a:gd name="connsiteY6" fmla="*/ 150435 h 281403"/>
                  <a:gd name="connsiteX7" fmla="*/ 233362 w 287788"/>
                  <a:gd name="connsiteY7" fmla="*/ 193297 h 281403"/>
                  <a:gd name="connsiteX8" fmla="*/ 126206 w 287788"/>
                  <a:gd name="connsiteY8" fmla="*/ 240922 h 281403"/>
                  <a:gd name="connsiteX9" fmla="*/ 154781 w 287788"/>
                  <a:gd name="connsiteY9" fmla="*/ 281403 h 281403"/>
                  <a:gd name="connsiteX0" fmla="*/ 0 w 287788"/>
                  <a:gd name="connsiteY0" fmla="*/ 62328 h 281403"/>
                  <a:gd name="connsiteX1" fmla="*/ 54768 w 287788"/>
                  <a:gd name="connsiteY1" fmla="*/ 67091 h 281403"/>
                  <a:gd name="connsiteX2" fmla="*/ 88106 w 287788"/>
                  <a:gd name="connsiteY2" fmla="*/ 14703 h 281403"/>
                  <a:gd name="connsiteX3" fmla="*/ 140493 w 287788"/>
                  <a:gd name="connsiteY3" fmla="*/ 416 h 281403"/>
                  <a:gd name="connsiteX4" fmla="*/ 219075 w 287788"/>
                  <a:gd name="connsiteY4" fmla="*/ 26610 h 281403"/>
                  <a:gd name="connsiteX5" fmla="*/ 271462 w 287788"/>
                  <a:gd name="connsiteY5" fmla="*/ 93285 h 281403"/>
                  <a:gd name="connsiteX6" fmla="*/ 285750 w 287788"/>
                  <a:gd name="connsiteY6" fmla="*/ 150435 h 281403"/>
                  <a:gd name="connsiteX7" fmla="*/ 233362 w 287788"/>
                  <a:gd name="connsiteY7" fmla="*/ 193297 h 281403"/>
                  <a:gd name="connsiteX8" fmla="*/ 130969 w 287788"/>
                  <a:gd name="connsiteY8" fmla="*/ 224253 h 281403"/>
                  <a:gd name="connsiteX9" fmla="*/ 154781 w 287788"/>
                  <a:gd name="connsiteY9" fmla="*/ 281403 h 281403"/>
                  <a:gd name="connsiteX0" fmla="*/ 0 w 308497"/>
                  <a:gd name="connsiteY0" fmla="*/ 62328 h 281403"/>
                  <a:gd name="connsiteX1" fmla="*/ 75477 w 308497"/>
                  <a:gd name="connsiteY1" fmla="*/ 67091 h 281403"/>
                  <a:gd name="connsiteX2" fmla="*/ 108815 w 308497"/>
                  <a:gd name="connsiteY2" fmla="*/ 14703 h 281403"/>
                  <a:gd name="connsiteX3" fmla="*/ 161202 w 308497"/>
                  <a:gd name="connsiteY3" fmla="*/ 416 h 281403"/>
                  <a:gd name="connsiteX4" fmla="*/ 239784 w 308497"/>
                  <a:gd name="connsiteY4" fmla="*/ 26610 h 281403"/>
                  <a:gd name="connsiteX5" fmla="*/ 292171 w 308497"/>
                  <a:gd name="connsiteY5" fmla="*/ 93285 h 281403"/>
                  <a:gd name="connsiteX6" fmla="*/ 306459 w 308497"/>
                  <a:gd name="connsiteY6" fmla="*/ 150435 h 281403"/>
                  <a:gd name="connsiteX7" fmla="*/ 254071 w 308497"/>
                  <a:gd name="connsiteY7" fmla="*/ 193297 h 281403"/>
                  <a:gd name="connsiteX8" fmla="*/ 151678 w 308497"/>
                  <a:gd name="connsiteY8" fmla="*/ 224253 h 281403"/>
                  <a:gd name="connsiteX9" fmla="*/ 175490 w 308497"/>
                  <a:gd name="connsiteY9" fmla="*/ 281403 h 281403"/>
                  <a:gd name="connsiteX0" fmla="*/ 0 w 308497"/>
                  <a:gd name="connsiteY0" fmla="*/ 62328 h 281403"/>
                  <a:gd name="connsiteX1" fmla="*/ 75477 w 308497"/>
                  <a:gd name="connsiteY1" fmla="*/ 67091 h 281403"/>
                  <a:gd name="connsiteX2" fmla="*/ 108815 w 308497"/>
                  <a:gd name="connsiteY2" fmla="*/ 14703 h 281403"/>
                  <a:gd name="connsiteX3" fmla="*/ 161202 w 308497"/>
                  <a:gd name="connsiteY3" fmla="*/ 416 h 281403"/>
                  <a:gd name="connsiteX4" fmla="*/ 239784 w 308497"/>
                  <a:gd name="connsiteY4" fmla="*/ 26610 h 281403"/>
                  <a:gd name="connsiteX5" fmla="*/ 292171 w 308497"/>
                  <a:gd name="connsiteY5" fmla="*/ 93285 h 281403"/>
                  <a:gd name="connsiteX6" fmla="*/ 306459 w 308497"/>
                  <a:gd name="connsiteY6" fmla="*/ 150435 h 281403"/>
                  <a:gd name="connsiteX7" fmla="*/ 254071 w 308497"/>
                  <a:gd name="connsiteY7" fmla="*/ 193297 h 281403"/>
                  <a:gd name="connsiteX8" fmla="*/ 136147 w 308497"/>
                  <a:gd name="connsiteY8" fmla="*/ 234229 h 281403"/>
                  <a:gd name="connsiteX9" fmla="*/ 175490 w 308497"/>
                  <a:gd name="connsiteY9" fmla="*/ 281403 h 281403"/>
                  <a:gd name="connsiteX0" fmla="*/ 0 w 308497"/>
                  <a:gd name="connsiteY0" fmla="*/ 62328 h 281403"/>
                  <a:gd name="connsiteX1" fmla="*/ 75477 w 308497"/>
                  <a:gd name="connsiteY1" fmla="*/ 67091 h 281403"/>
                  <a:gd name="connsiteX2" fmla="*/ 108815 w 308497"/>
                  <a:gd name="connsiteY2" fmla="*/ 14703 h 281403"/>
                  <a:gd name="connsiteX3" fmla="*/ 161202 w 308497"/>
                  <a:gd name="connsiteY3" fmla="*/ 416 h 281403"/>
                  <a:gd name="connsiteX4" fmla="*/ 239784 w 308497"/>
                  <a:gd name="connsiteY4" fmla="*/ 26610 h 281403"/>
                  <a:gd name="connsiteX5" fmla="*/ 292171 w 308497"/>
                  <a:gd name="connsiteY5" fmla="*/ 93285 h 281403"/>
                  <a:gd name="connsiteX6" fmla="*/ 306459 w 308497"/>
                  <a:gd name="connsiteY6" fmla="*/ 150435 h 281403"/>
                  <a:gd name="connsiteX7" fmla="*/ 254071 w 308497"/>
                  <a:gd name="connsiteY7" fmla="*/ 193297 h 281403"/>
                  <a:gd name="connsiteX8" fmla="*/ 159444 w 308497"/>
                  <a:gd name="connsiteY8" fmla="*/ 226746 h 281403"/>
                  <a:gd name="connsiteX9" fmla="*/ 175490 w 308497"/>
                  <a:gd name="connsiteY9" fmla="*/ 281403 h 281403"/>
                  <a:gd name="connsiteX0" fmla="*/ 0 w 308497"/>
                  <a:gd name="connsiteY0" fmla="*/ 62328 h 288885"/>
                  <a:gd name="connsiteX1" fmla="*/ 75477 w 308497"/>
                  <a:gd name="connsiteY1" fmla="*/ 67091 h 288885"/>
                  <a:gd name="connsiteX2" fmla="*/ 108815 w 308497"/>
                  <a:gd name="connsiteY2" fmla="*/ 14703 h 288885"/>
                  <a:gd name="connsiteX3" fmla="*/ 161202 w 308497"/>
                  <a:gd name="connsiteY3" fmla="*/ 416 h 288885"/>
                  <a:gd name="connsiteX4" fmla="*/ 239784 w 308497"/>
                  <a:gd name="connsiteY4" fmla="*/ 26610 h 288885"/>
                  <a:gd name="connsiteX5" fmla="*/ 292171 w 308497"/>
                  <a:gd name="connsiteY5" fmla="*/ 93285 h 288885"/>
                  <a:gd name="connsiteX6" fmla="*/ 306459 w 308497"/>
                  <a:gd name="connsiteY6" fmla="*/ 150435 h 288885"/>
                  <a:gd name="connsiteX7" fmla="*/ 254071 w 308497"/>
                  <a:gd name="connsiteY7" fmla="*/ 193297 h 288885"/>
                  <a:gd name="connsiteX8" fmla="*/ 159444 w 308497"/>
                  <a:gd name="connsiteY8" fmla="*/ 226746 h 288885"/>
                  <a:gd name="connsiteX9" fmla="*/ 167723 w 308497"/>
                  <a:gd name="connsiteY9" fmla="*/ 288885 h 288885"/>
                  <a:gd name="connsiteX0" fmla="*/ 0 w 303319"/>
                  <a:gd name="connsiteY0" fmla="*/ 54846 h 288885"/>
                  <a:gd name="connsiteX1" fmla="*/ 70299 w 303319"/>
                  <a:gd name="connsiteY1" fmla="*/ 67091 h 288885"/>
                  <a:gd name="connsiteX2" fmla="*/ 103637 w 303319"/>
                  <a:gd name="connsiteY2" fmla="*/ 14703 h 288885"/>
                  <a:gd name="connsiteX3" fmla="*/ 156024 w 303319"/>
                  <a:gd name="connsiteY3" fmla="*/ 416 h 288885"/>
                  <a:gd name="connsiteX4" fmla="*/ 234606 w 303319"/>
                  <a:gd name="connsiteY4" fmla="*/ 26610 h 288885"/>
                  <a:gd name="connsiteX5" fmla="*/ 286993 w 303319"/>
                  <a:gd name="connsiteY5" fmla="*/ 93285 h 288885"/>
                  <a:gd name="connsiteX6" fmla="*/ 301281 w 303319"/>
                  <a:gd name="connsiteY6" fmla="*/ 150435 h 288885"/>
                  <a:gd name="connsiteX7" fmla="*/ 248893 w 303319"/>
                  <a:gd name="connsiteY7" fmla="*/ 193297 h 288885"/>
                  <a:gd name="connsiteX8" fmla="*/ 154266 w 303319"/>
                  <a:gd name="connsiteY8" fmla="*/ 226746 h 288885"/>
                  <a:gd name="connsiteX9" fmla="*/ 162545 w 303319"/>
                  <a:gd name="connsiteY9" fmla="*/ 288885 h 288885"/>
                  <a:gd name="connsiteX0" fmla="*/ 0 w 303319"/>
                  <a:gd name="connsiteY0" fmla="*/ 54846 h 288885"/>
                  <a:gd name="connsiteX1" fmla="*/ 70299 w 303319"/>
                  <a:gd name="connsiteY1" fmla="*/ 67091 h 288885"/>
                  <a:gd name="connsiteX2" fmla="*/ 103637 w 303319"/>
                  <a:gd name="connsiteY2" fmla="*/ 14703 h 288885"/>
                  <a:gd name="connsiteX3" fmla="*/ 156024 w 303319"/>
                  <a:gd name="connsiteY3" fmla="*/ 416 h 288885"/>
                  <a:gd name="connsiteX4" fmla="*/ 234606 w 303319"/>
                  <a:gd name="connsiteY4" fmla="*/ 26610 h 288885"/>
                  <a:gd name="connsiteX5" fmla="*/ 286993 w 303319"/>
                  <a:gd name="connsiteY5" fmla="*/ 93285 h 288885"/>
                  <a:gd name="connsiteX6" fmla="*/ 301281 w 303319"/>
                  <a:gd name="connsiteY6" fmla="*/ 150435 h 288885"/>
                  <a:gd name="connsiteX7" fmla="*/ 248893 w 303319"/>
                  <a:gd name="connsiteY7" fmla="*/ 193297 h 288885"/>
                  <a:gd name="connsiteX8" fmla="*/ 154266 w 303319"/>
                  <a:gd name="connsiteY8" fmla="*/ 226746 h 288885"/>
                  <a:gd name="connsiteX9" fmla="*/ 162545 w 303319"/>
                  <a:gd name="connsiteY9" fmla="*/ 288885 h 288885"/>
                  <a:gd name="connsiteX10" fmla="*/ 0 w 303319"/>
                  <a:gd name="connsiteY10" fmla="*/ 54846 h 288885"/>
                  <a:gd name="connsiteX0" fmla="*/ 0 w 303319"/>
                  <a:gd name="connsiteY0" fmla="*/ 54846 h 289941"/>
                  <a:gd name="connsiteX1" fmla="*/ 70299 w 303319"/>
                  <a:gd name="connsiteY1" fmla="*/ 67091 h 289941"/>
                  <a:gd name="connsiteX2" fmla="*/ 103637 w 303319"/>
                  <a:gd name="connsiteY2" fmla="*/ 14703 h 289941"/>
                  <a:gd name="connsiteX3" fmla="*/ 156024 w 303319"/>
                  <a:gd name="connsiteY3" fmla="*/ 416 h 289941"/>
                  <a:gd name="connsiteX4" fmla="*/ 234606 w 303319"/>
                  <a:gd name="connsiteY4" fmla="*/ 26610 h 289941"/>
                  <a:gd name="connsiteX5" fmla="*/ 286993 w 303319"/>
                  <a:gd name="connsiteY5" fmla="*/ 93285 h 289941"/>
                  <a:gd name="connsiteX6" fmla="*/ 301281 w 303319"/>
                  <a:gd name="connsiteY6" fmla="*/ 150435 h 289941"/>
                  <a:gd name="connsiteX7" fmla="*/ 248893 w 303319"/>
                  <a:gd name="connsiteY7" fmla="*/ 193297 h 289941"/>
                  <a:gd name="connsiteX8" fmla="*/ 154266 w 303319"/>
                  <a:gd name="connsiteY8" fmla="*/ 226746 h 289941"/>
                  <a:gd name="connsiteX9" fmla="*/ 162545 w 303319"/>
                  <a:gd name="connsiteY9" fmla="*/ 288885 h 289941"/>
                  <a:gd name="connsiteX10" fmla="*/ 72551 w 303319"/>
                  <a:gd name="connsiteY10" fmla="*/ 175524 h 289941"/>
                  <a:gd name="connsiteX11" fmla="*/ 0 w 303319"/>
                  <a:gd name="connsiteY11" fmla="*/ 54846 h 289941"/>
                  <a:gd name="connsiteX0" fmla="*/ 0 w 303319"/>
                  <a:gd name="connsiteY0" fmla="*/ 54846 h 295072"/>
                  <a:gd name="connsiteX1" fmla="*/ 70299 w 303319"/>
                  <a:gd name="connsiteY1" fmla="*/ 67091 h 295072"/>
                  <a:gd name="connsiteX2" fmla="*/ 103637 w 303319"/>
                  <a:gd name="connsiteY2" fmla="*/ 14703 h 295072"/>
                  <a:gd name="connsiteX3" fmla="*/ 156024 w 303319"/>
                  <a:gd name="connsiteY3" fmla="*/ 416 h 295072"/>
                  <a:gd name="connsiteX4" fmla="*/ 234606 w 303319"/>
                  <a:gd name="connsiteY4" fmla="*/ 26610 h 295072"/>
                  <a:gd name="connsiteX5" fmla="*/ 286993 w 303319"/>
                  <a:gd name="connsiteY5" fmla="*/ 93285 h 295072"/>
                  <a:gd name="connsiteX6" fmla="*/ 301281 w 303319"/>
                  <a:gd name="connsiteY6" fmla="*/ 150435 h 295072"/>
                  <a:gd name="connsiteX7" fmla="*/ 248893 w 303319"/>
                  <a:gd name="connsiteY7" fmla="*/ 193297 h 295072"/>
                  <a:gd name="connsiteX8" fmla="*/ 154266 w 303319"/>
                  <a:gd name="connsiteY8" fmla="*/ 226746 h 295072"/>
                  <a:gd name="connsiteX9" fmla="*/ 176456 w 303319"/>
                  <a:gd name="connsiteY9" fmla="*/ 294084 h 295072"/>
                  <a:gd name="connsiteX10" fmla="*/ 72551 w 303319"/>
                  <a:gd name="connsiteY10" fmla="*/ 175524 h 295072"/>
                  <a:gd name="connsiteX11" fmla="*/ 0 w 303319"/>
                  <a:gd name="connsiteY11" fmla="*/ 54846 h 295072"/>
                  <a:gd name="connsiteX0" fmla="*/ 0 w 303319"/>
                  <a:gd name="connsiteY0" fmla="*/ 54846 h 295111"/>
                  <a:gd name="connsiteX1" fmla="*/ 70299 w 303319"/>
                  <a:gd name="connsiteY1" fmla="*/ 67091 h 295111"/>
                  <a:gd name="connsiteX2" fmla="*/ 103637 w 303319"/>
                  <a:gd name="connsiteY2" fmla="*/ 14703 h 295111"/>
                  <a:gd name="connsiteX3" fmla="*/ 156024 w 303319"/>
                  <a:gd name="connsiteY3" fmla="*/ 416 h 295111"/>
                  <a:gd name="connsiteX4" fmla="*/ 234606 w 303319"/>
                  <a:gd name="connsiteY4" fmla="*/ 26610 h 295111"/>
                  <a:gd name="connsiteX5" fmla="*/ 286993 w 303319"/>
                  <a:gd name="connsiteY5" fmla="*/ 93285 h 295111"/>
                  <a:gd name="connsiteX6" fmla="*/ 301281 w 303319"/>
                  <a:gd name="connsiteY6" fmla="*/ 150435 h 295111"/>
                  <a:gd name="connsiteX7" fmla="*/ 248893 w 303319"/>
                  <a:gd name="connsiteY7" fmla="*/ 193297 h 295111"/>
                  <a:gd name="connsiteX8" fmla="*/ 165394 w 303319"/>
                  <a:gd name="connsiteY8" fmla="*/ 229345 h 295111"/>
                  <a:gd name="connsiteX9" fmla="*/ 176456 w 303319"/>
                  <a:gd name="connsiteY9" fmla="*/ 294084 h 295111"/>
                  <a:gd name="connsiteX10" fmla="*/ 72551 w 303319"/>
                  <a:gd name="connsiteY10" fmla="*/ 175524 h 295111"/>
                  <a:gd name="connsiteX11" fmla="*/ 0 w 303319"/>
                  <a:gd name="connsiteY11" fmla="*/ 54846 h 295111"/>
                  <a:gd name="connsiteX0" fmla="*/ 0 w 308884"/>
                  <a:gd name="connsiteY0" fmla="*/ 57445 h 295111"/>
                  <a:gd name="connsiteX1" fmla="*/ 75864 w 308884"/>
                  <a:gd name="connsiteY1" fmla="*/ 67091 h 295111"/>
                  <a:gd name="connsiteX2" fmla="*/ 109202 w 308884"/>
                  <a:gd name="connsiteY2" fmla="*/ 14703 h 295111"/>
                  <a:gd name="connsiteX3" fmla="*/ 161589 w 308884"/>
                  <a:gd name="connsiteY3" fmla="*/ 416 h 295111"/>
                  <a:gd name="connsiteX4" fmla="*/ 240171 w 308884"/>
                  <a:gd name="connsiteY4" fmla="*/ 26610 h 295111"/>
                  <a:gd name="connsiteX5" fmla="*/ 292558 w 308884"/>
                  <a:gd name="connsiteY5" fmla="*/ 93285 h 295111"/>
                  <a:gd name="connsiteX6" fmla="*/ 306846 w 308884"/>
                  <a:gd name="connsiteY6" fmla="*/ 150435 h 295111"/>
                  <a:gd name="connsiteX7" fmla="*/ 254458 w 308884"/>
                  <a:gd name="connsiteY7" fmla="*/ 193297 h 295111"/>
                  <a:gd name="connsiteX8" fmla="*/ 170959 w 308884"/>
                  <a:gd name="connsiteY8" fmla="*/ 229345 h 295111"/>
                  <a:gd name="connsiteX9" fmla="*/ 182021 w 308884"/>
                  <a:gd name="connsiteY9" fmla="*/ 294084 h 295111"/>
                  <a:gd name="connsiteX10" fmla="*/ 78116 w 308884"/>
                  <a:gd name="connsiteY10" fmla="*/ 175524 h 295111"/>
                  <a:gd name="connsiteX11" fmla="*/ 0 w 308884"/>
                  <a:gd name="connsiteY11" fmla="*/ 57445 h 295111"/>
                  <a:gd name="connsiteX0" fmla="*/ 0 w 308884"/>
                  <a:gd name="connsiteY0" fmla="*/ 57445 h 295000"/>
                  <a:gd name="connsiteX1" fmla="*/ 75864 w 308884"/>
                  <a:gd name="connsiteY1" fmla="*/ 67091 h 295000"/>
                  <a:gd name="connsiteX2" fmla="*/ 109202 w 308884"/>
                  <a:gd name="connsiteY2" fmla="*/ 14703 h 295000"/>
                  <a:gd name="connsiteX3" fmla="*/ 161589 w 308884"/>
                  <a:gd name="connsiteY3" fmla="*/ 416 h 295000"/>
                  <a:gd name="connsiteX4" fmla="*/ 240171 w 308884"/>
                  <a:gd name="connsiteY4" fmla="*/ 26610 h 295000"/>
                  <a:gd name="connsiteX5" fmla="*/ 292558 w 308884"/>
                  <a:gd name="connsiteY5" fmla="*/ 93285 h 295000"/>
                  <a:gd name="connsiteX6" fmla="*/ 306846 w 308884"/>
                  <a:gd name="connsiteY6" fmla="*/ 150435 h 295000"/>
                  <a:gd name="connsiteX7" fmla="*/ 254458 w 308884"/>
                  <a:gd name="connsiteY7" fmla="*/ 193297 h 295000"/>
                  <a:gd name="connsiteX8" fmla="*/ 165396 w 308884"/>
                  <a:gd name="connsiteY8" fmla="*/ 221547 h 295000"/>
                  <a:gd name="connsiteX9" fmla="*/ 182021 w 308884"/>
                  <a:gd name="connsiteY9" fmla="*/ 294084 h 295000"/>
                  <a:gd name="connsiteX10" fmla="*/ 78116 w 308884"/>
                  <a:gd name="connsiteY10" fmla="*/ 175524 h 295000"/>
                  <a:gd name="connsiteX11" fmla="*/ 0 w 308884"/>
                  <a:gd name="connsiteY11" fmla="*/ 57445 h 295000"/>
                  <a:gd name="connsiteX0" fmla="*/ 0 w 308884"/>
                  <a:gd name="connsiteY0" fmla="*/ 57445 h 297573"/>
                  <a:gd name="connsiteX1" fmla="*/ 75864 w 308884"/>
                  <a:gd name="connsiteY1" fmla="*/ 67091 h 297573"/>
                  <a:gd name="connsiteX2" fmla="*/ 109202 w 308884"/>
                  <a:gd name="connsiteY2" fmla="*/ 14703 h 297573"/>
                  <a:gd name="connsiteX3" fmla="*/ 161589 w 308884"/>
                  <a:gd name="connsiteY3" fmla="*/ 416 h 297573"/>
                  <a:gd name="connsiteX4" fmla="*/ 240171 w 308884"/>
                  <a:gd name="connsiteY4" fmla="*/ 26610 h 297573"/>
                  <a:gd name="connsiteX5" fmla="*/ 292558 w 308884"/>
                  <a:gd name="connsiteY5" fmla="*/ 93285 h 297573"/>
                  <a:gd name="connsiteX6" fmla="*/ 306846 w 308884"/>
                  <a:gd name="connsiteY6" fmla="*/ 150435 h 297573"/>
                  <a:gd name="connsiteX7" fmla="*/ 254458 w 308884"/>
                  <a:gd name="connsiteY7" fmla="*/ 193297 h 297573"/>
                  <a:gd name="connsiteX8" fmla="*/ 165396 w 308884"/>
                  <a:gd name="connsiteY8" fmla="*/ 221547 h 297573"/>
                  <a:gd name="connsiteX9" fmla="*/ 184803 w 308884"/>
                  <a:gd name="connsiteY9" fmla="*/ 296683 h 297573"/>
                  <a:gd name="connsiteX10" fmla="*/ 78116 w 308884"/>
                  <a:gd name="connsiteY10" fmla="*/ 175524 h 297573"/>
                  <a:gd name="connsiteX11" fmla="*/ 0 w 308884"/>
                  <a:gd name="connsiteY11" fmla="*/ 57445 h 297573"/>
                  <a:gd name="connsiteX0" fmla="*/ 0 w 308884"/>
                  <a:gd name="connsiteY0" fmla="*/ 57445 h 297573"/>
                  <a:gd name="connsiteX1" fmla="*/ 75864 w 308884"/>
                  <a:gd name="connsiteY1" fmla="*/ 67091 h 297573"/>
                  <a:gd name="connsiteX2" fmla="*/ 109202 w 308884"/>
                  <a:gd name="connsiteY2" fmla="*/ 14703 h 297573"/>
                  <a:gd name="connsiteX3" fmla="*/ 161589 w 308884"/>
                  <a:gd name="connsiteY3" fmla="*/ 416 h 297573"/>
                  <a:gd name="connsiteX4" fmla="*/ 240171 w 308884"/>
                  <a:gd name="connsiteY4" fmla="*/ 26610 h 297573"/>
                  <a:gd name="connsiteX5" fmla="*/ 292558 w 308884"/>
                  <a:gd name="connsiteY5" fmla="*/ 93285 h 297573"/>
                  <a:gd name="connsiteX6" fmla="*/ 306846 w 308884"/>
                  <a:gd name="connsiteY6" fmla="*/ 150435 h 297573"/>
                  <a:gd name="connsiteX7" fmla="*/ 254458 w 308884"/>
                  <a:gd name="connsiteY7" fmla="*/ 193297 h 297573"/>
                  <a:gd name="connsiteX8" fmla="*/ 165396 w 308884"/>
                  <a:gd name="connsiteY8" fmla="*/ 221547 h 297573"/>
                  <a:gd name="connsiteX9" fmla="*/ 176456 w 308884"/>
                  <a:gd name="connsiteY9" fmla="*/ 296683 h 297573"/>
                  <a:gd name="connsiteX10" fmla="*/ 78116 w 308884"/>
                  <a:gd name="connsiteY10" fmla="*/ 175524 h 297573"/>
                  <a:gd name="connsiteX11" fmla="*/ 0 w 308884"/>
                  <a:gd name="connsiteY11" fmla="*/ 57445 h 29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8884" h="297573">
                    <a:moveTo>
                      <a:pt x="0" y="57445"/>
                    </a:moveTo>
                    <a:cubicBezTo>
                      <a:pt x="7541" y="53079"/>
                      <a:pt x="61180" y="75029"/>
                      <a:pt x="75864" y="67091"/>
                    </a:cubicBezTo>
                    <a:cubicBezTo>
                      <a:pt x="90548" y="59154"/>
                      <a:pt x="94915" y="25816"/>
                      <a:pt x="109202" y="14703"/>
                    </a:cubicBezTo>
                    <a:cubicBezTo>
                      <a:pt x="123490" y="3591"/>
                      <a:pt x="139761" y="-1568"/>
                      <a:pt x="161589" y="416"/>
                    </a:cubicBezTo>
                    <a:cubicBezTo>
                      <a:pt x="183417" y="2400"/>
                      <a:pt x="218343" y="11132"/>
                      <a:pt x="240171" y="26610"/>
                    </a:cubicBezTo>
                    <a:cubicBezTo>
                      <a:pt x="261999" y="42088"/>
                      <a:pt x="281446" y="72648"/>
                      <a:pt x="292558" y="93285"/>
                    </a:cubicBezTo>
                    <a:cubicBezTo>
                      <a:pt x="303670" y="113922"/>
                      <a:pt x="313196" y="133766"/>
                      <a:pt x="306846" y="150435"/>
                    </a:cubicBezTo>
                    <a:cubicBezTo>
                      <a:pt x="300496" y="167104"/>
                      <a:pt x="278033" y="181445"/>
                      <a:pt x="254458" y="193297"/>
                    </a:cubicBezTo>
                    <a:cubicBezTo>
                      <a:pt x="230883" y="205149"/>
                      <a:pt x="178396" y="204316"/>
                      <a:pt x="165396" y="221547"/>
                    </a:cubicBezTo>
                    <a:cubicBezTo>
                      <a:pt x="152396" y="238778"/>
                      <a:pt x="188781" y="306051"/>
                      <a:pt x="176456" y="296683"/>
                    </a:cubicBezTo>
                    <a:cubicBezTo>
                      <a:pt x="149046" y="257233"/>
                      <a:pt x="105526" y="214974"/>
                      <a:pt x="78116" y="175524"/>
                    </a:cubicBezTo>
                    <a:lnTo>
                      <a:pt x="0" y="574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Freeform 241">
                <a:extLst>
                  <a:ext uri="{FF2B5EF4-FFF2-40B4-BE49-F238E27FC236}">
                    <a16:creationId xmlns:a16="http://schemas.microsoft.com/office/drawing/2014/main" id="{4C7497BB-00E7-4D4D-B1F4-648EEEA84F83}"/>
                  </a:ext>
                </a:extLst>
              </p:cNvPr>
              <p:cNvSpPr/>
              <p:nvPr/>
            </p:nvSpPr>
            <p:spPr>
              <a:xfrm>
                <a:off x="3109913" y="4452946"/>
                <a:ext cx="287788" cy="281403"/>
              </a:xfrm>
              <a:custGeom>
                <a:avLst/>
                <a:gdLst>
                  <a:gd name="connsiteX0" fmla="*/ 0 w 287788"/>
                  <a:gd name="connsiteY0" fmla="*/ 62349 h 281424"/>
                  <a:gd name="connsiteX1" fmla="*/ 42862 w 287788"/>
                  <a:gd name="connsiteY1" fmla="*/ 131406 h 281424"/>
                  <a:gd name="connsiteX2" fmla="*/ 80962 w 287788"/>
                  <a:gd name="connsiteY2" fmla="*/ 112356 h 281424"/>
                  <a:gd name="connsiteX3" fmla="*/ 71437 w 287788"/>
                  <a:gd name="connsiteY3" fmla="*/ 69493 h 281424"/>
                  <a:gd name="connsiteX4" fmla="*/ 88106 w 287788"/>
                  <a:gd name="connsiteY4" fmla="*/ 14724 h 281424"/>
                  <a:gd name="connsiteX5" fmla="*/ 140493 w 287788"/>
                  <a:gd name="connsiteY5" fmla="*/ 437 h 281424"/>
                  <a:gd name="connsiteX6" fmla="*/ 219075 w 287788"/>
                  <a:gd name="connsiteY6" fmla="*/ 26631 h 281424"/>
                  <a:gd name="connsiteX7" fmla="*/ 271462 w 287788"/>
                  <a:gd name="connsiteY7" fmla="*/ 93306 h 281424"/>
                  <a:gd name="connsiteX8" fmla="*/ 285750 w 287788"/>
                  <a:gd name="connsiteY8" fmla="*/ 150456 h 281424"/>
                  <a:gd name="connsiteX9" fmla="*/ 233362 w 287788"/>
                  <a:gd name="connsiteY9" fmla="*/ 193318 h 281424"/>
                  <a:gd name="connsiteX10" fmla="*/ 169068 w 287788"/>
                  <a:gd name="connsiteY10" fmla="*/ 188556 h 281424"/>
                  <a:gd name="connsiteX11" fmla="*/ 109537 w 287788"/>
                  <a:gd name="connsiteY11" fmla="*/ 200462 h 281424"/>
                  <a:gd name="connsiteX12" fmla="*/ 126206 w 287788"/>
                  <a:gd name="connsiteY12" fmla="*/ 240943 h 281424"/>
                  <a:gd name="connsiteX13" fmla="*/ 154781 w 287788"/>
                  <a:gd name="connsiteY13" fmla="*/ 281424 h 281424"/>
                  <a:gd name="connsiteX0" fmla="*/ 0 w 287788"/>
                  <a:gd name="connsiteY0" fmla="*/ 62349 h 281424"/>
                  <a:gd name="connsiteX1" fmla="*/ 42862 w 287788"/>
                  <a:gd name="connsiteY1" fmla="*/ 131406 h 281424"/>
                  <a:gd name="connsiteX2" fmla="*/ 71437 w 287788"/>
                  <a:gd name="connsiteY2" fmla="*/ 69493 h 281424"/>
                  <a:gd name="connsiteX3" fmla="*/ 88106 w 287788"/>
                  <a:gd name="connsiteY3" fmla="*/ 14724 h 281424"/>
                  <a:gd name="connsiteX4" fmla="*/ 140493 w 287788"/>
                  <a:gd name="connsiteY4" fmla="*/ 437 h 281424"/>
                  <a:gd name="connsiteX5" fmla="*/ 219075 w 287788"/>
                  <a:gd name="connsiteY5" fmla="*/ 26631 h 281424"/>
                  <a:gd name="connsiteX6" fmla="*/ 271462 w 287788"/>
                  <a:gd name="connsiteY6" fmla="*/ 93306 h 281424"/>
                  <a:gd name="connsiteX7" fmla="*/ 285750 w 287788"/>
                  <a:gd name="connsiteY7" fmla="*/ 150456 h 281424"/>
                  <a:gd name="connsiteX8" fmla="*/ 233362 w 287788"/>
                  <a:gd name="connsiteY8" fmla="*/ 193318 h 281424"/>
                  <a:gd name="connsiteX9" fmla="*/ 169068 w 287788"/>
                  <a:gd name="connsiteY9" fmla="*/ 188556 h 281424"/>
                  <a:gd name="connsiteX10" fmla="*/ 109537 w 287788"/>
                  <a:gd name="connsiteY10" fmla="*/ 200462 h 281424"/>
                  <a:gd name="connsiteX11" fmla="*/ 126206 w 287788"/>
                  <a:gd name="connsiteY11" fmla="*/ 240943 h 281424"/>
                  <a:gd name="connsiteX12" fmla="*/ 154781 w 287788"/>
                  <a:gd name="connsiteY12" fmla="*/ 281424 h 281424"/>
                  <a:gd name="connsiteX0" fmla="*/ 0 w 287788"/>
                  <a:gd name="connsiteY0" fmla="*/ 64027 h 283102"/>
                  <a:gd name="connsiteX1" fmla="*/ 42862 w 287788"/>
                  <a:gd name="connsiteY1" fmla="*/ 133084 h 283102"/>
                  <a:gd name="connsiteX2" fmla="*/ 88106 w 287788"/>
                  <a:gd name="connsiteY2" fmla="*/ 16402 h 283102"/>
                  <a:gd name="connsiteX3" fmla="*/ 140493 w 287788"/>
                  <a:gd name="connsiteY3" fmla="*/ 2115 h 283102"/>
                  <a:gd name="connsiteX4" fmla="*/ 219075 w 287788"/>
                  <a:gd name="connsiteY4" fmla="*/ 28309 h 283102"/>
                  <a:gd name="connsiteX5" fmla="*/ 271462 w 287788"/>
                  <a:gd name="connsiteY5" fmla="*/ 94984 h 283102"/>
                  <a:gd name="connsiteX6" fmla="*/ 285750 w 287788"/>
                  <a:gd name="connsiteY6" fmla="*/ 152134 h 283102"/>
                  <a:gd name="connsiteX7" fmla="*/ 233362 w 287788"/>
                  <a:gd name="connsiteY7" fmla="*/ 194996 h 283102"/>
                  <a:gd name="connsiteX8" fmla="*/ 169068 w 287788"/>
                  <a:gd name="connsiteY8" fmla="*/ 190234 h 283102"/>
                  <a:gd name="connsiteX9" fmla="*/ 109537 w 287788"/>
                  <a:gd name="connsiteY9" fmla="*/ 202140 h 283102"/>
                  <a:gd name="connsiteX10" fmla="*/ 126206 w 287788"/>
                  <a:gd name="connsiteY10" fmla="*/ 242621 h 283102"/>
                  <a:gd name="connsiteX11" fmla="*/ 154781 w 287788"/>
                  <a:gd name="connsiteY11" fmla="*/ 283102 h 283102"/>
                  <a:gd name="connsiteX0" fmla="*/ 0 w 287788"/>
                  <a:gd name="connsiteY0" fmla="*/ 62292 h 281367"/>
                  <a:gd name="connsiteX1" fmla="*/ 88106 w 287788"/>
                  <a:gd name="connsiteY1" fmla="*/ 14667 h 281367"/>
                  <a:gd name="connsiteX2" fmla="*/ 140493 w 287788"/>
                  <a:gd name="connsiteY2" fmla="*/ 380 h 281367"/>
                  <a:gd name="connsiteX3" fmla="*/ 219075 w 287788"/>
                  <a:gd name="connsiteY3" fmla="*/ 26574 h 281367"/>
                  <a:gd name="connsiteX4" fmla="*/ 271462 w 287788"/>
                  <a:gd name="connsiteY4" fmla="*/ 93249 h 281367"/>
                  <a:gd name="connsiteX5" fmla="*/ 285750 w 287788"/>
                  <a:gd name="connsiteY5" fmla="*/ 150399 h 281367"/>
                  <a:gd name="connsiteX6" fmla="*/ 233362 w 287788"/>
                  <a:gd name="connsiteY6" fmla="*/ 193261 h 281367"/>
                  <a:gd name="connsiteX7" fmla="*/ 169068 w 287788"/>
                  <a:gd name="connsiteY7" fmla="*/ 188499 h 281367"/>
                  <a:gd name="connsiteX8" fmla="*/ 109537 w 287788"/>
                  <a:gd name="connsiteY8" fmla="*/ 200405 h 281367"/>
                  <a:gd name="connsiteX9" fmla="*/ 126206 w 287788"/>
                  <a:gd name="connsiteY9" fmla="*/ 240886 h 281367"/>
                  <a:gd name="connsiteX10" fmla="*/ 154781 w 287788"/>
                  <a:gd name="connsiteY10" fmla="*/ 281367 h 281367"/>
                  <a:gd name="connsiteX0" fmla="*/ 0 w 287788"/>
                  <a:gd name="connsiteY0" fmla="*/ 62328 h 281403"/>
                  <a:gd name="connsiteX1" fmla="*/ 54768 w 287788"/>
                  <a:gd name="connsiteY1" fmla="*/ 67091 h 281403"/>
                  <a:gd name="connsiteX2" fmla="*/ 88106 w 287788"/>
                  <a:gd name="connsiteY2" fmla="*/ 14703 h 281403"/>
                  <a:gd name="connsiteX3" fmla="*/ 140493 w 287788"/>
                  <a:gd name="connsiteY3" fmla="*/ 416 h 281403"/>
                  <a:gd name="connsiteX4" fmla="*/ 219075 w 287788"/>
                  <a:gd name="connsiteY4" fmla="*/ 26610 h 281403"/>
                  <a:gd name="connsiteX5" fmla="*/ 271462 w 287788"/>
                  <a:gd name="connsiteY5" fmla="*/ 93285 h 281403"/>
                  <a:gd name="connsiteX6" fmla="*/ 285750 w 287788"/>
                  <a:gd name="connsiteY6" fmla="*/ 150435 h 281403"/>
                  <a:gd name="connsiteX7" fmla="*/ 233362 w 287788"/>
                  <a:gd name="connsiteY7" fmla="*/ 193297 h 281403"/>
                  <a:gd name="connsiteX8" fmla="*/ 169068 w 287788"/>
                  <a:gd name="connsiteY8" fmla="*/ 188535 h 281403"/>
                  <a:gd name="connsiteX9" fmla="*/ 109537 w 287788"/>
                  <a:gd name="connsiteY9" fmla="*/ 200441 h 281403"/>
                  <a:gd name="connsiteX10" fmla="*/ 126206 w 287788"/>
                  <a:gd name="connsiteY10" fmla="*/ 240922 h 281403"/>
                  <a:gd name="connsiteX11" fmla="*/ 154781 w 287788"/>
                  <a:gd name="connsiteY11" fmla="*/ 281403 h 281403"/>
                  <a:gd name="connsiteX0" fmla="*/ 0 w 287788"/>
                  <a:gd name="connsiteY0" fmla="*/ 62328 h 281403"/>
                  <a:gd name="connsiteX1" fmla="*/ 54768 w 287788"/>
                  <a:gd name="connsiteY1" fmla="*/ 67091 h 281403"/>
                  <a:gd name="connsiteX2" fmla="*/ 88106 w 287788"/>
                  <a:gd name="connsiteY2" fmla="*/ 14703 h 281403"/>
                  <a:gd name="connsiteX3" fmla="*/ 140493 w 287788"/>
                  <a:gd name="connsiteY3" fmla="*/ 416 h 281403"/>
                  <a:gd name="connsiteX4" fmla="*/ 219075 w 287788"/>
                  <a:gd name="connsiteY4" fmla="*/ 26610 h 281403"/>
                  <a:gd name="connsiteX5" fmla="*/ 271462 w 287788"/>
                  <a:gd name="connsiteY5" fmla="*/ 93285 h 281403"/>
                  <a:gd name="connsiteX6" fmla="*/ 285750 w 287788"/>
                  <a:gd name="connsiteY6" fmla="*/ 150435 h 281403"/>
                  <a:gd name="connsiteX7" fmla="*/ 233362 w 287788"/>
                  <a:gd name="connsiteY7" fmla="*/ 193297 h 281403"/>
                  <a:gd name="connsiteX8" fmla="*/ 169068 w 287788"/>
                  <a:gd name="connsiteY8" fmla="*/ 188535 h 281403"/>
                  <a:gd name="connsiteX9" fmla="*/ 126206 w 287788"/>
                  <a:gd name="connsiteY9" fmla="*/ 240922 h 281403"/>
                  <a:gd name="connsiteX10" fmla="*/ 154781 w 287788"/>
                  <a:gd name="connsiteY10" fmla="*/ 281403 h 281403"/>
                  <a:gd name="connsiteX0" fmla="*/ 0 w 287788"/>
                  <a:gd name="connsiteY0" fmla="*/ 62328 h 281403"/>
                  <a:gd name="connsiteX1" fmla="*/ 54768 w 287788"/>
                  <a:gd name="connsiteY1" fmla="*/ 67091 h 281403"/>
                  <a:gd name="connsiteX2" fmla="*/ 88106 w 287788"/>
                  <a:gd name="connsiteY2" fmla="*/ 14703 h 281403"/>
                  <a:gd name="connsiteX3" fmla="*/ 140493 w 287788"/>
                  <a:gd name="connsiteY3" fmla="*/ 416 h 281403"/>
                  <a:gd name="connsiteX4" fmla="*/ 219075 w 287788"/>
                  <a:gd name="connsiteY4" fmla="*/ 26610 h 281403"/>
                  <a:gd name="connsiteX5" fmla="*/ 271462 w 287788"/>
                  <a:gd name="connsiteY5" fmla="*/ 93285 h 281403"/>
                  <a:gd name="connsiteX6" fmla="*/ 285750 w 287788"/>
                  <a:gd name="connsiteY6" fmla="*/ 150435 h 281403"/>
                  <a:gd name="connsiteX7" fmla="*/ 233362 w 287788"/>
                  <a:gd name="connsiteY7" fmla="*/ 193297 h 281403"/>
                  <a:gd name="connsiteX8" fmla="*/ 126206 w 287788"/>
                  <a:gd name="connsiteY8" fmla="*/ 240922 h 281403"/>
                  <a:gd name="connsiteX9" fmla="*/ 154781 w 287788"/>
                  <a:gd name="connsiteY9" fmla="*/ 281403 h 281403"/>
                  <a:gd name="connsiteX0" fmla="*/ 0 w 287788"/>
                  <a:gd name="connsiteY0" fmla="*/ 62328 h 281403"/>
                  <a:gd name="connsiteX1" fmla="*/ 54768 w 287788"/>
                  <a:gd name="connsiteY1" fmla="*/ 67091 h 281403"/>
                  <a:gd name="connsiteX2" fmla="*/ 88106 w 287788"/>
                  <a:gd name="connsiteY2" fmla="*/ 14703 h 281403"/>
                  <a:gd name="connsiteX3" fmla="*/ 140493 w 287788"/>
                  <a:gd name="connsiteY3" fmla="*/ 416 h 281403"/>
                  <a:gd name="connsiteX4" fmla="*/ 219075 w 287788"/>
                  <a:gd name="connsiteY4" fmla="*/ 26610 h 281403"/>
                  <a:gd name="connsiteX5" fmla="*/ 271462 w 287788"/>
                  <a:gd name="connsiteY5" fmla="*/ 93285 h 281403"/>
                  <a:gd name="connsiteX6" fmla="*/ 285750 w 287788"/>
                  <a:gd name="connsiteY6" fmla="*/ 150435 h 281403"/>
                  <a:gd name="connsiteX7" fmla="*/ 233362 w 287788"/>
                  <a:gd name="connsiteY7" fmla="*/ 193297 h 281403"/>
                  <a:gd name="connsiteX8" fmla="*/ 130969 w 287788"/>
                  <a:gd name="connsiteY8" fmla="*/ 224253 h 281403"/>
                  <a:gd name="connsiteX9" fmla="*/ 154781 w 287788"/>
                  <a:gd name="connsiteY9" fmla="*/ 281403 h 281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7788" h="281403">
                    <a:moveTo>
                      <a:pt x="0" y="62328"/>
                    </a:moveTo>
                    <a:cubicBezTo>
                      <a:pt x="7541" y="57962"/>
                      <a:pt x="40084" y="75029"/>
                      <a:pt x="54768" y="67091"/>
                    </a:cubicBezTo>
                    <a:cubicBezTo>
                      <a:pt x="69452" y="59154"/>
                      <a:pt x="73819" y="25816"/>
                      <a:pt x="88106" y="14703"/>
                    </a:cubicBezTo>
                    <a:cubicBezTo>
                      <a:pt x="102394" y="3591"/>
                      <a:pt x="118665" y="-1568"/>
                      <a:pt x="140493" y="416"/>
                    </a:cubicBezTo>
                    <a:cubicBezTo>
                      <a:pt x="162321" y="2400"/>
                      <a:pt x="197247" y="11132"/>
                      <a:pt x="219075" y="26610"/>
                    </a:cubicBezTo>
                    <a:cubicBezTo>
                      <a:pt x="240903" y="42088"/>
                      <a:pt x="260350" y="72648"/>
                      <a:pt x="271462" y="93285"/>
                    </a:cubicBezTo>
                    <a:cubicBezTo>
                      <a:pt x="282574" y="113922"/>
                      <a:pt x="292100" y="133766"/>
                      <a:pt x="285750" y="150435"/>
                    </a:cubicBezTo>
                    <a:cubicBezTo>
                      <a:pt x="279400" y="167104"/>
                      <a:pt x="259159" y="180994"/>
                      <a:pt x="233362" y="193297"/>
                    </a:cubicBezTo>
                    <a:cubicBezTo>
                      <a:pt x="207565" y="205600"/>
                      <a:pt x="144066" y="209569"/>
                      <a:pt x="130969" y="224253"/>
                    </a:cubicBezTo>
                    <a:cubicBezTo>
                      <a:pt x="138510" y="237747"/>
                      <a:pt x="144264" y="267909"/>
                      <a:pt x="154781" y="281403"/>
                    </a:cubicBezTo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0EBB3AEA-5068-4F92-AB74-FC70103F0A6E}"/>
                </a:ext>
              </a:extLst>
            </p:cNvPr>
            <p:cNvGrpSpPr/>
            <p:nvPr/>
          </p:nvGrpSpPr>
          <p:grpSpPr>
            <a:xfrm rot="19281970">
              <a:off x="3938265" y="4829889"/>
              <a:ext cx="242600" cy="201508"/>
              <a:chOff x="3392480" y="4867408"/>
              <a:chExt cx="377932" cy="313917"/>
            </a:xfrm>
            <a:grpFill/>
          </p:grpSpPr>
          <p:sp>
            <p:nvSpPr>
              <p:cNvPr id="332" name="Freeform 276">
                <a:extLst>
                  <a:ext uri="{FF2B5EF4-FFF2-40B4-BE49-F238E27FC236}">
                    <a16:creationId xmlns:a16="http://schemas.microsoft.com/office/drawing/2014/main" id="{558E00E2-06F6-4278-A01B-9F9885B6CD2D}"/>
                  </a:ext>
                </a:extLst>
              </p:cNvPr>
              <p:cNvSpPr/>
              <p:nvPr/>
            </p:nvSpPr>
            <p:spPr>
              <a:xfrm>
                <a:off x="3449269" y="4872735"/>
                <a:ext cx="319851" cy="274420"/>
              </a:xfrm>
              <a:custGeom>
                <a:avLst/>
                <a:gdLst>
                  <a:gd name="connsiteX0" fmla="*/ 0 w 350808"/>
                  <a:gd name="connsiteY0" fmla="*/ 30269 h 280789"/>
                  <a:gd name="connsiteX1" fmla="*/ 62631 w 350808"/>
                  <a:gd name="connsiteY1" fmla="*/ 117951 h 280789"/>
                  <a:gd name="connsiteX2" fmla="*/ 125261 w 350808"/>
                  <a:gd name="connsiteY2" fmla="*/ 67847 h 280789"/>
                  <a:gd name="connsiteX3" fmla="*/ 125261 w 350808"/>
                  <a:gd name="connsiteY3" fmla="*/ 5217 h 280789"/>
                  <a:gd name="connsiteX4" fmla="*/ 275573 w 350808"/>
                  <a:gd name="connsiteY4" fmla="*/ 17743 h 280789"/>
                  <a:gd name="connsiteX5" fmla="*/ 350729 w 350808"/>
                  <a:gd name="connsiteY5" fmla="*/ 130477 h 280789"/>
                  <a:gd name="connsiteX6" fmla="*/ 263047 w 350808"/>
                  <a:gd name="connsiteY6" fmla="*/ 168055 h 280789"/>
                  <a:gd name="connsiteX7" fmla="*/ 200417 w 350808"/>
                  <a:gd name="connsiteY7" fmla="*/ 193107 h 280789"/>
                  <a:gd name="connsiteX8" fmla="*/ 300625 w 350808"/>
                  <a:gd name="connsiteY8" fmla="*/ 280789 h 280789"/>
                  <a:gd name="connsiteX0" fmla="*/ 0 w 350808"/>
                  <a:gd name="connsiteY0" fmla="*/ 30269 h 280789"/>
                  <a:gd name="connsiteX1" fmla="*/ 84062 w 350808"/>
                  <a:gd name="connsiteY1" fmla="*/ 106045 h 280789"/>
                  <a:gd name="connsiteX2" fmla="*/ 125261 w 350808"/>
                  <a:gd name="connsiteY2" fmla="*/ 67847 h 280789"/>
                  <a:gd name="connsiteX3" fmla="*/ 125261 w 350808"/>
                  <a:gd name="connsiteY3" fmla="*/ 5217 h 280789"/>
                  <a:gd name="connsiteX4" fmla="*/ 275573 w 350808"/>
                  <a:gd name="connsiteY4" fmla="*/ 17743 h 280789"/>
                  <a:gd name="connsiteX5" fmla="*/ 350729 w 350808"/>
                  <a:gd name="connsiteY5" fmla="*/ 130477 h 280789"/>
                  <a:gd name="connsiteX6" fmla="*/ 263047 w 350808"/>
                  <a:gd name="connsiteY6" fmla="*/ 168055 h 280789"/>
                  <a:gd name="connsiteX7" fmla="*/ 200417 w 350808"/>
                  <a:gd name="connsiteY7" fmla="*/ 193107 h 280789"/>
                  <a:gd name="connsiteX8" fmla="*/ 300625 w 350808"/>
                  <a:gd name="connsiteY8" fmla="*/ 280789 h 280789"/>
                  <a:gd name="connsiteX0" fmla="*/ 0 w 362714"/>
                  <a:gd name="connsiteY0" fmla="*/ 39794 h 280789"/>
                  <a:gd name="connsiteX1" fmla="*/ 95968 w 362714"/>
                  <a:gd name="connsiteY1" fmla="*/ 106045 h 280789"/>
                  <a:gd name="connsiteX2" fmla="*/ 137167 w 362714"/>
                  <a:gd name="connsiteY2" fmla="*/ 67847 h 280789"/>
                  <a:gd name="connsiteX3" fmla="*/ 137167 w 362714"/>
                  <a:gd name="connsiteY3" fmla="*/ 5217 h 280789"/>
                  <a:gd name="connsiteX4" fmla="*/ 287479 w 362714"/>
                  <a:gd name="connsiteY4" fmla="*/ 17743 h 280789"/>
                  <a:gd name="connsiteX5" fmla="*/ 362635 w 362714"/>
                  <a:gd name="connsiteY5" fmla="*/ 130477 h 280789"/>
                  <a:gd name="connsiteX6" fmla="*/ 274953 w 362714"/>
                  <a:gd name="connsiteY6" fmla="*/ 168055 h 280789"/>
                  <a:gd name="connsiteX7" fmla="*/ 212323 w 362714"/>
                  <a:gd name="connsiteY7" fmla="*/ 193107 h 280789"/>
                  <a:gd name="connsiteX8" fmla="*/ 312531 w 362714"/>
                  <a:gd name="connsiteY8" fmla="*/ 280789 h 280789"/>
                  <a:gd name="connsiteX0" fmla="*/ 0 w 362714"/>
                  <a:gd name="connsiteY0" fmla="*/ 39794 h 280789"/>
                  <a:gd name="connsiteX1" fmla="*/ 110256 w 362714"/>
                  <a:gd name="connsiteY1" fmla="*/ 98901 h 280789"/>
                  <a:gd name="connsiteX2" fmla="*/ 137167 w 362714"/>
                  <a:gd name="connsiteY2" fmla="*/ 67847 h 280789"/>
                  <a:gd name="connsiteX3" fmla="*/ 137167 w 362714"/>
                  <a:gd name="connsiteY3" fmla="*/ 5217 h 280789"/>
                  <a:gd name="connsiteX4" fmla="*/ 287479 w 362714"/>
                  <a:gd name="connsiteY4" fmla="*/ 17743 h 280789"/>
                  <a:gd name="connsiteX5" fmla="*/ 362635 w 362714"/>
                  <a:gd name="connsiteY5" fmla="*/ 130477 h 280789"/>
                  <a:gd name="connsiteX6" fmla="*/ 274953 w 362714"/>
                  <a:gd name="connsiteY6" fmla="*/ 168055 h 280789"/>
                  <a:gd name="connsiteX7" fmla="*/ 212323 w 362714"/>
                  <a:gd name="connsiteY7" fmla="*/ 193107 h 280789"/>
                  <a:gd name="connsiteX8" fmla="*/ 312531 w 362714"/>
                  <a:gd name="connsiteY8" fmla="*/ 280789 h 280789"/>
                  <a:gd name="connsiteX0" fmla="*/ 0 w 362714"/>
                  <a:gd name="connsiteY0" fmla="*/ 39794 h 280789"/>
                  <a:gd name="connsiteX1" fmla="*/ 110256 w 362714"/>
                  <a:gd name="connsiteY1" fmla="*/ 98901 h 280789"/>
                  <a:gd name="connsiteX2" fmla="*/ 137167 w 362714"/>
                  <a:gd name="connsiteY2" fmla="*/ 67847 h 280789"/>
                  <a:gd name="connsiteX3" fmla="*/ 137167 w 362714"/>
                  <a:gd name="connsiteY3" fmla="*/ 5217 h 280789"/>
                  <a:gd name="connsiteX4" fmla="*/ 287479 w 362714"/>
                  <a:gd name="connsiteY4" fmla="*/ 17743 h 280789"/>
                  <a:gd name="connsiteX5" fmla="*/ 362635 w 362714"/>
                  <a:gd name="connsiteY5" fmla="*/ 130477 h 280789"/>
                  <a:gd name="connsiteX6" fmla="*/ 274953 w 362714"/>
                  <a:gd name="connsiteY6" fmla="*/ 168055 h 280789"/>
                  <a:gd name="connsiteX7" fmla="*/ 231373 w 362714"/>
                  <a:gd name="connsiteY7" fmla="*/ 185963 h 280789"/>
                  <a:gd name="connsiteX8" fmla="*/ 312531 w 362714"/>
                  <a:gd name="connsiteY8" fmla="*/ 280789 h 280789"/>
                  <a:gd name="connsiteX0" fmla="*/ 0 w 362714"/>
                  <a:gd name="connsiteY0" fmla="*/ 39794 h 290314"/>
                  <a:gd name="connsiteX1" fmla="*/ 110256 w 362714"/>
                  <a:gd name="connsiteY1" fmla="*/ 98901 h 290314"/>
                  <a:gd name="connsiteX2" fmla="*/ 137167 w 362714"/>
                  <a:gd name="connsiteY2" fmla="*/ 67847 h 290314"/>
                  <a:gd name="connsiteX3" fmla="*/ 137167 w 362714"/>
                  <a:gd name="connsiteY3" fmla="*/ 5217 h 290314"/>
                  <a:gd name="connsiteX4" fmla="*/ 287479 w 362714"/>
                  <a:gd name="connsiteY4" fmla="*/ 17743 h 290314"/>
                  <a:gd name="connsiteX5" fmla="*/ 362635 w 362714"/>
                  <a:gd name="connsiteY5" fmla="*/ 130477 h 290314"/>
                  <a:gd name="connsiteX6" fmla="*/ 274953 w 362714"/>
                  <a:gd name="connsiteY6" fmla="*/ 168055 h 290314"/>
                  <a:gd name="connsiteX7" fmla="*/ 231373 w 362714"/>
                  <a:gd name="connsiteY7" fmla="*/ 185963 h 290314"/>
                  <a:gd name="connsiteX8" fmla="*/ 314912 w 362714"/>
                  <a:gd name="connsiteY8" fmla="*/ 290314 h 290314"/>
                  <a:gd name="connsiteX0" fmla="*/ 0 w 362714"/>
                  <a:gd name="connsiteY0" fmla="*/ 39794 h 311745"/>
                  <a:gd name="connsiteX1" fmla="*/ 110256 w 362714"/>
                  <a:gd name="connsiteY1" fmla="*/ 98901 h 311745"/>
                  <a:gd name="connsiteX2" fmla="*/ 137167 w 362714"/>
                  <a:gd name="connsiteY2" fmla="*/ 67847 h 311745"/>
                  <a:gd name="connsiteX3" fmla="*/ 137167 w 362714"/>
                  <a:gd name="connsiteY3" fmla="*/ 5217 h 311745"/>
                  <a:gd name="connsiteX4" fmla="*/ 287479 w 362714"/>
                  <a:gd name="connsiteY4" fmla="*/ 17743 h 311745"/>
                  <a:gd name="connsiteX5" fmla="*/ 362635 w 362714"/>
                  <a:gd name="connsiteY5" fmla="*/ 130477 h 311745"/>
                  <a:gd name="connsiteX6" fmla="*/ 274953 w 362714"/>
                  <a:gd name="connsiteY6" fmla="*/ 168055 h 311745"/>
                  <a:gd name="connsiteX7" fmla="*/ 231373 w 362714"/>
                  <a:gd name="connsiteY7" fmla="*/ 185963 h 311745"/>
                  <a:gd name="connsiteX8" fmla="*/ 322056 w 362714"/>
                  <a:gd name="connsiteY8" fmla="*/ 311745 h 311745"/>
                  <a:gd name="connsiteX0" fmla="*/ 0 w 362714"/>
                  <a:gd name="connsiteY0" fmla="*/ 25506 h 311745"/>
                  <a:gd name="connsiteX1" fmla="*/ 110256 w 362714"/>
                  <a:gd name="connsiteY1" fmla="*/ 98901 h 311745"/>
                  <a:gd name="connsiteX2" fmla="*/ 137167 w 362714"/>
                  <a:gd name="connsiteY2" fmla="*/ 67847 h 311745"/>
                  <a:gd name="connsiteX3" fmla="*/ 137167 w 362714"/>
                  <a:gd name="connsiteY3" fmla="*/ 5217 h 311745"/>
                  <a:gd name="connsiteX4" fmla="*/ 287479 w 362714"/>
                  <a:gd name="connsiteY4" fmla="*/ 17743 h 311745"/>
                  <a:gd name="connsiteX5" fmla="*/ 362635 w 362714"/>
                  <a:gd name="connsiteY5" fmla="*/ 130477 h 311745"/>
                  <a:gd name="connsiteX6" fmla="*/ 274953 w 362714"/>
                  <a:gd name="connsiteY6" fmla="*/ 168055 h 311745"/>
                  <a:gd name="connsiteX7" fmla="*/ 231373 w 362714"/>
                  <a:gd name="connsiteY7" fmla="*/ 185963 h 311745"/>
                  <a:gd name="connsiteX8" fmla="*/ 322056 w 362714"/>
                  <a:gd name="connsiteY8" fmla="*/ 311745 h 311745"/>
                  <a:gd name="connsiteX0" fmla="*/ 0 w 362714"/>
                  <a:gd name="connsiteY0" fmla="*/ 25506 h 299839"/>
                  <a:gd name="connsiteX1" fmla="*/ 110256 w 362714"/>
                  <a:gd name="connsiteY1" fmla="*/ 98901 h 299839"/>
                  <a:gd name="connsiteX2" fmla="*/ 137167 w 362714"/>
                  <a:gd name="connsiteY2" fmla="*/ 67847 h 299839"/>
                  <a:gd name="connsiteX3" fmla="*/ 137167 w 362714"/>
                  <a:gd name="connsiteY3" fmla="*/ 5217 h 299839"/>
                  <a:gd name="connsiteX4" fmla="*/ 287479 w 362714"/>
                  <a:gd name="connsiteY4" fmla="*/ 17743 h 299839"/>
                  <a:gd name="connsiteX5" fmla="*/ 362635 w 362714"/>
                  <a:gd name="connsiteY5" fmla="*/ 130477 h 299839"/>
                  <a:gd name="connsiteX6" fmla="*/ 274953 w 362714"/>
                  <a:gd name="connsiteY6" fmla="*/ 168055 h 299839"/>
                  <a:gd name="connsiteX7" fmla="*/ 231373 w 362714"/>
                  <a:gd name="connsiteY7" fmla="*/ 185963 h 299839"/>
                  <a:gd name="connsiteX8" fmla="*/ 341106 w 362714"/>
                  <a:gd name="connsiteY8" fmla="*/ 299839 h 299839"/>
                  <a:gd name="connsiteX0" fmla="*/ 0 w 362714"/>
                  <a:gd name="connsiteY0" fmla="*/ 25506 h 299839"/>
                  <a:gd name="connsiteX1" fmla="*/ 110256 w 362714"/>
                  <a:gd name="connsiteY1" fmla="*/ 98901 h 299839"/>
                  <a:gd name="connsiteX2" fmla="*/ 137167 w 362714"/>
                  <a:gd name="connsiteY2" fmla="*/ 67847 h 299839"/>
                  <a:gd name="connsiteX3" fmla="*/ 137167 w 362714"/>
                  <a:gd name="connsiteY3" fmla="*/ 5217 h 299839"/>
                  <a:gd name="connsiteX4" fmla="*/ 287479 w 362714"/>
                  <a:gd name="connsiteY4" fmla="*/ 17743 h 299839"/>
                  <a:gd name="connsiteX5" fmla="*/ 362635 w 362714"/>
                  <a:gd name="connsiteY5" fmla="*/ 130477 h 299839"/>
                  <a:gd name="connsiteX6" fmla="*/ 274953 w 362714"/>
                  <a:gd name="connsiteY6" fmla="*/ 168055 h 299839"/>
                  <a:gd name="connsiteX7" fmla="*/ 231373 w 362714"/>
                  <a:gd name="connsiteY7" fmla="*/ 185963 h 299839"/>
                  <a:gd name="connsiteX8" fmla="*/ 257045 w 362714"/>
                  <a:gd name="connsiteY8" fmla="*/ 243178 h 299839"/>
                  <a:gd name="connsiteX9" fmla="*/ 341106 w 362714"/>
                  <a:gd name="connsiteY9" fmla="*/ 299839 h 299839"/>
                  <a:gd name="connsiteX0" fmla="*/ 0 w 362714"/>
                  <a:gd name="connsiteY0" fmla="*/ 25506 h 295077"/>
                  <a:gd name="connsiteX1" fmla="*/ 110256 w 362714"/>
                  <a:gd name="connsiteY1" fmla="*/ 98901 h 295077"/>
                  <a:gd name="connsiteX2" fmla="*/ 137167 w 362714"/>
                  <a:gd name="connsiteY2" fmla="*/ 67847 h 295077"/>
                  <a:gd name="connsiteX3" fmla="*/ 137167 w 362714"/>
                  <a:gd name="connsiteY3" fmla="*/ 5217 h 295077"/>
                  <a:gd name="connsiteX4" fmla="*/ 287479 w 362714"/>
                  <a:gd name="connsiteY4" fmla="*/ 17743 h 295077"/>
                  <a:gd name="connsiteX5" fmla="*/ 362635 w 362714"/>
                  <a:gd name="connsiteY5" fmla="*/ 130477 h 295077"/>
                  <a:gd name="connsiteX6" fmla="*/ 274953 w 362714"/>
                  <a:gd name="connsiteY6" fmla="*/ 168055 h 295077"/>
                  <a:gd name="connsiteX7" fmla="*/ 231373 w 362714"/>
                  <a:gd name="connsiteY7" fmla="*/ 185963 h 295077"/>
                  <a:gd name="connsiteX8" fmla="*/ 257045 w 362714"/>
                  <a:gd name="connsiteY8" fmla="*/ 243178 h 295077"/>
                  <a:gd name="connsiteX9" fmla="*/ 348250 w 362714"/>
                  <a:gd name="connsiteY9" fmla="*/ 295077 h 295077"/>
                  <a:gd name="connsiteX0" fmla="*/ 0 w 362714"/>
                  <a:gd name="connsiteY0" fmla="*/ 25506 h 295077"/>
                  <a:gd name="connsiteX1" fmla="*/ 93587 w 362714"/>
                  <a:gd name="connsiteY1" fmla="*/ 108426 h 295077"/>
                  <a:gd name="connsiteX2" fmla="*/ 137167 w 362714"/>
                  <a:gd name="connsiteY2" fmla="*/ 67847 h 295077"/>
                  <a:gd name="connsiteX3" fmla="*/ 137167 w 362714"/>
                  <a:gd name="connsiteY3" fmla="*/ 5217 h 295077"/>
                  <a:gd name="connsiteX4" fmla="*/ 287479 w 362714"/>
                  <a:gd name="connsiteY4" fmla="*/ 17743 h 295077"/>
                  <a:gd name="connsiteX5" fmla="*/ 362635 w 362714"/>
                  <a:gd name="connsiteY5" fmla="*/ 130477 h 295077"/>
                  <a:gd name="connsiteX6" fmla="*/ 274953 w 362714"/>
                  <a:gd name="connsiteY6" fmla="*/ 168055 h 295077"/>
                  <a:gd name="connsiteX7" fmla="*/ 231373 w 362714"/>
                  <a:gd name="connsiteY7" fmla="*/ 185963 h 295077"/>
                  <a:gd name="connsiteX8" fmla="*/ 257045 w 362714"/>
                  <a:gd name="connsiteY8" fmla="*/ 243178 h 295077"/>
                  <a:gd name="connsiteX9" fmla="*/ 348250 w 362714"/>
                  <a:gd name="connsiteY9" fmla="*/ 295077 h 295077"/>
                  <a:gd name="connsiteX0" fmla="*/ 0 w 372239"/>
                  <a:gd name="connsiteY0" fmla="*/ 15981 h 295077"/>
                  <a:gd name="connsiteX1" fmla="*/ 103112 w 372239"/>
                  <a:gd name="connsiteY1" fmla="*/ 108426 h 295077"/>
                  <a:gd name="connsiteX2" fmla="*/ 146692 w 372239"/>
                  <a:gd name="connsiteY2" fmla="*/ 67847 h 295077"/>
                  <a:gd name="connsiteX3" fmla="*/ 146692 w 372239"/>
                  <a:gd name="connsiteY3" fmla="*/ 5217 h 295077"/>
                  <a:gd name="connsiteX4" fmla="*/ 297004 w 372239"/>
                  <a:gd name="connsiteY4" fmla="*/ 17743 h 295077"/>
                  <a:gd name="connsiteX5" fmla="*/ 372160 w 372239"/>
                  <a:gd name="connsiteY5" fmla="*/ 130477 h 295077"/>
                  <a:gd name="connsiteX6" fmla="*/ 284478 w 372239"/>
                  <a:gd name="connsiteY6" fmla="*/ 168055 h 295077"/>
                  <a:gd name="connsiteX7" fmla="*/ 240898 w 372239"/>
                  <a:gd name="connsiteY7" fmla="*/ 185963 h 295077"/>
                  <a:gd name="connsiteX8" fmla="*/ 266570 w 372239"/>
                  <a:gd name="connsiteY8" fmla="*/ 243178 h 295077"/>
                  <a:gd name="connsiteX9" fmla="*/ 357775 w 372239"/>
                  <a:gd name="connsiteY9" fmla="*/ 295077 h 295077"/>
                  <a:gd name="connsiteX0" fmla="*/ 0 w 372239"/>
                  <a:gd name="connsiteY0" fmla="*/ 15981 h 302221"/>
                  <a:gd name="connsiteX1" fmla="*/ 103112 w 372239"/>
                  <a:gd name="connsiteY1" fmla="*/ 108426 h 302221"/>
                  <a:gd name="connsiteX2" fmla="*/ 146692 w 372239"/>
                  <a:gd name="connsiteY2" fmla="*/ 67847 h 302221"/>
                  <a:gd name="connsiteX3" fmla="*/ 146692 w 372239"/>
                  <a:gd name="connsiteY3" fmla="*/ 5217 h 302221"/>
                  <a:gd name="connsiteX4" fmla="*/ 297004 w 372239"/>
                  <a:gd name="connsiteY4" fmla="*/ 17743 h 302221"/>
                  <a:gd name="connsiteX5" fmla="*/ 372160 w 372239"/>
                  <a:gd name="connsiteY5" fmla="*/ 130477 h 302221"/>
                  <a:gd name="connsiteX6" fmla="*/ 284478 w 372239"/>
                  <a:gd name="connsiteY6" fmla="*/ 168055 h 302221"/>
                  <a:gd name="connsiteX7" fmla="*/ 240898 w 372239"/>
                  <a:gd name="connsiteY7" fmla="*/ 185963 h 302221"/>
                  <a:gd name="connsiteX8" fmla="*/ 266570 w 372239"/>
                  <a:gd name="connsiteY8" fmla="*/ 243178 h 302221"/>
                  <a:gd name="connsiteX9" fmla="*/ 341106 w 372239"/>
                  <a:gd name="connsiteY9" fmla="*/ 302221 h 302221"/>
                  <a:gd name="connsiteX0" fmla="*/ 0 w 379383"/>
                  <a:gd name="connsiteY0" fmla="*/ 25506 h 302221"/>
                  <a:gd name="connsiteX1" fmla="*/ 110256 w 379383"/>
                  <a:gd name="connsiteY1" fmla="*/ 108426 h 302221"/>
                  <a:gd name="connsiteX2" fmla="*/ 153836 w 379383"/>
                  <a:gd name="connsiteY2" fmla="*/ 67847 h 302221"/>
                  <a:gd name="connsiteX3" fmla="*/ 153836 w 379383"/>
                  <a:gd name="connsiteY3" fmla="*/ 5217 h 302221"/>
                  <a:gd name="connsiteX4" fmla="*/ 304148 w 379383"/>
                  <a:gd name="connsiteY4" fmla="*/ 17743 h 302221"/>
                  <a:gd name="connsiteX5" fmla="*/ 379304 w 379383"/>
                  <a:gd name="connsiteY5" fmla="*/ 130477 h 302221"/>
                  <a:gd name="connsiteX6" fmla="*/ 291622 w 379383"/>
                  <a:gd name="connsiteY6" fmla="*/ 168055 h 302221"/>
                  <a:gd name="connsiteX7" fmla="*/ 248042 w 379383"/>
                  <a:gd name="connsiteY7" fmla="*/ 185963 h 302221"/>
                  <a:gd name="connsiteX8" fmla="*/ 273714 w 379383"/>
                  <a:gd name="connsiteY8" fmla="*/ 243178 h 302221"/>
                  <a:gd name="connsiteX9" fmla="*/ 348250 w 379383"/>
                  <a:gd name="connsiteY9" fmla="*/ 302221 h 302221"/>
                  <a:gd name="connsiteX0" fmla="*/ 0 w 379383"/>
                  <a:gd name="connsiteY0" fmla="*/ 25506 h 302221"/>
                  <a:gd name="connsiteX1" fmla="*/ 122162 w 379383"/>
                  <a:gd name="connsiteY1" fmla="*/ 103663 h 302221"/>
                  <a:gd name="connsiteX2" fmla="*/ 153836 w 379383"/>
                  <a:gd name="connsiteY2" fmla="*/ 67847 h 302221"/>
                  <a:gd name="connsiteX3" fmla="*/ 153836 w 379383"/>
                  <a:gd name="connsiteY3" fmla="*/ 5217 h 302221"/>
                  <a:gd name="connsiteX4" fmla="*/ 304148 w 379383"/>
                  <a:gd name="connsiteY4" fmla="*/ 17743 h 302221"/>
                  <a:gd name="connsiteX5" fmla="*/ 379304 w 379383"/>
                  <a:gd name="connsiteY5" fmla="*/ 130477 h 302221"/>
                  <a:gd name="connsiteX6" fmla="*/ 291622 w 379383"/>
                  <a:gd name="connsiteY6" fmla="*/ 168055 h 302221"/>
                  <a:gd name="connsiteX7" fmla="*/ 248042 w 379383"/>
                  <a:gd name="connsiteY7" fmla="*/ 185963 h 302221"/>
                  <a:gd name="connsiteX8" fmla="*/ 273714 w 379383"/>
                  <a:gd name="connsiteY8" fmla="*/ 243178 h 302221"/>
                  <a:gd name="connsiteX9" fmla="*/ 348250 w 379383"/>
                  <a:gd name="connsiteY9" fmla="*/ 302221 h 302221"/>
                  <a:gd name="connsiteX0" fmla="*/ 0 w 319851"/>
                  <a:gd name="connsiteY0" fmla="*/ 80275 h 302221"/>
                  <a:gd name="connsiteX1" fmla="*/ 62630 w 319851"/>
                  <a:gd name="connsiteY1" fmla="*/ 103663 h 302221"/>
                  <a:gd name="connsiteX2" fmla="*/ 94304 w 319851"/>
                  <a:gd name="connsiteY2" fmla="*/ 67847 h 302221"/>
                  <a:gd name="connsiteX3" fmla="*/ 94304 w 319851"/>
                  <a:gd name="connsiteY3" fmla="*/ 5217 h 302221"/>
                  <a:gd name="connsiteX4" fmla="*/ 244616 w 319851"/>
                  <a:gd name="connsiteY4" fmla="*/ 17743 h 302221"/>
                  <a:gd name="connsiteX5" fmla="*/ 319772 w 319851"/>
                  <a:gd name="connsiteY5" fmla="*/ 130477 h 302221"/>
                  <a:gd name="connsiteX6" fmla="*/ 232090 w 319851"/>
                  <a:gd name="connsiteY6" fmla="*/ 168055 h 302221"/>
                  <a:gd name="connsiteX7" fmla="*/ 188510 w 319851"/>
                  <a:gd name="connsiteY7" fmla="*/ 185963 h 302221"/>
                  <a:gd name="connsiteX8" fmla="*/ 214182 w 319851"/>
                  <a:gd name="connsiteY8" fmla="*/ 243178 h 302221"/>
                  <a:gd name="connsiteX9" fmla="*/ 288718 w 319851"/>
                  <a:gd name="connsiteY9" fmla="*/ 302221 h 302221"/>
                  <a:gd name="connsiteX0" fmla="*/ 0 w 319851"/>
                  <a:gd name="connsiteY0" fmla="*/ 80275 h 302221"/>
                  <a:gd name="connsiteX1" fmla="*/ 62630 w 319851"/>
                  <a:gd name="connsiteY1" fmla="*/ 103663 h 302221"/>
                  <a:gd name="connsiteX2" fmla="*/ 94304 w 319851"/>
                  <a:gd name="connsiteY2" fmla="*/ 67847 h 302221"/>
                  <a:gd name="connsiteX3" fmla="*/ 94304 w 319851"/>
                  <a:gd name="connsiteY3" fmla="*/ 5217 h 302221"/>
                  <a:gd name="connsiteX4" fmla="*/ 244616 w 319851"/>
                  <a:gd name="connsiteY4" fmla="*/ 17743 h 302221"/>
                  <a:gd name="connsiteX5" fmla="*/ 319772 w 319851"/>
                  <a:gd name="connsiteY5" fmla="*/ 130477 h 302221"/>
                  <a:gd name="connsiteX6" fmla="*/ 232090 w 319851"/>
                  <a:gd name="connsiteY6" fmla="*/ 168055 h 302221"/>
                  <a:gd name="connsiteX7" fmla="*/ 188510 w 319851"/>
                  <a:gd name="connsiteY7" fmla="*/ 185963 h 302221"/>
                  <a:gd name="connsiteX8" fmla="*/ 214182 w 319851"/>
                  <a:gd name="connsiteY8" fmla="*/ 243178 h 302221"/>
                  <a:gd name="connsiteX9" fmla="*/ 288718 w 319851"/>
                  <a:gd name="connsiteY9" fmla="*/ 302221 h 302221"/>
                  <a:gd name="connsiteX10" fmla="*/ 0 w 319851"/>
                  <a:gd name="connsiteY10" fmla="*/ 80275 h 302221"/>
                  <a:gd name="connsiteX0" fmla="*/ 0 w 319851"/>
                  <a:gd name="connsiteY0" fmla="*/ 80275 h 304213"/>
                  <a:gd name="connsiteX1" fmla="*/ 62630 w 319851"/>
                  <a:gd name="connsiteY1" fmla="*/ 103663 h 304213"/>
                  <a:gd name="connsiteX2" fmla="*/ 94304 w 319851"/>
                  <a:gd name="connsiteY2" fmla="*/ 67847 h 304213"/>
                  <a:gd name="connsiteX3" fmla="*/ 94304 w 319851"/>
                  <a:gd name="connsiteY3" fmla="*/ 5217 h 304213"/>
                  <a:gd name="connsiteX4" fmla="*/ 244616 w 319851"/>
                  <a:gd name="connsiteY4" fmla="*/ 17743 h 304213"/>
                  <a:gd name="connsiteX5" fmla="*/ 319772 w 319851"/>
                  <a:gd name="connsiteY5" fmla="*/ 130477 h 304213"/>
                  <a:gd name="connsiteX6" fmla="*/ 232090 w 319851"/>
                  <a:gd name="connsiteY6" fmla="*/ 168055 h 304213"/>
                  <a:gd name="connsiteX7" fmla="*/ 188510 w 319851"/>
                  <a:gd name="connsiteY7" fmla="*/ 185963 h 304213"/>
                  <a:gd name="connsiteX8" fmla="*/ 214182 w 319851"/>
                  <a:gd name="connsiteY8" fmla="*/ 243178 h 304213"/>
                  <a:gd name="connsiteX9" fmla="*/ 288718 w 319851"/>
                  <a:gd name="connsiteY9" fmla="*/ 302221 h 304213"/>
                  <a:gd name="connsiteX10" fmla="*/ 103556 w 319851"/>
                  <a:gd name="connsiteY10" fmla="*/ 173134 h 304213"/>
                  <a:gd name="connsiteX11" fmla="*/ 0 w 319851"/>
                  <a:gd name="connsiteY11" fmla="*/ 80275 h 304213"/>
                  <a:gd name="connsiteX0" fmla="*/ 0 w 319851"/>
                  <a:gd name="connsiteY0" fmla="*/ 80275 h 304213"/>
                  <a:gd name="connsiteX1" fmla="*/ 79299 w 319851"/>
                  <a:gd name="connsiteY1" fmla="*/ 96519 h 304213"/>
                  <a:gd name="connsiteX2" fmla="*/ 94304 w 319851"/>
                  <a:gd name="connsiteY2" fmla="*/ 67847 h 304213"/>
                  <a:gd name="connsiteX3" fmla="*/ 94304 w 319851"/>
                  <a:gd name="connsiteY3" fmla="*/ 5217 h 304213"/>
                  <a:gd name="connsiteX4" fmla="*/ 244616 w 319851"/>
                  <a:gd name="connsiteY4" fmla="*/ 17743 h 304213"/>
                  <a:gd name="connsiteX5" fmla="*/ 319772 w 319851"/>
                  <a:gd name="connsiteY5" fmla="*/ 130477 h 304213"/>
                  <a:gd name="connsiteX6" fmla="*/ 232090 w 319851"/>
                  <a:gd name="connsiteY6" fmla="*/ 168055 h 304213"/>
                  <a:gd name="connsiteX7" fmla="*/ 188510 w 319851"/>
                  <a:gd name="connsiteY7" fmla="*/ 185963 h 304213"/>
                  <a:gd name="connsiteX8" fmla="*/ 214182 w 319851"/>
                  <a:gd name="connsiteY8" fmla="*/ 243178 h 304213"/>
                  <a:gd name="connsiteX9" fmla="*/ 288718 w 319851"/>
                  <a:gd name="connsiteY9" fmla="*/ 302221 h 304213"/>
                  <a:gd name="connsiteX10" fmla="*/ 103556 w 319851"/>
                  <a:gd name="connsiteY10" fmla="*/ 173134 h 304213"/>
                  <a:gd name="connsiteX11" fmla="*/ 0 w 319851"/>
                  <a:gd name="connsiteY11" fmla="*/ 80275 h 304213"/>
                  <a:gd name="connsiteX0" fmla="*/ 0 w 319851"/>
                  <a:gd name="connsiteY0" fmla="*/ 80275 h 304213"/>
                  <a:gd name="connsiteX1" fmla="*/ 79299 w 319851"/>
                  <a:gd name="connsiteY1" fmla="*/ 96519 h 304213"/>
                  <a:gd name="connsiteX2" fmla="*/ 94304 w 319851"/>
                  <a:gd name="connsiteY2" fmla="*/ 67847 h 304213"/>
                  <a:gd name="connsiteX3" fmla="*/ 94304 w 319851"/>
                  <a:gd name="connsiteY3" fmla="*/ 5217 h 304213"/>
                  <a:gd name="connsiteX4" fmla="*/ 244616 w 319851"/>
                  <a:gd name="connsiteY4" fmla="*/ 17743 h 304213"/>
                  <a:gd name="connsiteX5" fmla="*/ 319772 w 319851"/>
                  <a:gd name="connsiteY5" fmla="*/ 130477 h 304213"/>
                  <a:gd name="connsiteX6" fmla="*/ 232090 w 319851"/>
                  <a:gd name="connsiteY6" fmla="*/ 168055 h 304213"/>
                  <a:gd name="connsiteX7" fmla="*/ 188510 w 319851"/>
                  <a:gd name="connsiteY7" fmla="*/ 185963 h 304213"/>
                  <a:gd name="connsiteX8" fmla="*/ 214182 w 319851"/>
                  <a:gd name="connsiteY8" fmla="*/ 243178 h 304213"/>
                  <a:gd name="connsiteX9" fmla="*/ 288718 w 319851"/>
                  <a:gd name="connsiteY9" fmla="*/ 302221 h 304213"/>
                  <a:gd name="connsiteX10" fmla="*/ 103556 w 319851"/>
                  <a:gd name="connsiteY10" fmla="*/ 173134 h 304213"/>
                  <a:gd name="connsiteX11" fmla="*/ 22594 w 319851"/>
                  <a:gd name="connsiteY11" fmla="*/ 127890 h 304213"/>
                  <a:gd name="connsiteX12" fmla="*/ 0 w 319851"/>
                  <a:gd name="connsiteY12" fmla="*/ 80275 h 304213"/>
                  <a:gd name="connsiteX0" fmla="*/ 0 w 319851"/>
                  <a:gd name="connsiteY0" fmla="*/ 80275 h 304213"/>
                  <a:gd name="connsiteX1" fmla="*/ 79299 w 319851"/>
                  <a:gd name="connsiteY1" fmla="*/ 96519 h 304213"/>
                  <a:gd name="connsiteX2" fmla="*/ 94304 w 319851"/>
                  <a:gd name="connsiteY2" fmla="*/ 67847 h 304213"/>
                  <a:gd name="connsiteX3" fmla="*/ 94304 w 319851"/>
                  <a:gd name="connsiteY3" fmla="*/ 5217 h 304213"/>
                  <a:gd name="connsiteX4" fmla="*/ 244616 w 319851"/>
                  <a:gd name="connsiteY4" fmla="*/ 17743 h 304213"/>
                  <a:gd name="connsiteX5" fmla="*/ 319772 w 319851"/>
                  <a:gd name="connsiteY5" fmla="*/ 130477 h 304213"/>
                  <a:gd name="connsiteX6" fmla="*/ 232090 w 319851"/>
                  <a:gd name="connsiteY6" fmla="*/ 168055 h 304213"/>
                  <a:gd name="connsiteX7" fmla="*/ 188510 w 319851"/>
                  <a:gd name="connsiteY7" fmla="*/ 185963 h 304213"/>
                  <a:gd name="connsiteX8" fmla="*/ 214182 w 319851"/>
                  <a:gd name="connsiteY8" fmla="*/ 243178 h 304213"/>
                  <a:gd name="connsiteX9" fmla="*/ 288718 w 319851"/>
                  <a:gd name="connsiteY9" fmla="*/ 302221 h 304213"/>
                  <a:gd name="connsiteX10" fmla="*/ 103556 w 319851"/>
                  <a:gd name="connsiteY10" fmla="*/ 173134 h 304213"/>
                  <a:gd name="connsiteX11" fmla="*/ 22594 w 319851"/>
                  <a:gd name="connsiteY11" fmla="*/ 127890 h 304213"/>
                  <a:gd name="connsiteX12" fmla="*/ 0 w 319851"/>
                  <a:gd name="connsiteY12" fmla="*/ 80275 h 304213"/>
                  <a:gd name="connsiteX0" fmla="*/ 0 w 319851"/>
                  <a:gd name="connsiteY0" fmla="*/ 80275 h 304213"/>
                  <a:gd name="connsiteX1" fmla="*/ 79299 w 319851"/>
                  <a:gd name="connsiteY1" fmla="*/ 96519 h 304213"/>
                  <a:gd name="connsiteX2" fmla="*/ 94304 w 319851"/>
                  <a:gd name="connsiteY2" fmla="*/ 67847 h 304213"/>
                  <a:gd name="connsiteX3" fmla="*/ 94304 w 319851"/>
                  <a:gd name="connsiteY3" fmla="*/ 5217 h 304213"/>
                  <a:gd name="connsiteX4" fmla="*/ 244616 w 319851"/>
                  <a:gd name="connsiteY4" fmla="*/ 17743 h 304213"/>
                  <a:gd name="connsiteX5" fmla="*/ 319772 w 319851"/>
                  <a:gd name="connsiteY5" fmla="*/ 130477 h 304213"/>
                  <a:gd name="connsiteX6" fmla="*/ 232090 w 319851"/>
                  <a:gd name="connsiteY6" fmla="*/ 168055 h 304213"/>
                  <a:gd name="connsiteX7" fmla="*/ 188510 w 319851"/>
                  <a:gd name="connsiteY7" fmla="*/ 185963 h 304213"/>
                  <a:gd name="connsiteX8" fmla="*/ 214182 w 319851"/>
                  <a:gd name="connsiteY8" fmla="*/ 243178 h 304213"/>
                  <a:gd name="connsiteX9" fmla="*/ 288718 w 319851"/>
                  <a:gd name="connsiteY9" fmla="*/ 302221 h 304213"/>
                  <a:gd name="connsiteX10" fmla="*/ 103556 w 319851"/>
                  <a:gd name="connsiteY10" fmla="*/ 173134 h 304213"/>
                  <a:gd name="connsiteX11" fmla="*/ 22594 w 319851"/>
                  <a:gd name="connsiteY11" fmla="*/ 118365 h 304213"/>
                  <a:gd name="connsiteX12" fmla="*/ 0 w 319851"/>
                  <a:gd name="connsiteY12" fmla="*/ 80275 h 304213"/>
                  <a:gd name="connsiteX0" fmla="*/ 173 w 320024"/>
                  <a:gd name="connsiteY0" fmla="*/ 80275 h 304213"/>
                  <a:gd name="connsiteX1" fmla="*/ 79472 w 320024"/>
                  <a:gd name="connsiteY1" fmla="*/ 96519 h 304213"/>
                  <a:gd name="connsiteX2" fmla="*/ 94477 w 320024"/>
                  <a:gd name="connsiteY2" fmla="*/ 67847 h 304213"/>
                  <a:gd name="connsiteX3" fmla="*/ 94477 w 320024"/>
                  <a:gd name="connsiteY3" fmla="*/ 5217 h 304213"/>
                  <a:gd name="connsiteX4" fmla="*/ 244789 w 320024"/>
                  <a:gd name="connsiteY4" fmla="*/ 17743 h 304213"/>
                  <a:gd name="connsiteX5" fmla="*/ 319945 w 320024"/>
                  <a:gd name="connsiteY5" fmla="*/ 130477 h 304213"/>
                  <a:gd name="connsiteX6" fmla="*/ 232263 w 320024"/>
                  <a:gd name="connsiteY6" fmla="*/ 168055 h 304213"/>
                  <a:gd name="connsiteX7" fmla="*/ 188683 w 320024"/>
                  <a:gd name="connsiteY7" fmla="*/ 185963 h 304213"/>
                  <a:gd name="connsiteX8" fmla="*/ 214355 w 320024"/>
                  <a:gd name="connsiteY8" fmla="*/ 243178 h 304213"/>
                  <a:gd name="connsiteX9" fmla="*/ 288891 w 320024"/>
                  <a:gd name="connsiteY9" fmla="*/ 302221 h 304213"/>
                  <a:gd name="connsiteX10" fmla="*/ 103729 w 320024"/>
                  <a:gd name="connsiteY10" fmla="*/ 173134 h 304213"/>
                  <a:gd name="connsiteX11" fmla="*/ 173 w 320024"/>
                  <a:gd name="connsiteY11" fmla="*/ 80275 h 304213"/>
                  <a:gd name="connsiteX0" fmla="*/ 173 w 320024"/>
                  <a:gd name="connsiteY0" fmla="*/ 80275 h 304213"/>
                  <a:gd name="connsiteX1" fmla="*/ 79472 w 320024"/>
                  <a:gd name="connsiteY1" fmla="*/ 96519 h 304213"/>
                  <a:gd name="connsiteX2" fmla="*/ 94477 w 320024"/>
                  <a:gd name="connsiteY2" fmla="*/ 67847 h 304213"/>
                  <a:gd name="connsiteX3" fmla="*/ 94477 w 320024"/>
                  <a:gd name="connsiteY3" fmla="*/ 5217 h 304213"/>
                  <a:gd name="connsiteX4" fmla="*/ 244789 w 320024"/>
                  <a:gd name="connsiteY4" fmla="*/ 17743 h 304213"/>
                  <a:gd name="connsiteX5" fmla="*/ 319945 w 320024"/>
                  <a:gd name="connsiteY5" fmla="*/ 130477 h 304213"/>
                  <a:gd name="connsiteX6" fmla="*/ 232263 w 320024"/>
                  <a:gd name="connsiteY6" fmla="*/ 168055 h 304213"/>
                  <a:gd name="connsiteX7" fmla="*/ 188683 w 320024"/>
                  <a:gd name="connsiteY7" fmla="*/ 185963 h 304213"/>
                  <a:gd name="connsiteX8" fmla="*/ 214355 w 320024"/>
                  <a:gd name="connsiteY8" fmla="*/ 243178 h 304213"/>
                  <a:gd name="connsiteX9" fmla="*/ 288891 w 320024"/>
                  <a:gd name="connsiteY9" fmla="*/ 302221 h 304213"/>
                  <a:gd name="connsiteX10" fmla="*/ 103729 w 320024"/>
                  <a:gd name="connsiteY10" fmla="*/ 173134 h 304213"/>
                  <a:gd name="connsiteX11" fmla="*/ 173 w 320024"/>
                  <a:gd name="connsiteY11" fmla="*/ 80275 h 304213"/>
                  <a:gd name="connsiteX0" fmla="*/ 0 w 319851"/>
                  <a:gd name="connsiteY0" fmla="*/ 80275 h 304213"/>
                  <a:gd name="connsiteX1" fmla="*/ 79299 w 319851"/>
                  <a:gd name="connsiteY1" fmla="*/ 96519 h 304213"/>
                  <a:gd name="connsiteX2" fmla="*/ 94304 w 319851"/>
                  <a:gd name="connsiteY2" fmla="*/ 67847 h 304213"/>
                  <a:gd name="connsiteX3" fmla="*/ 94304 w 319851"/>
                  <a:gd name="connsiteY3" fmla="*/ 5217 h 304213"/>
                  <a:gd name="connsiteX4" fmla="*/ 244616 w 319851"/>
                  <a:gd name="connsiteY4" fmla="*/ 17743 h 304213"/>
                  <a:gd name="connsiteX5" fmla="*/ 319772 w 319851"/>
                  <a:gd name="connsiteY5" fmla="*/ 130477 h 304213"/>
                  <a:gd name="connsiteX6" fmla="*/ 232090 w 319851"/>
                  <a:gd name="connsiteY6" fmla="*/ 168055 h 304213"/>
                  <a:gd name="connsiteX7" fmla="*/ 188510 w 319851"/>
                  <a:gd name="connsiteY7" fmla="*/ 185963 h 304213"/>
                  <a:gd name="connsiteX8" fmla="*/ 214182 w 319851"/>
                  <a:gd name="connsiteY8" fmla="*/ 243178 h 304213"/>
                  <a:gd name="connsiteX9" fmla="*/ 288718 w 319851"/>
                  <a:gd name="connsiteY9" fmla="*/ 302221 h 304213"/>
                  <a:gd name="connsiteX10" fmla="*/ 103556 w 319851"/>
                  <a:gd name="connsiteY10" fmla="*/ 173134 h 304213"/>
                  <a:gd name="connsiteX11" fmla="*/ 0 w 319851"/>
                  <a:gd name="connsiteY11" fmla="*/ 80275 h 304213"/>
                  <a:gd name="connsiteX0" fmla="*/ 0 w 319851"/>
                  <a:gd name="connsiteY0" fmla="*/ 80275 h 302542"/>
                  <a:gd name="connsiteX1" fmla="*/ 79299 w 319851"/>
                  <a:gd name="connsiteY1" fmla="*/ 96519 h 302542"/>
                  <a:gd name="connsiteX2" fmla="*/ 94304 w 319851"/>
                  <a:gd name="connsiteY2" fmla="*/ 67847 h 302542"/>
                  <a:gd name="connsiteX3" fmla="*/ 94304 w 319851"/>
                  <a:gd name="connsiteY3" fmla="*/ 5217 h 302542"/>
                  <a:gd name="connsiteX4" fmla="*/ 244616 w 319851"/>
                  <a:gd name="connsiteY4" fmla="*/ 17743 h 302542"/>
                  <a:gd name="connsiteX5" fmla="*/ 319772 w 319851"/>
                  <a:gd name="connsiteY5" fmla="*/ 130477 h 302542"/>
                  <a:gd name="connsiteX6" fmla="*/ 232090 w 319851"/>
                  <a:gd name="connsiteY6" fmla="*/ 168055 h 302542"/>
                  <a:gd name="connsiteX7" fmla="*/ 188510 w 319851"/>
                  <a:gd name="connsiteY7" fmla="*/ 185963 h 302542"/>
                  <a:gd name="connsiteX8" fmla="*/ 214182 w 319851"/>
                  <a:gd name="connsiteY8" fmla="*/ 243178 h 302542"/>
                  <a:gd name="connsiteX9" fmla="*/ 288718 w 319851"/>
                  <a:gd name="connsiteY9" fmla="*/ 302221 h 302542"/>
                  <a:gd name="connsiteX10" fmla="*/ 186900 w 319851"/>
                  <a:gd name="connsiteY10" fmla="*/ 239809 h 302542"/>
                  <a:gd name="connsiteX11" fmla="*/ 103556 w 319851"/>
                  <a:gd name="connsiteY11" fmla="*/ 173134 h 302542"/>
                  <a:gd name="connsiteX12" fmla="*/ 0 w 319851"/>
                  <a:gd name="connsiteY12" fmla="*/ 80275 h 302542"/>
                  <a:gd name="connsiteX0" fmla="*/ 0 w 319851"/>
                  <a:gd name="connsiteY0" fmla="*/ 80275 h 274420"/>
                  <a:gd name="connsiteX1" fmla="*/ 79299 w 319851"/>
                  <a:gd name="connsiteY1" fmla="*/ 96519 h 274420"/>
                  <a:gd name="connsiteX2" fmla="*/ 94304 w 319851"/>
                  <a:gd name="connsiteY2" fmla="*/ 67847 h 274420"/>
                  <a:gd name="connsiteX3" fmla="*/ 94304 w 319851"/>
                  <a:gd name="connsiteY3" fmla="*/ 5217 h 274420"/>
                  <a:gd name="connsiteX4" fmla="*/ 244616 w 319851"/>
                  <a:gd name="connsiteY4" fmla="*/ 17743 h 274420"/>
                  <a:gd name="connsiteX5" fmla="*/ 319772 w 319851"/>
                  <a:gd name="connsiteY5" fmla="*/ 130477 h 274420"/>
                  <a:gd name="connsiteX6" fmla="*/ 232090 w 319851"/>
                  <a:gd name="connsiteY6" fmla="*/ 168055 h 274420"/>
                  <a:gd name="connsiteX7" fmla="*/ 188510 w 319851"/>
                  <a:gd name="connsiteY7" fmla="*/ 185963 h 274420"/>
                  <a:gd name="connsiteX8" fmla="*/ 214182 w 319851"/>
                  <a:gd name="connsiteY8" fmla="*/ 243178 h 274420"/>
                  <a:gd name="connsiteX9" fmla="*/ 250618 w 319851"/>
                  <a:gd name="connsiteY9" fmla="*/ 273646 h 274420"/>
                  <a:gd name="connsiteX10" fmla="*/ 186900 w 319851"/>
                  <a:gd name="connsiteY10" fmla="*/ 239809 h 274420"/>
                  <a:gd name="connsiteX11" fmla="*/ 103556 w 319851"/>
                  <a:gd name="connsiteY11" fmla="*/ 173134 h 274420"/>
                  <a:gd name="connsiteX12" fmla="*/ 0 w 319851"/>
                  <a:gd name="connsiteY12" fmla="*/ 80275 h 274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9851" h="274420">
                    <a:moveTo>
                      <a:pt x="0" y="80275"/>
                    </a:moveTo>
                    <a:cubicBezTo>
                      <a:pt x="45963" y="98463"/>
                      <a:pt x="63582" y="98590"/>
                      <a:pt x="79299" y="96519"/>
                    </a:cubicBezTo>
                    <a:cubicBezTo>
                      <a:pt x="95016" y="94448"/>
                      <a:pt x="91803" y="83064"/>
                      <a:pt x="94304" y="67847"/>
                    </a:cubicBezTo>
                    <a:cubicBezTo>
                      <a:pt x="96805" y="52630"/>
                      <a:pt x="69252" y="13568"/>
                      <a:pt x="94304" y="5217"/>
                    </a:cubicBezTo>
                    <a:cubicBezTo>
                      <a:pt x="119356" y="-3134"/>
                      <a:pt x="207038" y="-3134"/>
                      <a:pt x="244616" y="17743"/>
                    </a:cubicBezTo>
                    <a:cubicBezTo>
                      <a:pt x="282194" y="38620"/>
                      <a:pt x="321860" y="105425"/>
                      <a:pt x="319772" y="130477"/>
                    </a:cubicBezTo>
                    <a:cubicBezTo>
                      <a:pt x="317684" y="155529"/>
                      <a:pt x="253967" y="158807"/>
                      <a:pt x="232090" y="168055"/>
                    </a:cubicBezTo>
                    <a:cubicBezTo>
                      <a:pt x="210213" y="177303"/>
                      <a:pt x="191495" y="173443"/>
                      <a:pt x="188510" y="185963"/>
                    </a:cubicBezTo>
                    <a:cubicBezTo>
                      <a:pt x="185525" y="198483"/>
                      <a:pt x="195893" y="224199"/>
                      <a:pt x="214182" y="243178"/>
                    </a:cubicBezTo>
                    <a:cubicBezTo>
                      <a:pt x="232471" y="262157"/>
                      <a:pt x="259134" y="278176"/>
                      <a:pt x="250618" y="273646"/>
                    </a:cubicBezTo>
                    <a:cubicBezTo>
                      <a:pt x="242102" y="269116"/>
                      <a:pt x="217760" y="261324"/>
                      <a:pt x="186900" y="239809"/>
                    </a:cubicBezTo>
                    <a:cubicBezTo>
                      <a:pt x="156040" y="218295"/>
                      <a:pt x="130737" y="195754"/>
                      <a:pt x="103556" y="173134"/>
                    </a:cubicBezTo>
                    <a:cubicBezTo>
                      <a:pt x="55436" y="136143"/>
                      <a:pt x="20712" y="112094"/>
                      <a:pt x="0" y="802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Freeform 240">
                <a:extLst>
                  <a:ext uri="{FF2B5EF4-FFF2-40B4-BE49-F238E27FC236}">
                    <a16:creationId xmlns:a16="http://schemas.microsoft.com/office/drawing/2014/main" id="{F09EC431-387E-46CA-BEC2-F2AA2266DC7A}"/>
                  </a:ext>
                </a:extLst>
              </p:cNvPr>
              <p:cNvSpPr/>
              <p:nvPr/>
            </p:nvSpPr>
            <p:spPr>
              <a:xfrm>
                <a:off x="3392480" y="4867408"/>
                <a:ext cx="377932" cy="313917"/>
              </a:xfrm>
              <a:custGeom>
                <a:avLst/>
                <a:gdLst>
                  <a:gd name="connsiteX0" fmla="*/ 0 w 350808"/>
                  <a:gd name="connsiteY0" fmla="*/ 30269 h 280789"/>
                  <a:gd name="connsiteX1" fmla="*/ 62631 w 350808"/>
                  <a:gd name="connsiteY1" fmla="*/ 117951 h 280789"/>
                  <a:gd name="connsiteX2" fmla="*/ 125261 w 350808"/>
                  <a:gd name="connsiteY2" fmla="*/ 67847 h 280789"/>
                  <a:gd name="connsiteX3" fmla="*/ 125261 w 350808"/>
                  <a:gd name="connsiteY3" fmla="*/ 5217 h 280789"/>
                  <a:gd name="connsiteX4" fmla="*/ 275573 w 350808"/>
                  <a:gd name="connsiteY4" fmla="*/ 17743 h 280789"/>
                  <a:gd name="connsiteX5" fmla="*/ 350729 w 350808"/>
                  <a:gd name="connsiteY5" fmla="*/ 130477 h 280789"/>
                  <a:gd name="connsiteX6" fmla="*/ 263047 w 350808"/>
                  <a:gd name="connsiteY6" fmla="*/ 168055 h 280789"/>
                  <a:gd name="connsiteX7" fmla="*/ 200417 w 350808"/>
                  <a:gd name="connsiteY7" fmla="*/ 193107 h 280789"/>
                  <a:gd name="connsiteX8" fmla="*/ 300625 w 350808"/>
                  <a:gd name="connsiteY8" fmla="*/ 280789 h 280789"/>
                  <a:gd name="connsiteX0" fmla="*/ 0 w 350808"/>
                  <a:gd name="connsiteY0" fmla="*/ 30269 h 280789"/>
                  <a:gd name="connsiteX1" fmla="*/ 84062 w 350808"/>
                  <a:gd name="connsiteY1" fmla="*/ 106045 h 280789"/>
                  <a:gd name="connsiteX2" fmla="*/ 125261 w 350808"/>
                  <a:gd name="connsiteY2" fmla="*/ 67847 h 280789"/>
                  <a:gd name="connsiteX3" fmla="*/ 125261 w 350808"/>
                  <a:gd name="connsiteY3" fmla="*/ 5217 h 280789"/>
                  <a:gd name="connsiteX4" fmla="*/ 275573 w 350808"/>
                  <a:gd name="connsiteY4" fmla="*/ 17743 h 280789"/>
                  <a:gd name="connsiteX5" fmla="*/ 350729 w 350808"/>
                  <a:gd name="connsiteY5" fmla="*/ 130477 h 280789"/>
                  <a:gd name="connsiteX6" fmla="*/ 263047 w 350808"/>
                  <a:gd name="connsiteY6" fmla="*/ 168055 h 280789"/>
                  <a:gd name="connsiteX7" fmla="*/ 200417 w 350808"/>
                  <a:gd name="connsiteY7" fmla="*/ 193107 h 280789"/>
                  <a:gd name="connsiteX8" fmla="*/ 300625 w 350808"/>
                  <a:gd name="connsiteY8" fmla="*/ 280789 h 280789"/>
                  <a:gd name="connsiteX0" fmla="*/ 0 w 362714"/>
                  <a:gd name="connsiteY0" fmla="*/ 39794 h 280789"/>
                  <a:gd name="connsiteX1" fmla="*/ 95968 w 362714"/>
                  <a:gd name="connsiteY1" fmla="*/ 106045 h 280789"/>
                  <a:gd name="connsiteX2" fmla="*/ 137167 w 362714"/>
                  <a:gd name="connsiteY2" fmla="*/ 67847 h 280789"/>
                  <a:gd name="connsiteX3" fmla="*/ 137167 w 362714"/>
                  <a:gd name="connsiteY3" fmla="*/ 5217 h 280789"/>
                  <a:gd name="connsiteX4" fmla="*/ 287479 w 362714"/>
                  <a:gd name="connsiteY4" fmla="*/ 17743 h 280789"/>
                  <a:gd name="connsiteX5" fmla="*/ 362635 w 362714"/>
                  <a:gd name="connsiteY5" fmla="*/ 130477 h 280789"/>
                  <a:gd name="connsiteX6" fmla="*/ 274953 w 362714"/>
                  <a:gd name="connsiteY6" fmla="*/ 168055 h 280789"/>
                  <a:gd name="connsiteX7" fmla="*/ 212323 w 362714"/>
                  <a:gd name="connsiteY7" fmla="*/ 193107 h 280789"/>
                  <a:gd name="connsiteX8" fmla="*/ 312531 w 362714"/>
                  <a:gd name="connsiteY8" fmla="*/ 280789 h 280789"/>
                  <a:gd name="connsiteX0" fmla="*/ 0 w 362714"/>
                  <a:gd name="connsiteY0" fmla="*/ 39794 h 280789"/>
                  <a:gd name="connsiteX1" fmla="*/ 110256 w 362714"/>
                  <a:gd name="connsiteY1" fmla="*/ 98901 h 280789"/>
                  <a:gd name="connsiteX2" fmla="*/ 137167 w 362714"/>
                  <a:gd name="connsiteY2" fmla="*/ 67847 h 280789"/>
                  <a:gd name="connsiteX3" fmla="*/ 137167 w 362714"/>
                  <a:gd name="connsiteY3" fmla="*/ 5217 h 280789"/>
                  <a:gd name="connsiteX4" fmla="*/ 287479 w 362714"/>
                  <a:gd name="connsiteY4" fmla="*/ 17743 h 280789"/>
                  <a:gd name="connsiteX5" fmla="*/ 362635 w 362714"/>
                  <a:gd name="connsiteY5" fmla="*/ 130477 h 280789"/>
                  <a:gd name="connsiteX6" fmla="*/ 274953 w 362714"/>
                  <a:gd name="connsiteY6" fmla="*/ 168055 h 280789"/>
                  <a:gd name="connsiteX7" fmla="*/ 212323 w 362714"/>
                  <a:gd name="connsiteY7" fmla="*/ 193107 h 280789"/>
                  <a:gd name="connsiteX8" fmla="*/ 312531 w 362714"/>
                  <a:gd name="connsiteY8" fmla="*/ 280789 h 280789"/>
                  <a:gd name="connsiteX0" fmla="*/ 0 w 362714"/>
                  <a:gd name="connsiteY0" fmla="*/ 39794 h 280789"/>
                  <a:gd name="connsiteX1" fmla="*/ 110256 w 362714"/>
                  <a:gd name="connsiteY1" fmla="*/ 98901 h 280789"/>
                  <a:gd name="connsiteX2" fmla="*/ 137167 w 362714"/>
                  <a:gd name="connsiteY2" fmla="*/ 67847 h 280789"/>
                  <a:gd name="connsiteX3" fmla="*/ 137167 w 362714"/>
                  <a:gd name="connsiteY3" fmla="*/ 5217 h 280789"/>
                  <a:gd name="connsiteX4" fmla="*/ 287479 w 362714"/>
                  <a:gd name="connsiteY4" fmla="*/ 17743 h 280789"/>
                  <a:gd name="connsiteX5" fmla="*/ 362635 w 362714"/>
                  <a:gd name="connsiteY5" fmla="*/ 130477 h 280789"/>
                  <a:gd name="connsiteX6" fmla="*/ 274953 w 362714"/>
                  <a:gd name="connsiteY6" fmla="*/ 168055 h 280789"/>
                  <a:gd name="connsiteX7" fmla="*/ 231373 w 362714"/>
                  <a:gd name="connsiteY7" fmla="*/ 185963 h 280789"/>
                  <a:gd name="connsiteX8" fmla="*/ 312531 w 362714"/>
                  <a:gd name="connsiteY8" fmla="*/ 280789 h 280789"/>
                  <a:gd name="connsiteX0" fmla="*/ 0 w 362714"/>
                  <a:gd name="connsiteY0" fmla="*/ 39794 h 290314"/>
                  <a:gd name="connsiteX1" fmla="*/ 110256 w 362714"/>
                  <a:gd name="connsiteY1" fmla="*/ 98901 h 290314"/>
                  <a:gd name="connsiteX2" fmla="*/ 137167 w 362714"/>
                  <a:gd name="connsiteY2" fmla="*/ 67847 h 290314"/>
                  <a:gd name="connsiteX3" fmla="*/ 137167 w 362714"/>
                  <a:gd name="connsiteY3" fmla="*/ 5217 h 290314"/>
                  <a:gd name="connsiteX4" fmla="*/ 287479 w 362714"/>
                  <a:gd name="connsiteY4" fmla="*/ 17743 h 290314"/>
                  <a:gd name="connsiteX5" fmla="*/ 362635 w 362714"/>
                  <a:gd name="connsiteY5" fmla="*/ 130477 h 290314"/>
                  <a:gd name="connsiteX6" fmla="*/ 274953 w 362714"/>
                  <a:gd name="connsiteY6" fmla="*/ 168055 h 290314"/>
                  <a:gd name="connsiteX7" fmla="*/ 231373 w 362714"/>
                  <a:gd name="connsiteY7" fmla="*/ 185963 h 290314"/>
                  <a:gd name="connsiteX8" fmla="*/ 314912 w 362714"/>
                  <a:gd name="connsiteY8" fmla="*/ 290314 h 290314"/>
                  <a:gd name="connsiteX0" fmla="*/ 0 w 362714"/>
                  <a:gd name="connsiteY0" fmla="*/ 39794 h 311745"/>
                  <a:gd name="connsiteX1" fmla="*/ 110256 w 362714"/>
                  <a:gd name="connsiteY1" fmla="*/ 98901 h 311745"/>
                  <a:gd name="connsiteX2" fmla="*/ 137167 w 362714"/>
                  <a:gd name="connsiteY2" fmla="*/ 67847 h 311745"/>
                  <a:gd name="connsiteX3" fmla="*/ 137167 w 362714"/>
                  <a:gd name="connsiteY3" fmla="*/ 5217 h 311745"/>
                  <a:gd name="connsiteX4" fmla="*/ 287479 w 362714"/>
                  <a:gd name="connsiteY4" fmla="*/ 17743 h 311745"/>
                  <a:gd name="connsiteX5" fmla="*/ 362635 w 362714"/>
                  <a:gd name="connsiteY5" fmla="*/ 130477 h 311745"/>
                  <a:gd name="connsiteX6" fmla="*/ 274953 w 362714"/>
                  <a:gd name="connsiteY6" fmla="*/ 168055 h 311745"/>
                  <a:gd name="connsiteX7" fmla="*/ 231373 w 362714"/>
                  <a:gd name="connsiteY7" fmla="*/ 185963 h 311745"/>
                  <a:gd name="connsiteX8" fmla="*/ 322056 w 362714"/>
                  <a:gd name="connsiteY8" fmla="*/ 311745 h 311745"/>
                  <a:gd name="connsiteX0" fmla="*/ 0 w 362714"/>
                  <a:gd name="connsiteY0" fmla="*/ 25506 h 311745"/>
                  <a:gd name="connsiteX1" fmla="*/ 110256 w 362714"/>
                  <a:gd name="connsiteY1" fmla="*/ 98901 h 311745"/>
                  <a:gd name="connsiteX2" fmla="*/ 137167 w 362714"/>
                  <a:gd name="connsiteY2" fmla="*/ 67847 h 311745"/>
                  <a:gd name="connsiteX3" fmla="*/ 137167 w 362714"/>
                  <a:gd name="connsiteY3" fmla="*/ 5217 h 311745"/>
                  <a:gd name="connsiteX4" fmla="*/ 287479 w 362714"/>
                  <a:gd name="connsiteY4" fmla="*/ 17743 h 311745"/>
                  <a:gd name="connsiteX5" fmla="*/ 362635 w 362714"/>
                  <a:gd name="connsiteY5" fmla="*/ 130477 h 311745"/>
                  <a:gd name="connsiteX6" fmla="*/ 274953 w 362714"/>
                  <a:gd name="connsiteY6" fmla="*/ 168055 h 311745"/>
                  <a:gd name="connsiteX7" fmla="*/ 231373 w 362714"/>
                  <a:gd name="connsiteY7" fmla="*/ 185963 h 311745"/>
                  <a:gd name="connsiteX8" fmla="*/ 322056 w 362714"/>
                  <a:gd name="connsiteY8" fmla="*/ 311745 h 311745"/>
                  <a:gd name="connsiteX0" fmla="*/ 0 w 362714"/>
                  <a:gd name="connsiteY0" fmla="*/ 25506 h 299839"/>
                  <a:gd name="connsiteX1" fmla="*/ 110256 w 362714"/>
                  <a:gd name="connsiteY1" fmla="*/ 98901 h 299839"/>
                  <a:gd name="connsiteX2" fmla="*/ 137167 w 362714"/>
                  <a:gd name="connsiteY2" fmla="*/ 67847 h 299839"/>
                  <a:gd name="connsiteX3" fmla="*/ 137167 w 362714"/>
                  <a:gd name="connsiteY3" fmla="*/ 5217 h 299839"/>
                  <a:gd name="connsiteX4" fmla="*/ 287479 w 362714"/>
                  <a:gd name="connsiteY4" fmla="*/ 17743 h 299839"/>
                  <a:gd name="connsiteX5" fmla="*/ 362635 w 362714"/>
                  <a:gd name="connsiteY5" fmla="*/ 130477 h 299839"/>
                  <a:gd name="connsiteX6" fmla="*/ 274953 w 362714"/>
                  <a:gd name="connsiteY6" fmla="*/ 168055 h 299839"/>
                  <a:gd name="connsiteX7" fmla="*/ 231373 w 362714"/>
                  <a:gd name="connsiteY7" fmla="*/ 185963 h 299839"/>
                  <a:gd name="connsiteX8" fmla="*/ 341106 w 362714"/>
                  <a:gd name="connsiteY8" fmla="*/ 299839 h 299839"/>
                  <a:gd name="connsiteX0" fmla="*/ 0 w 362714"/>
                  <a:gd name="connsiteY0" fmla="*/ 25506 h 299839"/>
                  <a:gd name="connsiteX1" fmla="*/ 110256 w 362714"/>
                  <a:gd name="connsiteY1" fmla="*/ 98901 h 299839"/>
                  <a:gd name="connsiteX2" fmla="*/ 137167 w 362714"/>
                  <a:gd name="connsiteY2" fmla="*/ 67847 h 299839"/>
                  <a:gd name="connsiteX3" fmla="*/ 137167 w 362714"/>
                  <a:gd name="connsiteY3" fmla="*/ 5217 h 299839"/>
                  <a:gd name="connsiteX4" fmla="*/ 287479 w 362714"/>
                  <a:gd name="connsiteY4" fmla="*/ 17743 h 299839"/>
                  <a:gd name="connsiteX5" fmla="*/ 362635 w 362714"/>
                  <a:gd name="connsiteY5" fmla="*/ 130477 h 299839"/>
                  <a:gd name="connsiteX6" fmla="*/ 274953 w 362714"/>
                  <a:gd name="connsiteY6" fmla="*/ 168055 h 299839"/>
                  <a:gd name="connsiteX7" fmla="*/ 231373 w 362714"/>
                  <a:gd name="connsiteY7" fmla="*/ 185963 h 299839"/>
                  <a:gd name="connsiteX8" fmla="*/ 257045 w 362714"/>
                  <a:gd name="connsiteY8" fmla="*/ 243178 h 299839"/>
                  <a:gd name="connsiteX9" fmla="*/ 341106 w 362714"/>
                  <a:gd name="connsiteY9" fmla="*/ 299839 h 299839"/>
                  <a:gd name="connsiteX0" fmla="*/ 0 w 362714"/>
                  <a:gd name="connsiteY0" fmla="*/ 25506 h 295077"/>
                  <a:gd name="connsiteX1" fmla="*/ 110256 w 362714"/>
                  <a:gd name="connsiteY1" fmla="*/ 98901 h 295077"/>
                  <a:gd name="connsiteX2" fmla="*/ 137167 w 362714"/>
                  <a:gd name="connsiteY2" fmla="*/ 67847 h 295077"/>
                  <a:gd name="connsiteX3" fmla="*/ 137167 w 362714"/>
                  <a:gd name="connsiteY3" fmla="*/ 5217 h 295077"/>
                  <a:gd name="connsiteX4" fmla="*/ 287479 w 362714"/>
                  <a:gd name="connsiteY4" fmla="*/ 17743 h 295077"/>
                  <a:gd name="connsiteX5" fmla="*/ 362635 w 362714"/>
                  <a:gd name="connsiteY5" fmla="*/ 130477 h 295077"/>
                  <a:gd name="connsiteX6" fmla="*/ 274953 w 362714"/>
                  <a:gd name="connsiteY6" fmla="*/ 168055 h 295077"/>
                  <a:gd name="connsiteX7" fmla="*/ 231373 w 362714"/>
                  <a:gd name="connsiteY7" fmla="*/ 185963 h 295077"/>
                  <a:gd name="connsiteX8" fmla="*/ 257045 w 362714"/>
                  <a:gd name="connsiteY8" fmla="*/ 243178 h 295077"/>
                  <a:gd name="connsiteX9" fmla="*/ 348250 w 362714"/>
                  <a:gd name="connsiteY9" fmla="*/ 295077 h 295077"/>
                  <a:gd name="connsiteX0" fmla="*/ 0 w 362714"/>
                  <a:gd name="connsiteY0" fmla="*/ 25506 h 295077"/>
                  <a:gd name="connsiteX1" fmla="*/ 93587 w 362714"/>
                  <a:gd name="connsiteY1" fmla="*/ 108426 h 295077"/>
                  <a:gd name="connsiteX2" fmla="*/ 137167 w 362714"/>
                  <a:gd name="connsiteY2" fmla="*/ 67847 h 295077"/>
                  <a:gd name="connsiteX3" fmla="*/ 137167 w 362714"/>
                  <a:gd name="connsiteY3" fmla="*/ 5217 h 295077"/>
                  <a:gd name="connsiteX4" fmla="*/ 287479 w 362714"/>
                  <a:gd name="connsiteY4" fmla="*/ 17743 h 295077"/>
                  <a:gd name="connsiteX5" fmla="*/ 362635 w 362714"/>
                  <a:gd name="connsiteY5" fmla="*/ 130477 h 295077"/>
                  <a:gd name="connsiteX6" fmla="*/ 274953 w 362714"/>
                  <a:gd name="connsiteY6" fmla="*/ 168055 h 295077"/>
                  <a:gd name="connsiteX7" fmla="*/ 231373 w 362714"/>
                  <a:gd name="connsiteY7" fmla="*/ 185963 h 295077"/>
                  <a:gd name="connsiteX8" fmla="*/ 257045 w 362714"/>
                  <a:gd name="connsiteY8" fmla="*/ 243178 h 295077"/>
                  <a:gd name="connsiteX9" fmla="*/ 348250 w 362714"/>
                  <a:gd name="connsiteY9" fmla="*/ 295077 h 295077"/>
                  <a:gd name="connsiteX0" fmla="*/ 0 w 372239"/>
                  <a:gd name="connsiteY0" fmla="*/ 15981 h 295077"/>
                  <a:gd name="connsiteX1" fmla="*/ 103112 w 372239"/>
                  <a:gd name="connsiteY1" fmla="*/ 108426 h 295077"/>
                  <a:gd name="connsiteX2" fmla="*/ 146692 w 372239"/>
                  <a:gd name="connsiteY2" fmla="*/ 67847 h 295077"/>
                  <a:gd name="connsiteX3" fmla="*/ 146692 w 372239"/>
                  <a:gd name="connsiteY3" fmla="*/ 5217 h 295077"/>
                  <a:gd name="connsiteX4" fmla="*/ 297004 w 372239"/>
                  <a:gd name="connsiteY4" fmla="*/ 17743 h 295077"/>
                  <a:gd name="connsiteX5" fmla="*/ 372160 w 372239"/>
                  <a:gd name="connsiteY5" fmla="*/ 130477 h 295077"/>
                  <a:gd name="connsiteX6" fmla="*/ 284478 w 372239"/>
                  <a:gd name="connsiteY6" fmla="*/ 168055 h 295077"/>
                  <a:gd name="connsiteX7" fmla="*/ 240898 w 372239"/>
                  <a:gd name="connsiteY7" fmla="*/ 185963 h 295077"/>
                  <a:gd name="connsiteX8" fmla="*/ 266570 w 372239"/>
                  <a:gd name="connsiteY8" fmla="*/ 243178 h 295077"/>
                  <a:gd name="connsiteX9" fmla="*/ 357775 w 372239"/>
                  <a:gd name="connsiteY9" fmla="*/ 295077 h 295077"/>
                  <a:gd name="connsiteX0" fmla="*/ 0 w 372239"/>
                  <a:gd name="connsiteY0" fmla="*/ 15981 h 313917"/>
                  <a:gd name="connsiteX1" fmla="*/ 103112 w 372239"/>
                  <a:gd name="connsiteY1" fmla="*/ 108426 h 313917"/>
                  <a:gd name="connsiteX2" fmla="*/ 146692 w 372239"/>
                  <a:gd name="connsiteY2" fmla="*/ 67847 h 313917"/>
                  <a:gd name="connsiteX3" fmla="*/ 146692 w 372239"/>
                  <a:gd name="connsiteY3" fmla="*/ 5217 h 313917"/>
                  <a:gd name="connsiteX4" fmla="*/ 297004 w 372239"/>
                  <a:gd name="connsiteY4" fmla="*/ 17743 h 313917"/>
                  <a:gd name="connsiteX5" fmla="*/ 372160 w 372239"/>
                  <a:gd name="connsiteY5" fmla="*/ 130477 h 313917"/>
                  <a:gd name="connsiteX6" fmla="*/ 284478 w 372239"/>
                  <a:gd name="connsiteY6" fmla="*/ 168055 h 313917"/>
                  <a:gd name="connsiteX7" fmla="*/ 240898 w 372239"/>
                  <a:gd name="connsiteY7" fmla="*/ 185963 h 313917"/>
                  <a:gd name="connsiteX8" fmla="*/ 266570 w 372239"/>
                  <a:gd name="connsiteY8" fmla="*/ 243178 h 313917"/>
                  <a:gd name="connsiteX9" fmla="*/ 349899 w 372239"/>
                  <a:gd name="connsiteY9" fmla="*/ 313917 h 313917"/>
                  <a:gd name="connsiteX0" fmla="*/ 0 w 377932"/>
                  <a:gd name="connsiteY0" fmla="*/ 18612 h 313917"/>
                  <a:gd name="connsiteX1" fmla="*/ 108805 w 377932"/>
                  <a:gd name="connsiteY1" fmla="*/ 108426 h 313917"/>
                  <a:gd name="connsiteX2" fmla="*/ 152385 w 377932"/>
                  <a:gd name="connsiteY2" fmla="*/ 67847 h 313917"/>
                  <a:gd name="connsiteX3" fmla="*/ 152385 w 377932"/>
                  <a:gd name="connsiteY3" fmla="*/ 5217 h 313917"/>
                  <a:gd name="connsiteX4" fmla="*/ 302697 w 377932"/>
                  <a:gd name="connsiteY4" fmla="*/ 17743 h 313917"/>
                  <a:gd name="connsiteX5" fmla="*/ 377853 w 377932"/>
                  <a:gd name="connsiteY5" fmla="*/ 130477 h 313917"/>
                  <a:gd name="connsiteX6" fmla="*/ 290171 w 377932"/>
                  <a:gd name="connsiteY6" fmla="*/ 168055 h 313917"/>
                  <a:gd name="connsiteX7" fmla="*/ 246591 w 377932"/>
                  <a:gd name="connsiteY7" fmla="*/ 185963 h 313917"/>
                  <a:gd name="connsiteX8" fmla="*/ 272263 w 377932"/>
                  <a:gd name="connsiteY8" fmla="*/ 243178 h 313917"/>
                  <a:gd name="connsiteX9" fmla="*/ 355592 w 377932"/>
                  <a:gd name="connsiteY9" fmla="*/ 313917 h 313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7932" h="313917">
                    <a:moveTo>
                      <a:pt x="0" y="18612"/>
                    </a:moveTo>
                    <a:cubicBezTo>
                      <a:pt x="20877" y="59321"/>
                      <a:pt x="83408" y="100220"/>
                      <a:pt x="108805" y="108426"/>
                    </a:cubicBezTo>
                    <a:cubicBezTo>
                      <a:pt x="134203" y="116632"/>
                      <a:pt x="145122" y="85049"/>
                      <a:pt x="152385" y="67847"/>
                    </a:cubicBezTo>
                    <a:cubicBezTo>
                      <a:pt x="159648" y="50645"/>
                      <a:pt x="127333" y="13568"/>
                      <a:pt x="152385" y="5217"/>
                    </a:cubicBezTo>
                    <a:cubicBezTo>
                      <a:pt x="177437" y="-3134"/>
                      <a:pt x="265119" y="-3134"/>
                      <a:pt x="302697" y="17743"/>
                    </a:cubicBezTo>
                    <a:cubicBezTo>
                      <a:pt x="340275" y="38620"/>
                      <a:pt x="379941" y="105425"/>
                      <a:pt x="377853" y="130477"/>
                    </a:cubicBezTo>
                    <a:cubicBezTo>
                      <a:pt x="375765" y="155529"/>
                      <a:pt x="312048" y="158807"/>
                      <a:pt x="290171" y="168055"/>
                    </a:cubicBezTo>
                    <a:cubicBezTo>
                      <a:pt x="268294" y="177303"/>
                      <a:pt x="249576" y="173443"/>
                      <a:pt x="246591" y="185963"/>
                    </a:cubicBezTo>
                    <a:cubicBezTo>
                      <a:pt x="243606" y="198483"/>
                      <a:pt x="253974" y="224199"/>
                      <a:pt x="272263" y="243178"/>
                    </a:cubicBezTo>
                    <a:cubicBezTo>
                      <a:pt x="290552" y="262157"/>
                      <a:pt x="345154" y="303680"/>
                      <a:pt x="355592" y="313917"/>
                    </a:cubicBezTo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C7F0A7A3-B4D6-4431-AC1F-9989DFE6DE6F}"/>
                </a:ext>
              </a:extLst>
            </p:cNvPr>
            <p:cNvGrpSpPr/>
            <p:nvPr/>
          </p:nvGrpSpPr>
          <p:grpSpPr>
            <a:xfrm>
              <a:off x="4628628" y="4378763"/>
              <a:ext cx="142211" cy="121801"/>
              <a:chOff x="4703149" y="4443675"/>
              <a:chExt cx="221541" cy="189746"/>
            </a:xfrm>
            <a:grpFill/>
          </p:grpSpPr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AB75A6CC-FF9E-40C1-9498-9E388EF78A4E}"/>
                  </a:ext>
                </a:extLst>
              </p:cNvPr>
              <p:cNvSpPr/>
              <p:nvPr/>
            </p:nvSpPr>
            <p:spPr>
              <a:xfrm rot="241032">
                <a:off x="4703149" y="4487681"/>
                <a:ext cx="177974" cy="126283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31" name="Oval 279">
                <a:extLst>
                  <a:ext uri="{FF2B5EF4-FFF2-40B4-BE49-F238E27FC236}">
                    <a16:creationId xmlns:a16="http://schemas.microsoft.com/office/drawing/2014/main" id="{AFF6BF29-6582-45BD-A93B-14716C7D077C}"/>
                  </a:ext>
                </a:extLst>
              </p:cNvPr>
              <p:cNvSpPr/>
              <p:nvPr/>
            </p:nvSpPr>
            <p:spPr>
              <a:xfrm>
                <a:off x="4829165" y="4443675"/>
                <a:ext cx="95525" cy="189746"/>
              </a:xfrm>
              <a:custGeom>
                <a:avLst/>
                <a:gdLst>
                  <a:gd name="connsiteX0" fmla="*/ 0 w 177974"/>
                  <a:gd name="connsiteY0" fmla="*/ 35123 h 70246"/>
                  <a:gd name="connsiteX1" fmla="*/ 88987 w 177974"/>
                  <a:gd name="connsiteY1" fmla="*/ 0 h 70246"/>
                  <a:gd name="connsiteX2" fmla="*/ 177974 w 177974"/>
                  <a:gd name="connsiteY2" fmla="*/ 35123 h 70246"/>
                  <a:gd name="connsiteX3" fmla="*/ 88987 w 177974"/>
                  <a:gd name="connsiteY3" fmla="*/ 70246 h 70246"/>
                  <a:gd name="connsiteX4" fmla="*/ 0 w 177974"/>
                  <a:gd name="connsiteY4" fmla="*/ 35123 h 70246"/>
                  <a:gd name="connsiteX0" fmla="*/ 133 w 178107"/>
                  <a:gd name="connsiteY0" fmla="*/ 64963 h 100086"/>
                  <a:gd name="connsiteX1" fmla="*/ 106121 w 178107"/>
                  <a:gd name="connsiteY1" fmla="*/ 0 h 100086"/>
                  <a:gd name="connsiteX2" fmla="*/ 178107 w 178107"/>
                  <a:gd name="connsiteY2" fmla="*/ 64963 h 100086"/>
                  <a:gd name="connsiteX3" fmla="*/ 89120 w 178107"/>
                  <a:gd name="connsiteY3" fmla="*/ 100086 h 100086"/>
                  <a:gd name="connsiteX4" fmla="*/ 133 w 178107"/>
                  <a:gd name="connsiteY4" fmla="*/ 64963 h 100086"/>
                  <a:gd name="connsiteX0" fmla="*/ 86 w 178060"/>
                  <a:gd name="connsiteY0" fmla="*/ 64963 h 126422"/>
                  <a:gd name="connsiteX1" fmla="*/ 106074 w 178060"/>
                  <a:gd name="connsiteY1" fmla="*/ 0 h 126422"/>
                  <a:gd name="connsiteX2" fmla="*/ 178060 w 178060"/>
                  <a:gd name="connsiteY2" fmla="*/ 64963 h 126422"/>
                  <a:gd name="connsiteX3" fmla="*/ 121956 w 178060"/>
                  <a:gd name="connsiteY3" fmla="*/ 126422 h 126422"/>
                  <a:gd name="connsiteX4" fmla="*/ 86 w 178060"/>
                  <a:gd name="connsiteY4" fmla="*/ 64963 h 126422"/>
                  <a:gd name="connsiteX0" fmla="*/ 485 w 178459"/>
                  <a:gd name="connsiteY0" fmla="*/ 49375 h 110834"/>
                  <a:gd name="connsiteX1" fmla="*/ 88471 w 178459"/>
                  <a:gd name="connsiteY1" fmla="*/ 0 h 110834"/>
                  <a:gd name="connsiteX2" fmla="*/ 178459 w 178459"/>
                  <a:gd name="connsiteY2" fmla="*/ 49375 h 110834"/>
                  <a:gd name="connsiteX3" fmla="*/ 122355 w 178459"/>
                  <a:gd name="connsiteY3" fmla="*/ 110834 h 110834"/>
                  <a:gd name="connsiteX4" fmla="*/ 485 w 178459"/>
                  <a:gd name="connsiteY4" fmla="*/ 49375 h 110834"/>
                  <a:gd name="connsiteX0" fmla="*/ 157 w 178131"/>
                  <a:gd name="connsiteY0" fmla="*/ 49375 h 92832"/>
                  <a:gd name="connsiteX1" fmla="*/ 88143 w 178131"/>
                  <a:gd name="connsiteY1" fmla="*/ 0 h 92832"/>
                  <a:gd name="connsiteX2" fmla="*/ 178131 w 178131"/>
                  <a:gd name="connsiteY2" fmla="*/ 49375 h 92832"/>
                  <a:gd name="connsiteX3" fmla="*/ 106439 w 178131"/>
                  <a:gd name="connsiteY3" fmla="*/ 92832 h 92832"/>
                  <a:gd name="connsiteX4" fmla="*/ 157 w 178131"/>
                  <a:gd name="connsiteY4" fmla="*/ 49375 h 92832"/>
                  <a:gd name="connsiteX0" fmla="*/ 157 w 179557"/>
                  <a:gd name="connsiteY0" fmla="*/ 49375 h 140578"/>
                  <a:gd name="connsiteX1" fmla="*/ 88143 w 179557"/>
                  <a:gd name="connsiteY1" fmla="*/ 0 h 140578"/>
                  <a:gd name="connsiteX2" fmla="*/ 178131 w 179557"/>
                  <a:gd name="connsiteY2" fmla="*/ 49375 h 140578"/>
                  <a:gd name="connsiteX3" fmla="*/ 125110 w 179557"/>
                  <a:gd name="connsiteY3" fmla="*/ 139692 h 140578"/>
                  <a:gd name="connsiteX4" fmla="*/ 106439 w 179557"/>
                  <a:gd name="connsiteY4" fmla="*/ 92832 h 140578"/>
                  <a:gd name="connsiteX5" fmla="*/ 157 w 179557"/>
                  <a:gd name="connsiteY5" fmla="*/ 49375 h 140578"/>
                  <a:gd name="connsiteX0" fmla="*/ 94 w 178071"/>
                  <a:gd name="connsiteY0" fmla="*/ 103107 h 194310"/>
                  <a:gd name="connsiteX1" fmla="*/ 88080 w 178071"/>
                  <a:gd name="connsiteY1" fmla="*/ 53732 h 194310"/>
                  <a:gd name="connsiteX2" fmla="*/ 111534 w 178071"/>
                  <a:gd name="connsiteY2" fmla="*/ 1016 h 194310"/>
                  <a:gd name="connsiteX3" fmla="*/ 178068 w 178071"/>
                  <a:gd name="connsiteY3" fmla="*/ 103107 h 194310"/>
                  <a:gd name="connsiteX4" fmla="*/ 125047 w 178071"/>
                  <a:gd name="connsiteY4" fmla="*/ 193424 h 194310"/>
                  <a:gd name="connsiteX5" fmla="*/ 106376 w 178071"/>
                  <a:gd name="connsiteY5" fmla="*/ 146564 h 194310"/>
                  <a:gd name="connsiteX6" fmla="*/ 94 w 178071"/>
                  <a:gd name="connsiteY6" fmla="*/ 103107 h 194310"/>
                  <a:gd name="connsiteX0" fmla="*/ 78 w 178055"/>
                  <a:gd name="connsiteY0" fmla="*/ 103107 h 194553"/>
                  <a:gd name="connsiteX1" fmla="*/ 88064 w 178055"/>
                  <a:gd name="connsiteY1" fmla="*/ 53732 h 194553"/>
                  <a:gd name="connsiteX2" fmla="*/ 111518 w 178055"/>
                  <a:gd name="connsiteY2" fmla="*/ 1016 h 194553"/>
                  <a:gd name="connsiteX3" fmla="*/ 178052 w 178055"/>
                  <a:gd name="connsiteY3" fmla="*/ 103107 h 194553"/>
                  <a:gd name="connsiteX4" fmla="*/ 125031 w 178055"/>
                  <a:gd name="connsiteY4" fmla="*/ 193424 h 194553"/>
                  <a:gd name="connsiteX5" fmla="*/ 104652 w 178055"/>
                  <a:gd name="connsiteY5" fmla="*/ 156232 h 194553"/>
                  <a:gd name="connsiteX6" fmla="*/ 78 w 178055"/>
                  <a:gd name="connsiteY6" fmla="*/ 103107 h 194553"/>
                  <a:gd name="connsiteX0" fmla="*/ 6195 w 90864"/>
                  <a:gd name="connsiteY0" fmla="*/ 106113 h 194548"/>
                  <a:gd name="connsiteX1" fmla="*/ 873 w 90864"/>
                  <a:gd name="connsiteY1" fmla="*/ 53742 h 194548"/>
                  <a:gd name="connsiteX2" fmla="*/ 24327 w 90864"/>
                  <a:gd name="connsiteY2" fmla="*/ 1026 h 194548"/>
                  <a:gd name="connsiteX3" fmla="*/ 90861 w 90864"/>
                  <a:gd name="connsiteY3" fmla="*/ 103117 h 194548"/>
                  <a:gd name="connsiteX4" fmla="*/ 37840 w 90864"/>
                  <a:gd name="connsiteY4" fmla="*/ 193434 h 194548"/>
                  <a:gd name="connsiteX5" fmla="*/ 17461 w 90864"/>
                  <a:gd name="connsiteY5" fmla="*/ 156242 h 194548"/>
                  <a:gd name="connsiteX6" fmla="*/ 6195 w 90864"/>
                  <a:gd name="connsiteY6" fmla="*/ 106113 h 194548"/>
                  <a:gd name="connsiteX0" fmla="*/ 16667 w 90070"/>
                  <a:gd name="connsiteY0" fmla="*/ 156438 h 195075"/>
                  <a:gd name="connsiteX1" fmla="*/ 79 w 90070"/>
                  <a:gd name="connsiteY1" fmla="*/ 53938 h 195075"/>
                  <a:gd name="connsiteX2" fmla="*/ 23533 w 90070"/>
                  <a:gd name="connsiteY2" fmla="*/ 1222 h 195075"/>
                  <a:gd name="connsiteX3" fmla="*/ 90067 w 90070"/>
                  <a:gd name="connsiteY3" fmla="*/ 103313 h 195075"/>
                  <a:gd name="connsiteX4" fmla="*/ 37046 w 90070"/>
                  <a:gd name="connsiteY4" fmla="*/ 193630 h 195075"/>
                  <a:gd name="connsiteX5" fmla="*/ 16667 w 90070"/>
                  <a:gd name="connsiteY5" fmla="*/ 156438 h 195075"/>
                  <a:gd name="connsiteX0" fmla="*/ 18116 w 91855"/>
                  <a:gd name="connsiteY0" fmla="*/ 163430 h 202067"/>
                  <a:gd name="connsiteX1" fmla="*/ 1528 w 91855"/>
                  <a:gd name="connsiteY1" fmla="*/ 60930 h 202067"/>
                  <a:gd name="connsiteX2" fmla="*/ 58320 w 91855"/>
                  <a:gd name="connsiteY2" fmla="*/ 1071 h 202067"/>
                  <a:gd name="connsiteX3" fmla="*/ 91516 w 91855"/>
                  <a:gd name="connsiteY3" fmla="*/ 110305 h 202067"/>
                  <a:gd name="connsiteX4" fmla="*/ 38495 w 91855"/>
                  <a:gd name="connsiteY4" fmla="*/ 200622 h 202067"/>
                  <a:gd name="connsiteX5" fmla="*/ 18116 w 91855"/>
                  <a:gd name="connsiteY5" fmla="*/ 163430 h 202067"/>
                  <a:gd name="connsiteX0" fmla="*/ 7192 w 95218"/>
                  <a:gd name="connsiteY0" fmla="*/ 144317 h 201419"/>
                  <a:gd name="connsiteX1" fmla="*/ 4891 w 95218"/>
                  <a:gd name="connsiteY1" fmla="*/ 60867 h 201419"/>
                  <a:gd name="connsiteX2" fmla="*/ 61683 w 95218"/>
                  <a:gd name="connsiteY2" fmla="*/ 1008 h 201419"/>
                  <a:gd name="connsiteX3" fmla="*/ 94879 w 95218"/>
                  <a:gd name="connsiteY3" fmla="*/ 110242 h 201419"/>
                  <a:gd name="connsiteX4" fmla="*/ 41858 w 95218"/>
                  <a:gd name="connsiteY4" fmla="*/ 200559 h 201419"/>
                  <a:gd name="connsiteX5" fmla="*/ 7192 w 95218"/>
                  <a:gd name="connsiteY5" fmla="*/ 144317 h 201419"/>
                  <a:gd name="connsiteX0" fmla="*/ 8024 w 95721"/>
                  <a:gd name="connsiteY0" fmla="*/ 144317 h 185117"/>
                  <a:gd name="connsiteX1" fmla="*/ 5723 w 95721"/>
                  <a:gd name="connsiteY1" fmla="*/ 60867 h 185117"/>
                  <a:gd name="connsiteX2" fmla="*/ 62515 w 95721"/>
                  <a:gd name="connsiteY2" fmla="*/ 1008 h 185117"/>
                  <a:gd name="connsiteX3" fmla="*/ 95711 w 95721"/>
                  <a:gd name="connsiteY3" fmla="*/ 110242 h 185117"/>
                  <a:gd name="connsiteX4" fmla="*/ 59359 w 95721"/>
                  <a:gd name="connsiteY4" fmla="*/ 183890 h 185117"/>
                  <a:gd name="connsiteX5" fmla="*/ 8024 w 95721"/>
                  <a:gd name="connsiteY5" fmla="*/ 144317 h 185117"/>
                  <a:gd name="connsiteX0" fmla="*/ 7775 w 95525"/>
                  <a:gd name="connsiteY0" fmla="*/ 144317 h 189746"/>
                  <a:gd name="connsiteX1" fmla="*/ 5474 w 95525"/>
                  <a:gd name="connsiteY1" fmla="*/ 60867 h 189746"/>
                  <a:gd name="connsiteX2" fmla="*/ 62266 w 95525"/>
                  <a:gd name="connsiteY2" fmla="*/ 1008 h 189746"/>
                  <a:gd name="connsiteX3" fmla="*/ 95462 w 95525"/>
                  <a:gd name="connsiteY3" fmla="*/ 110242 h 189746"/>
                  <a:gd name="connsiteX4" fmla="*/ 54348 w 95525"/>
                  <a:gd name="connsiteY4" fmla="*/ 188652 h 189746"/>
                  <a:gd name="connsiteX5" fmla="*/ 7775 w 95525"/>
                  <a:gd name="connsiteY5" fmla="*/ 144317 h 18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525" h="189746">
                    <a:moveTo>
                      <a:pt x="7775" y="144317"/>
                    </a:moveTo>
                    <a:cubicBezTo>
                      <a:pt x="-371" y="123020"/>
                      <a:pt x="-3608" y="84752"/>
                      <a:pt x="5474" y="60867"/>
                    </a:cubicBezTo>
                    <a:cubicBezTo>
                      <a:pt x="14556" y="36982"/>
                      <a:pt x="47268" y="-7221"/>
                      <a:pt x="62266" y="1008"/>
                    </a:cubicBezTo>
                    <a:cubicBezTo>
                      <a:pt x="77264" y="9237"/>
                      <a:pt x="96782" y="78968"/>
                      <a:pt x="95462" y="110242"/>
                    </a:cubicBezTo>
                    <a:cubicBezTo>
                      <a:pt x="94142" y="141516"/>
                      <a:pt x="66297" y="181409"/>
                      <a:pt x="54348" y="188652"/>
                    </a:cubicBezTo>
                    <a:cubicBezTo>
                      <a:pt x="42399" y="195895"/>
                      <a:pt x="15921" y="165614"/>
                      <a:pt x="7775" y="1443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CAFCF73B-5159-4111-8729-3C952188B363}"/>
                </a:ext>
              </a:extLst>
            </p:cNvPr>
            <p:cNvGrpSpPr/>
            <p:nvPr/>
          </p:nvGrpSpPr>
          <p:grpSpPr>
            <a:xfrm>
              <a:off x="3820966" y="3616641"/>
              <a:ext cx="365839" cy="268703"/>
              <a:chOff x="3444942" y="3256414"/>
              <a:chExt cx="569918" cy="418596"/>
            </a:xfrm>
            <a:grpFill/>
          </p:grpSpPr>
          <p:sp>
            <p:nvSpPr>
              <p:cNvPr id="327" name="Oval 326">
                <a:extLst>
                  <a:ext uri="{FF2B5EF4-FFF2-40B4-BE49-F238E27FC236}">
                    <a16:creationId xmlns:a16="http://schemas.microsoft.com/office/drawing/2014/main" id="{B8D2894F-5914-4FF1-9CFD-1EE35A6B9ED0}"/>
                  </a:ext>
                </a:extLst>
              </p:cNvPr>
              <p:cNvSpPr/>
              <p:nvPr/>
            </p:nvSpPr>
            <p:spPr>
              <a:xfrm>
                <a:off x="3444942" y="3256414"/>
                <a:ext cx="153440" cy="117615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3D89AC96-C4F1-492C-9FB5-54BBEDC058E4}"/>
                  </a:ext>
                </a:extLst>
              </p:cNvPr>
              <p:cNvSpPr/>
              <p:nvPr/>
            </p:nvSpPr>
            <p:spPr>
              <a:xfrm>
                <a:off x="3764113" y="3327555"/>
                <a:ext cx="153440" cy="117615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52C14054-369B-48B3-8CF2-05835F6B54CD}"/>
                  </a:ext>
                </a:extLst>
              </p:cNvPr>
              <p:cNvSpPr/>
              <p:nvPr/>
            </p:nvSpPr>
            <p:spPr>
              <a:xfrm>
                <a:off x="3861420" y="3557395"/>
                <a:ext cx="153440" cy="117615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2670D209-568D-4962-875F-5B3D12ACEDC7}"/>
                </a:ext>
              </a:extLst>
            </p:cNvPr>
            <p:cNvGrpSpPr/>
            <p:nvPr/>
          </p:nvGrpSpPr>
          <p:grpSpPr>
            <a:xfrm>
              <a:off x="3790968" y="3795726"/>
              <a:ext cx="631339" cy="666964"/>
              <a:chOff x="3398211" y="3535398"/>
              <a:chExt cx="983523" cy="1039022"/>
            </a:xfrm>
            <a:grpFill/>
          </p:grpSpPr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id="{101C7CED-F390-43B3-8911-24A6A6A7022E}"/>
                  </a:ext>
                </a:extLst>
              </p:cNvPr>
              <p:cNvGrpSpPr/>
              <p:nvPr/>
            </p:nvGrpSpPr>
            <p:grpSpPr>
              <a:xfrm>
                <a:off x="3398211" y="3535398"/>
                <a:ext cx="983523" cy="1039022"/>
                <a:chOff x="3398211" y="3535398"/>
                <a:chExt cx="983523" cy="1039022"/>
              </a:xfrm>
              <a:grpFill/>
            </p:grpSpPr>
            <p:grpSp>
              <p:nvGrpSpPr>
                <p:cNvPr id="318" name="Group 317">
                  <a:extLst>
                    <a:ext uri="{FF2B5EF4-FFF2-40B4-BE49-F238E27FC236}">
                      <a16:creationId xmlns:a16="http://schemas.microsoft.com/office/drawing/2014/main" id="{8B7212B0-9C2F-4B6E-8B25-2F08067C5118}"/>
                    </a:ext>
                  </a:extLst>
                </p:cNvPr>
                <p:cNvGrpSpPr/>
                <p:nvPr/>
              </p:nvGrpSpPr>
              <p:grpSpPr>
                <a:xfrm rot="695511">
                  <a:off x="3398211" y="3535398"/>
                  <a:ext cx="983523" cy="838794"/>
                  <a:chOff x="3527837" y="4326022"/>
                  <a:chExt cx="1452969" cy="1239158"/>
                </a:xfrm>
                <a:grpFill/>
              </p:grpSpPr>
              <p:sp>
                <p:nvSpPr>
                  <p:cNvPr id="321" name="Freeform 88">
                    <a:extLst>
                      <a:ext uri="{FF2B5EF4-FFF2-40B4-BE49-F238E27FC236}">
                        <a16:creationId xmlns:a16="http://schemas.microsoft.com/office/drawing/2014/main" id="{F239CF08-2C27-4057-B112-A6E33C25EF41}"/>
                      </a:ext>
                    </a:extLst>
                  </p:cNvPr>
                  <p:cNvSpPr/>
                  <p:nvPr/>
                </p:nvSpPr>
                <p:spPr>
                  <a:xfrm>
                    <a:off x="3674925" y="4326022"/>
                    <a:ext cx="835610" cy="300842"/>
                  </a:xfrm>
                  <a:custGeom>
                    <a:avLst/>
                    <a:gdLst>
                      <a:gd name="connsiteX0" fmla="*/ 83446 w 1421200"/>
                      <a:gd name="connsiteY0" fmla="*/ 269097 h 508389"/>
                      <a:gd name="connsiteX1" fmla="*/ 577222 w 1421200"/>
                      <a:gd name="connsiteY1" fmla="*/ 387969 h 508389"/>
                      <a:gd name="connsiteX2" fmla="*/ 1116718 w 1421200"/>
                      <a:gd name="connsiteY2" fmla="*/ 195945 h 508389"/>
                      <a:gd name="connsiteX3" fmla="*/ 1308742 w 1421200"/>
                      <a:gd name="connsiteY3" fmla="*/ 3921 h 508389"/>
                      <a:gd name="connsiteX4" fmla="*/ 1418470 w 1421200"/>
                      <a:gd name="connsiteY4" fmla="*/ 86217 h 508389"/>
                      <a:gd name="connsiteX5" fmla="*/ 1199014 w 1421200"/>
                      <a:gd name="connsiteY5" fmla="*/ 314817 h 508389"/>
                      <a:gd name="connsiteX6" fmla="*/ 787534 w 1421200"/>
                      <a:gd name="connsiteY6" fmla="*/ 461121 h 508389"/>
                      <a:gd name="connsiteX7" fmla="*/ 449206 w 1421200"/>
                      <a:gd name="connsiteY7" fmla="*/ 506841 h 508389"/>
                      <a:gd name="connsiteX8" fmla="*/ 65158 w 1421200"/>
                      <a:gd name="connsiteY8" fmla="*/ 415401 h 508389"/>
                      <a:gd name="connsiteX9" fmla="*/ 1150 w 1421200"/>
                      <a:gd name="connsiteY9" fmla="*/ 305673 h 508389"/>
                      <a:gd name="connsiteX10" fmla="*/ 74302 w 1421200"/>
                      <a:gd name="connsiteY10" fmla="*/ 214233 h 508389"/>
                      <a:gd name="connsiteX11" fmla="*/ 83446 w 1421200"/>
                      <a:gd name="connsiteY11" fmla="*/ 269097 h 508389"/>
                      <a:gd name="connsiteX0" fmla="*/ 83446 w 1421200"/>
                      <a:gd name="connsiteY0" fmla="*/ 269097 h 508389"/>
                      <a:gd name="connsiteX1" fmla="*/ 577222 w 1421200"/>
                      <a:gd name="connsiteY1" fmla="*/ 387969 h 508389"/>
                      <a:gd name="connsiteX2" fmla="*/ 1116718 w 1421200"/>
                      <a:gd name="connsiteY2" fmla="*/ 195945 h 508389"/>
                      <a:gd name="connsiteX3" fmla="*/ 1308742 w 1421200"/>
                      <a:gd name="connsiteY3" fmla="*/ 3921 h 508389"/>
                      <a:gd name="connsiteX4" fmla="*/ 1418470 w 1421200"/>
                      <a:gd name="connsiteY4" fmla="*/ 86217 h 508389"/>
                      <a:gd name="connsiteX5" fmla="*/ 1199014 w 1421200"/>
                      <a:gd name="connsiteY5" fmla="*/ 314817 h 508389"/>
                      <a:gd name="connsiteX6" fmla="*/ 787534 w 1421200"/>
                      <a:gd name="connsiteY6" fmla="*/ 461121 h 508389"/>
                      <a:gd name="connsiteX7" fmla="*/ 449206 w 1421200"/>
                      <a:gd name="connsiteY7" fmla="*/ 506841 h 508389"/>
                      <a:gd name="connsiteX8" fmla="*/ 65158 w 1421200"/>
                      <a:gd name="connsiteY8" fmla="*/ 415401 h 508389"/>
                      <a:gd name="connsiteX9" fmla="*/ 1150 w 1421200"/>
                      <a:gd name="connsiteY9" fmla="*/ 305673 h 508389"/>
                      <a:gd name="connsiteX10" fmla="*/ 83446 w 1421200"/>
                      <a:gd name="connsiteY10" fmla="*/ 269097 h 508389"/>
                      <a:gd name="connsiteX0" fmla="*/ 83446 w 1421200"/>
                      <a:gd name="connsiteY0" fmla="*/ 269097 h 511670"/>
                      <a:gd name="connsiteX1" fmla="*/ 577222 w 1421200"/>
                      <a:gd name="connsiteY1" fmla="*/ 387969 h 511670"/>
                      <a:gd name="connsiteX2" fmla="*/ 1116718 w 1421200"/>
                      <a:gd name="connsiteY2" fmla="*/ 195945 h 511670"/>
                      <a:gd name="connsiteX3" fmla="*/ 1308742 w 1421200"/>
                      <a:gd name="connsiteY3" fmla="*/ 3921 h 511670"/>
                      <a:gd name="connsiteX4" fmla="*/ 1418470 w 1421200"/>
                      <a:gd name="connsiteY4" fmla="*/ 86217 h 511670"/>
                      <a:gd name="connsiteX5" fmla="*/ 1199014 w 1421200"/>
                      <a:gd name="connsiteY5" fmla="*/ 314817 h 511670"/>
                      <a:gd name="connsiteX6" fmla="*/ 814966 w 1421200"/>
                      <a:gd name="connsiteY6" fmla="*/ 479409 h 511670"/>
                      <a:gd name="connsiteX7" fmla="*/ 449206 w 1421200"/>
                      <a:gd name="connsiteY7" fmla="*/ 506841 h 511670"/>
                      <a:gd name="connsiteX8" fmla="*/ 65158 w 1421200"/>
                      <a:gd name="connsiteY8" fmla="*/ 415401 h 511670"/>
                      <a:gd name="connsiteX9" fmla="*/ 1150 w 1421200"/>
                      <a:gd name="connsiteY9" fmla="*/ 305673 h 511670"/>
                      <a:gd name="connsiteX10" fmla="*/ 83446 w 1421200"/>
                      <a:gd name="connsiteY10" fmla="*/ 269097 h 511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421200" h="511670">
                        <a:moveTo>
                          <a:pt x="83446" y="269097"/>
                        </a:moveTo>
                        <a:cubicBezTo>
                          <a:pt x="179458" y="282813"/>
                          <a:pt x="405010" y="400161"/>
                          <a:pt x="577222" y="387969"/>
                        </a:cubicBezTo>
                        <a:cubicBezTo>
                          <a:pt x="749434" y="375777"/>
                          <a:pt x="994798" y="259953"/>
                          <a:pt x="1116718" y="195945"/>
                        </a:cubicBezTo>
                        <a:cubicBezTo>
                          <a:pt x="1238638" y="131937"/>
                          <a:pt x="1258450" y="22209"/>
                          <a:pt x="1308742" y="3921"/>
                        </a:cubicBezTo>
                        <a:cubicBezTo>
                          <a:pt x="1359034" y="-14367"/>
                          <a:pt x="1436758" y="34401"/>
                          <a:pt x="1418470" y="86217"/>
                        </a:cubicBezTo>
                        <a:cubicBezTo>
                          <a:pt x="1400182" y="138033"/>
                          <a:pt x="1299598" y="249285"/>
                          <a:pt x="1199014" y="314817"/>
                        </a:cubicBezTo>
                        <a:cubicBezTo>
                          <a:pt x="1098430" y="380349"/>
                          <a:pt x="939934" y="447405"/>
                          <a:pt x="814966" y="479409"/>
                        </a:cubicBezTo>
                        <a:cubicBezTo>
                          <a:pt x="689998" y="511413"/>
                          <a:pt x="574174" y="517509"/>
                          <a:pt x="449206" y="506841"/>
                        </a:cubicBezTo>
                        <a:cubicBezTo>
                          <a:pt x="324238" y="496173"/>
                          <a:pt x="139834" y="448929"/>
                          <a:pt x="65158" y="415401"/>
                        </a:cubicBezTo>
                        <a:cubicBezTo>
                          <a:pt x="-9518" y="381873"/>
                          <a:pt x="-374" y="339201"/>
                          <a:pt x="1150" y="305673"/>
                        </a:cubicBezTo>
                        <a:cubicBezTo>
                          <a:pt x="4198" y="281289"/>
                          <a:pt x="-12566" y="255381"/>
                          <a:pt x="83446" y="269097"/>
                        </a:cubicBezTo>
                        <a:close/>
                      </a:path>
                    </a:pathLst>
                  </a:cu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2" name="Freeform 89">
                    <a:extLst>
                      <a:ext uri="{FF2B5EF4-FFF2-40B4-BE49-F238E27FC236}">
                        <a16:creationId xmlns:a16="http://schemas.microsoft.com/office/drawing/2014/main" id="{C9687CBD-2BFF-4DA6-813C-C942C26EE799}"/>
                      </a:ext>
                    </a:extLst>
                  </p:cNvPr>
                  <p:cNvSpPr/>
                  <p:nvPr/>
                </p:nvSpPr>
                <p:spPr>
                  <a:xfrm>
                    <a:off x="3542644" y="4402689"/>
                    <a:ext cx="1245322" cy="448349"/>
                  </a:xfrm>
                  <a:custGeom>
                    <a:avLst/>
                    <a:gdLst>
                      <a:gd name="connsiteX0" fmla="*/ 83446 w 1421200"/>
                      <a:gd name="connsiteY0" fmla="*/ 269097 h 508389"/>
                      <a:gd name="connsiteX1" fmla="*/ 577222 w 1421200"/>
                      <a:gd name="connsiteY1" fmla="*/ 387969 h 508389"/>
                      <a:gd name="connsiteX2" fmla="*/ 1116718 w 1421200"/>
                      <a:gd name="connsiteY2" fmla="*/ 195945 h 508389"/>
                      <a:gd name="connsiteX3" fmla="*/ 1308742 w 1421200"/>
                      <a:gd name="connsiteY3" fmla="*/ 3921 h 508389"/>
                      <a:gd name="connsiteX4" fmla="*/ 1418470 w 1421200"/>
                      <a:gd name="connsiteY4" fmla="*/ 86217 h 508389"/>
                      <a:gd name="connsiteX5" fmla="*/ 1199014 w 1421200"/>
                      <a:gd name="connsiteY5" fmla="*/ 314817 h 508389"/>
                      <a:gd name="connsiteX6" fmla="*/ 787534 w 1421200"/>
                      <a:gd name="connsiteY6" fmla="*/ 461121 h 508389"/>
                      <a:gd name="connsiteX7" fmla="*/ 449206 w 1421200"/>
                      <a:gd name="connsiteY7" fmla="*/ 506841 h 508389"/>
                      <a:gd name="connsiteX8" fmla="*/ 65158 w 1421200"/>
                      <a:gd name="connsiteY8" fmla="*/ 415401 h 508389"/>
                      <a:gd name="connsiteX9" fmla="*/ 1150 w 1421200"/>
                      <a:gd name="connsiteY9" fmla="*/ 305673 h 508389"/>
                      <a:gd name="connsiteX10" fmla="*/ 74302 w 1421200"/>
                      <a:gd name="connsiteY10" fmla="*/ 214233 h 508389"/>
                      <a:gd name="connsiteX11" fmla="*/ 83446 w 1421200"/>
                      <a:gd name="connsiteY11" fmla="*/ 269097 h 508389"/>
                      <a:gd name="connsiteX0" fmla="*/ 83446 w 1421200"/>
                      <a:gd name="connsiteY0" fmla="*/ 269097 h 508389"/>
                      <a:gd name="connsiteX1" fmla="*/ 577222 w 1421200"/>
                      <a:gd name="connsiteY1" fmla="*/ 387969 h 508389"/>
                      <a:gd name="connsiteX2" fmla="*/ 1116718 w 1421200"/>
                      <a:gd name="connsiteY2" fmla="*/ 195945 h 508389"/>
                      <a:gd name="connsiteX3" fmla="*/ 1308742 w 1421200"/>
                      <a:gd name="connsiteY3" fmla="*/ 3921 h 508389"/>
                      <a:gd name="connsiteX4" fmla="*/ 1418470 w 1421200"/>
                      <a:gd name="connsiteY4" fmla="*/ 86217 h 508389"/>
                      <a:gd name="connsiteX5" fmla="*/ 1199014 w 1421200"/>
                      <a:gd name="connsiteY5" fmla="*/ 314817 h 508389"/>
                      <a:gd name="connsiteX6" fmla="*/ 787534 w 1421200"/>
                      <a:gd name="connsiteY6" fmla="*/ 461121 h 508389"/>
                      <a:gd name="connsiteX7" fmla="*/ 449206 w 1421200"/>
                      <a:gd name="connsiteY7" fmla="*/ 506841 h 508389"/>
                      <a:gd name="connsiteX8" fmla="*/ 65158 w 1421200"/>
                      <a:gd name="connsiteY8" fmla="*/ 415401 h 508389"/>
                      <a:gd name="connsiteX9" fmla="*/ 1150 w 1421200"/>
                      <a:gd name="connsiteY9" fmla="*/ 305673 h 508389"/>
                      <a:gd name="connsiteX10" fmla="*/ 83446 w 1421200"/>
                      <a:gd name="connsiteY10" fmla="*/ 269097 h 508389"/>
                      <a:gd name="connsiteX0" fmla="*/ 83446 w 1421200"/>
                      <a:gd name="connsiteY0" fmla="*/ 269097 h 511670"/>
                      <a:gd name="connsiteX1" fmla="*/ 577222 w 1421200"/>
                      <a:gd name="connsiteY1" fmla="*/ 387969 h 511670"/>
                      <a:gd name="connsiteX2" fmla="*/ 1116718 w 1421200"/>
                      <a:gd name="connsiteY2" fmla="*/ 195945 h 511670"/>
                      <a:gd name="connsiteX3" fmla="*/ 1308742 w 1421200"/>
                      <a:gd name="connsiteY3" fmla="*/ 3921 h 511670"/>
                      <a:gd name="connsiteX4" fmla="*/ 1418470 w 1421200"/>
                      <a:gd name="connsiteY4" fmla="*/ 86217 h 511670"/>
                      <a:gd name="connsiteX5" fmla="*/ 1199014 w 1421200"/>
                      <a:gd name="connsiteY5" fmla="*/ 314817 h 511670"/>
                      <a:gd name="connsiteX6" fmla="*/ 814966 w 1421200"/>
                      <a:gd name="connsiteY6" fmla="*/ 479409 h 511670"/>
                      <a:gd name="connsiteX7" fmla="*/ 449206 w 1421200"/>
                      <a:gd name="connsiteY7" fmla="*/ 506841 h 511670"/>
                      <a:gd name="connsiteX8" fmla="*/ 65158 w 1421200"/>
                      <a:gd name="connsiteY8" fmla="*/ 415401 h 511670"/>
                      <a:gd name="connsiteX9" fmla="*/ 1150 w 1421200"/>
                      <a:gd name="connsiteY9" fmla="*/ 305673 h 511670"/>
                      <a:gd name="connsiteX10" fmla="*/ 83446 w 1421200"/>
                      <a:gd name="connsiteY10" fmla="*/ 269097 h 511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421200" h="511670">
                        <a:moveTo>
                          <a:pt x="83446" y="269097"/>
                        </a:moveTo>
                        <a:cubicBezTo>
                          <a:pt x="179458" y="282813"/>
                          <a:pt x="405010" y="400161"/>
                          <a:pt x="577222" y="387969"/>
                        </a:cubicBezTo>
                        <a:cubicBezTo>
                          <a:pt x="749434" y="375777"/>
                          <a:pt x="994798" y="259953"/>
                          <a:pt x="1116718" y="195945"/>
                        </a:cubicBezTo>
                        <a:cubicBezTo>
                          <a:pt x="1238638" y="131937"/>
                          <a:pt x="1258450" y="22209"/>
                          <a:pt x="1308742" y="3921"/>
                        </a:cubicBezTo>
                        <a:cubicBezTo>
                          <a:pt x="1359034" y="-14367"/>
                          <a:pt x="1436758" y="34401"/>
                          <a:pt x="1418470" y="86217"/>
                        </a:cubicBezTo>
                        <a:cubicBezTo>
                          <a:pt x="1400182" y="138033"/>
                          <a:pt x="1299598" y="249285"/>
                          <a:pt x="1199014" y="314817"/>
                        </a:cubicBezTo>
                        <a:cubicBezTo>
                          <a:pt x="1098430" y="380349"/>
                          <a:pt x="939934" y="447405"/>
                          <a:pt x="814966" y="479409"/>
                        </a:cubicBezTo>
                        <a:cubicBezTo>
                          <a:pt x="689998" y="511413"/>
                          <a:pt x="574174" y="517509"/>
                          <a:pt x="449206" y="506841"/>
                        </a:cubicBezTo>
                        <a:cubicBezTo>
                          <a:pt x="324238" y="496173"/>
                          <a:pt x="139834" y="448929"/>
                          <a:pt x="65158" y="415401"/>
                        </a:cubicBezTo>
                        <a:cubicBezTo>
                          <a:pt x="-9518" y="381873"/>
                          <a:pt x="-374" y="339201"/>
                          <a:pt x="1150" y="305673"/>
                        </a:cubicBezTo>
                        <a:cubicBezTo>
                          <a:pt x="4198" y="281289"/>
                          <a:pt x="-12566" y="255381"/>
                          <a:pt x="83446" y="269097"/>
                        </a:cubicBezTo>
                        <a:close/>
                      </a:path>
                    </a:pathLst>
                  </a:cu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3" name="Group 322">
                    <a:extLst>
                      <a:ext uri="{FF2B5EF4-FFF2-40B4-BE49-F238E27FC236}">
                        <a16:creationId xmlns:a16="http://schemas.microsoft.com/office/drawing/2014/main" id="{76C0A958-5AA1-4E50-92D8-EFC3B15612B7}"/>
                      </a:ext>
                    </a:extLst>
                  </p:cNvPr>
                  <p:cNvGrpSpPr/>
                  <p:nvPr/>
                </p:nvGrpSpPr>
                <p:grpSpPr>
                  <a:xfrm flipH="1" flipV="1">
                    <a:off x="3631345" y="5040164"/>
                    <a:ext cx="1245322" cy="525016"/>
                    <a:chOff x="3542644" y="5341006"/>
                    <a:chExt cx="1245322" cy="525016"/>
                  </a:xfrm>
                  <a:grpFill/>
                </p:grpSpPr>
                <p:sp>
                  <p:nvSpPr>
                    <p:cNvPr id="325" name="Freeform 90">
                      <a:extLst>
                        <a:ext uri="{FF2B5EF4-FFF2-40B4-BE49-F238E27FC236}">
                          <a16:creationId xmlns:a16="http://schemas.microsoft.com/office/drawing/2014/main" id="{618B212A-FC2B-4535-A108-9075D8CBA4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4925" y="5341006"/>
                      <a:ext cx="835610" cy="300842"/>
                    </a:xfrm>
                    <a:custGeom>
                      <a:avLst/>
                      <a:gdLst>
                        <a:gd name="connsiteX0" fmla="*/ 83446 w 1421200"/>
                        <a:gd name="connsiteY0" fmla="*/ 269097 h 508389"/>
                        <a:gd name="connsiteX1" fmla="*/ 577222 w 1421200"/>
                        <a:gd name="connsiteY1" fmla="*/ 387969 h 508389"/>
                        <a:gd name="connsiteX2" fmla="*/ 1116718 w 1421200"/>
                        <a:gd name="connsiteY2" fmla="*/ 195945 h 508389"/>
                        <a:gd name="connsiteX3" fmla="*/ 1308742 w 1421200"/>
                        <a:gd name="connsiteY3" fmla="*/ 3921 h 508389"/>
                        <a:gd name="connsiteX4" fmla="*/ 1418470 w 1421200"/>
                        <a:gd name="connsiteY4" fmla="*/ 86217 h 508389"/>
                        <a:gd name="connsiteX5" fmla="*/ 1199014 w 1421200"/>
                        <a:gd name="connsiteY5" fmla="*/ 314817 h 508389"/>
                        <a:gd name="connsiteX6" fmla="*/ 787534 w 1421200"/>
                        <a:gd name="connsiteY6" fmla="*/ 461121 h 508389"/>
                        <a:gd name="connsiteX7" fmla="*/ 449206 w 1421200"/>
                        <a:gd name="connsiteY7" fmla="*/ 506841 h 508389"/>
                        <a:gd name="connsiteX8" fmla="*/ 65158 w 1421200"/>
                        <a:gd name="connsiteY8" fmla="*/ 415401 h 508389"/>
                        <a:gd name="connsiteX9" fmla="*/ 1150 w 1421200"/>
                        <a:gd name="connsiteY9" fmla="*/ 305673 h 508389"/>
                        <a:gd name="connsiteX10" fmla="*/ 74302 w 1421200"/>
                        <a:gd name="connsiteY10" fmla="*/ 214233 h 508389"/>
                        <a:gd name="connsiteX11" fmla="*/ 83446 w 1421200"/>
                        <a:gd name="connsiteY11" fmla="*/ 269097 h 508389"/>
                        <a:gd name="connsiteX0" fmla="*/ 83446 w 1421200"/>
                        <a:gd name="connsiteY0" fmla="*/ 269097 h 508389"/>
                        <a:gd name="connsiteX1" fmla="*/ 577222 w 1421200"/>
                        <a:gd name="connsiteY1" fmla="*/ 387969 h 508389"/>
                        <a:gd name="connsiteX2" fmla="*/ 1116718 w 1421200"/>
                        <a:gd name="connsiteY2" fmla="*/ 195945 h 508389"/>
                        <a:gd name="connsiteX3" fmla="*/ 1308742 w 1421200"/>
                        <a:gd name="connsiteY3" fmla="*/ 3921 h 508389"/>
                        <a:gd name="connsiteX4" fmla="*/ 1418470 w 1421200"/>
                        <a:gd name="connsiteY4" fmla="*/ 86217 h 508389"/>
                        <a:gd name="connsiteX5" fmla="*/ 1199014 w 1421200"/>
                        <a:gd name="connsiteY5" fmla="*/ 314817 h 508389"/>
                        <a:gd name="connsiteX6" fmla="*/ 787534 w 1421200"/>
                        <a:gd name="connsiteY6" fmla="*/ 461121 h 508389"/>
                        <a:gd name="connsiteX7" fmla="*/ 449206 w 1421200"/>
                        <a:gd name="connsiteY7" fmla="*/ 506841 h 508389"/>
                        <a:gd name="connsiteX8" fmla="*/ 65158 w 1421200"/>
                        <a:gd name="connsiteY8" fmla="*/ 415401 h 508389"/>
                        <a:gd name="connsiteX9" fmla="*/ 1150 w 1421200"/>
                        <a:gd name="connsiteY9" fmla="*/ 305673 h 508389"/>
                        <a:gd name="connsiteX10" fmla="*/ 83446 w 1421200"/>
                        <a:gd name="connsiteY10" fmla="*/ 269097 h 508389"/>
                        <a:gd name="connsiteX0" fmla="*/ 83446 w 1421200"/>
                        <a:gd name="connsiteY0" fmla="*/ 269097 h 511670"/>
                        <a:gd name="connsiteX1" fmla="*/ 577222 w 1421200"/>
                        <a:gd name="connsiteY1" fmla="*/ 387969 h 511670"/>
                        <a:gd name="connsiteX2" fmla="*/ 1116718 w 1421200"/>
                        <a:gd name="connsiteY2" fmla="*/ 195945 h 511670"/>
                        <a:gd name="connsiteX3" fmla="*/ 1308742 w 1421200"/>
                        <a:gd name="connsiteY3" fmla="*/ 3921 h 511670"/>
                        <a:gd name="connsiteX4" fmla="*/ 1418470 w 1421200"/>
                        <a:gd name="connsiteY4" fmla="*/ 86217 h 511670"/>
                        <a:gd name="connsiteX5" fmla="*/ 1199014 w 1421200"/>
                        <a:gd name="connsiteY5" fmla="*/ 314817 h 511670"/>
                        <a:gd name="connsiteX6" fmla="*/ 814966 w 1421200"/>
                        <a:gd name="connsiteY6" fmla="*/ 479409 h 511670"/>
                        <a:gd name="connsiteX7" fmla="*/ 449206 w 1421200"/>
                        <a:gd name="connsiteY7" fmla="*/ 506841 h 511670"/>
                        <a:gd name="connsiteX8" fmla="*/ 65158 w 1421200"/>
                        <a:gd name="connsiteY8" fmla="*/ 415401 h 511670"/>
                        <a:gd name="connsiteX9" fmla="*/ 1150 w 1421200"/>
                        <a:gd name="connsiteY9" fmla="*/ 305673 h 511670"/>
                        <a:gd name="connsiteX10" fmla="*/ 83446 w 1421200"/>
                        <a:gd name="connsiteY10" fmla="*/ 269097 h 511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421200" h="511670">
                          <a:moveTo>
                            <a:pt x="83446" y="269097"/>
                          </a:moveTo>
                          <a:cubicBezTo>
                            <a:pt x="179458" y="282813"/>
                            <a:pt x="405010" y="400161"/>
                            <a:pt x="577222" y="387969"/>
                          </a:cubicBezTo>
                          <a:cubicBezTo>
                            <a:pt x="749434" y="375777"/>
                            <a:pt x="994798" y="259953"/>
                            <a:pt x="1116718" y="195945"/>
                          </a:cubicBezTo>
                          <a:cubicBezTo>
                            <a:pt x="1238638" y="131937"/>
                            <a:pt x="1258450" y="22209"/>
                            <a:pt x="1308742" y="3921"/>
                          </a:cubicBezTo>
                          <a:cubicBezTo>
                            <a:pt x="1359034" y="-14367"/>
                            <a:pt x="1436758" y="34401"/>
                            <a:pt x="1418470" y="86217"/>
                          </a:cubicBezTo>
                          <a:cubicBezTo>
                            <a:pt x="1400182" y="138033"/>
                            <a:pt x="1299598" y="249285"/>
                            <a:pt x="1199014" y="314817"/>
                          </a:cubicBezTo>
                          <a:cubicBezTo>
                            <a:pt x="1098430" y="380349"/>
                            <a:pt x="939934" y="447405"/>
                            <a:pt x="814966" y="479409"/>
                          </a:cubicBezTo>
                          <a:cubicBezTo>
                            <a:pt x="689998" y="511413"/>
                            <a:pt x="574174" y="517509"/>
                            <a:pt x="449206" y="506841"/>
                          </a:cubicBezTo>
                          <a:cubicBezTo>
                            <a:pt x="324238" y="496173"/>
                            <a:pt x="139834" y="448929"/>
                            <a:pt x="65158" y="415401"/>
                          </a:cubicBezTo>
                          <a:cubicBezTo>
                            <a:pt x="-9518" y="381873"/>
                            <a:pt x="-374" y="339201"/>
                            <a:pt x="1150" y="305673"/>
                          </a:cubicBezTo>
                          <a:cubicBezTo>
                            <a:pt x="4198" y="281289"/>
                            <a:pt x="-12566" y="255381"/>
                            <a:pt x="83446" y="269097"/>
                          </a:cubicBezTo>
                          <a:close/>
                        </a:path>
                      </a:pathLst>
                    </a:custGeom>
                    <a:grpFill/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6" name="Freeform 91">
                      <a:extLst>
                        <a:ext uri="{FF2B5EF4-FFF2-40B4-BE49-F238E27FC236}">
                          <a16:creationId xmlns:a16="http://schemas.microsoft.com/office/drawing/2014/main" id="{7F76FFA2-DFA9-4C3A-A39E-00F8C689F0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42644" y="5417673"/>
                      <a:ext cx="1245322" cy="448349"/>
                    </a:xfrm>
                    <a:custGeom>
                      <a:avLst/>
                      <a:gdLst>
                        <a:gd name="connsiteX0" fmla="*/ 83446 w 1421200"/>
                        <a:gd name="connsiteY0" fmla="*/ 269097 h 508389"/>
                        <a:gd name="connsiteX1" fmla="*/ 577222 w 1421200"/>
                        <a:gd name="connsiteY1" fmla="*/ 387969 h 508389"/>
                        <a:gd name="connsiteX2" fmla="*/ 1116718 w 1421200"/>
                        <a:gd name="connsiteY2" fmla="*/ 195945 h 508389"/>
                        <a:gd name="connsiteX3" fmla="*/ 1308742 w 1421200"/>
                        <a:gd name="connsiteY3" fmla="*/ 3921 h 508389"/>
                        <a:gd name="connsiteX4" fmla="*/ 1418470 w 1421200"/>
                        <a:gd name="connsiteY4" fmla="*/ 86217 h 508389"/>
                        <a:gd name="connsiteX5" fmla="*/ 1199014 w 1421200"/>
                        <a:gd name="connsiteY5" fmla="*/ 314817 h 508389"/>
                        <a:gd name="connsiteX6" fmla="*/ 787534 w 1421200"/>
                        <a:gd name="connsiteY6" fmla="*/ 461121 h 508389"/>
                        <a:gd name="connsiteX7" fmla="*/ 449206 w 1421200"/>
                        <a:gd name="connsiteY7" fmla="*/ 506841 h 508389"/>
                        <a:gd name="connsiteX8" fmla="*/ 65158 w 1421200"/>
                        <a:gd name="connsiteY8" fmla="*/ 415401 h 508389"/>
                        <a:gd name="connsiteX9" fmla="*/ 1150 w 1421200"/>
                        <a:gd name="connsiteY9" fmla="*/ 305673 h 508389"/>
                        <a:gd name="connsiteX10" fmla="*/ 74302 w 1421200"/>
                        <a:gd name="connsiteY10" fmla="*/ 214233 h 508389"/>
                        <a:gd name="connsiteX11" fmla="*/ 83446 w 1421200"/>
                        <a:gd name="connsiteY11" fmla="*/ 269097 h 508389"/>
                        <a:gd name="connsiteX0" fmla="*/ 83446 w 1421200"/>
                        <a:gd name="connsiteY0" fmla="*/ 269097 h 508389"/>
                        <a:gd name="connsiteX1" fmla="*/ 577222 w 1421200"/>
                        <a:gd name="connsiteY1" fmla="*/ 387969 h 508389"/>
                        <a:gd name="connsiteX2" fmla="*/ 1116718 w 1421200"/>
                        <a:gd name="connsiteY2" fmla="*/ 195945 h 508389"/>
                        <a:gd name="connsiteX3" fmla="*/ 1308742 w 1421200"/>
                        <a:gd name="connsiteY3" fmla="*/ 3921 h 508389"/>
                        <a:gd name="connsiteX4" fmla="*/ 1418470 w 1421200"/>
                        <a:gd name="connsiteY4" fmla="*/ 86217 h 508389"/>
                        <a:gd name="connsiteX5" fmla="*/ 1199014 w 1421200"/>
                        <a:gd name="connsiteY5" fmla="*/ 314817 h 508389"/>
                        <a:gd name="connsiteX6" fmla="*/ 787534 w 1421200"/>
                        <a:gd name="connsiteY6" fmla="*/ 461121 h 508389"/>
                        <a:gd name="connsiteX7" fmla="*/ 449206 w 1421200"/>
                        <a:gd name="connsiteY7" fmla="*/ 506841 h 508389"/>
                        <a:gd name="connsiteX8" fmla="*/ 65158 w 1421200"/>
                        <a:gd name="connsiteY8" fmla="*/ 415401 h 508389"/>
                        <a:gd name="connsiteX9" fmla="*/ 1150 w 1421200"/>
                        <a:gd name="connsiteY9" fmla="*/ 305673 h 508389"/>
                        <a:gd name="connsiteX10" fmla="*/ 83446 w 1421200"/>
                        <a:gd name="connsiteY10" fmla="*/ 269097 h 508389"/>
                        <a:gd name="connsiteX0" fmla="*/ 83446 w 1421200"/>
                        <a:gd name="connsiteY0" fmla="*/ 269097 h 511670"/>
                        <a:gd name="connsiteX1" fmla="*/ 577222 w 1421200"/>
                        <a:gd name="connsiteY1" fmla="*/ 387969 h 511670"/>
                        <a:gd name="connsiteX2" fmla="*/ 1116718 w 1421200"/>
                        <a:gd name="connsiteY2" fmla="*/ 195945 h 511670"/>
                        <a:gd name="connsiteX3" fmla="*/ 1308742 w 1421200"/>
                        <a:gd name="connsiteY3" fmla="*/ 3921 h 511670"/>
                        <a:gd name="connsiteX4" fmla="*/ 1418470 w 1421200"/>
                        <a:gd name="connsiteY4" fmla="*/ 86217 h 511670"/>
                        <a:gd name="connsiteX5" fmla="*/ 1199014 w 1421200"/>
                        <a:gd name="connsiteY5" fmla="*/ 314817 h 511670"/>
                        <a:gd name="connsiteX6" fmla="*/ 814966 w 1421200"/>
                        <a:gd name="connsiteY6" fmla="*/ 479409 h 511670"/>
                        <a:gd name="connsiteX7" fmla="*/ 449206 w 1421200"/>
                        <a:gd name="connsiteY7" fmla="*/ 506841 h 511670"/>
                        <a:gd name="connsiteX8" fmla="*/ 65158 w 1421200"/>
                        <a:gd name="connsiteY8" fmla="*/ 415401 h 511670"/>
                        <a:gd name="connsiteX9" fmla="*/ 1150 w 1421200"/>
                        <a:gd name="connsiteY9" fmla="*/ 305673 h 511670"/>
                        <a:gd name="connsiteX10" fmla="*/ 83446 w 1421200"/>
                        <a:gd name="connsiteY10" fmla="*/ 269097 h 511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421200" h="511670">
                          <a:moveTo>
                            <a:pt x="83446" y="269097"/>
                          </a:moveTo>
                          <a:cubicBezTo>
                            <a:pt x="179458" y="282813"/>
                            <a:pt x="405010" y="400161"/>
                            <a:pt x="577222" y="387969"/>
                          </a:cubicBezTo>
                          <a:cubicBezTo>
                            <a:pt x="749434" y="375777"/>
                            <a:pt x="994798" y="259953"/>
                            <a:pt x="1116718" y="195945"/>
                          </a:cubicBezTo>
                          <a:cubicBezTo>
                            <a:pt x="1238638" y="131937"/>
                            <a:pt x="1258450" y="22209"/>
                            <a:pt x="1308742" y="3921"/>
                          </a:cubicBezTo>
                          <a:cubicBezTo>
                            <a:pt x="1359034" y="-14367"/>
                            <a:pt x="1436758" y="34401"/>
                            <a:pt x="1418470" y="86217"/>
                          </a:cubicBezTo>
                          <a:cubicBezTo>
                            <a:pt x="1400182" y="138033"/>
                            <a:pt x="1299598" y="249285"/>
                            <a:pt x="1199014" y="314817"/>
                          </a:cubicBezTo>
                          <a:cubicBezTo>
                            <a:pt x="1098430" y="380349"/>
                            <a:pt x="939934" y="447405"/>
                            <a:pt x="814966" y="479409"/>
                          </a:cubicBezTo>
                          <a:cubicBezTo>
                            <a:pt x="689998" y="511413"/>
                            <a:pt x="574174" y="517509"/>
                            <a:pt x="449206" y="506841"/>
                          </a:cubicBezTo>
                          <a:cubicBezTo>
                            <a:pt x="324238" y="496173"/>
                            <a:pt x="139834" y="448929"/>
                            <a:pt x="65158" y="415401"/>
                          </a:cubicBezTo>
                          <a:cubicBezTo>
                            <a:pt x="-9518" y="381873"/>
                            <a:pt x="-374" y="339201"/>
                            <a:pt x="1150" y="305673"/>
                          </a:cubicBezTo>
                          <a:cubicBezTo>
                            <a:pt x="4198" y="281289"/>
                            <a:pt x="-12566" y="255381"/>
                            <a:pt x="83446" y="269097"/>
                          </a:cubicBezTo>
                          <a:close/>
                        </a:path>
                      </a:pathLst>
                    </a:custGeom>
                    <a:grpFill/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4" name="Freeform 94">
                    <a:extLst>
                      <a:ext uri="{FF2B5EF4-FFF2-40B4-BE49-F238E27FC236}">
                        <a16:creationId xmlns:a16="http://schemas.microsoft.com/office/drawing/2014/main" id="{FFC86020-26D2-496E-B7B5-5A97D1220249}"/>
                      </a:ext>
                    </a:extLst>
                  </p:cNvPr>
                  <p:cNvSpPr/>
                  <p:nvPr/>
                </p:nvSpPr>
                <p:spPr>
                  <a:xfrm>
                    <a:off x="3527837" y="4736176"/>
                    <a:ext cx="1452969" cy="421862"/>
                  </a:xfrm>
                  <a:custGeom>
                    <a:avLst/>
                    <a:gdLst>
                      <a:gd name="connsiteX0" fmla="*/ 65755 w 1452969"/>
                      <a:gd name="connsiteY0" fmla="*/ 238160 h 421862"/>
                      <a:gd name="connsiteX1" fmla="*/ 751555 w 1452969"/>
                      <a:gd name="connsiteY1" fmla="*/ 174152 h 421862"/>
                      <a:gd name="connsiteX2" fmla="*/ 1355059 w 1452969"/>
                      <a:gd name="connsiteY2" fmla="*/ 416 h 421862"/>
                      <a:gd name="connsiteX3" fmla="*/ 1419067 w 1452969"/>
                      <a:gd name="connsiteY3" fmla="*/ 128432 h 421862"/>
                      <a:gd name="connsiteX4" fmla="*/ 1016731 w 1452969"/>
                      <a:gd name="connsiteY4" fmla="*/ 219872 h 421862"/>
                      <a:gd name="connsiteX5" fmla="*/ 404083 w 1452969"/>
                      <a:gd name="connsiteY5" fmla="*/ 302168 h 421862"/>
                      <a:gd name="connsiteX6" fmla="*/ 65755 w 1452969"/>
                      <a:gd name="connsiteY6" fmla="*/ 421040 h 421862"/>
                      <a:gd name="connsiteX7" fmla="*/ 65755 w 1452969"/>
                      <a:gd name="connsiteY7" fmla="*/ 238160 h 421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52969" h="421862">
                        <a:moveTo>
                          <a:pt x="65755" y="238160"/>
                        </a:moveTo>
                        <a:cubicBezTo>
                          <a:pt x="180055" y="197012"/>
                          <a:pt x="536671" y="213776"/>
                          <a:pt x="751555" y="174152"/>
                        </a:cubicBezTo>
                        <a:cubicBezTo>
                          <a:pt x="966439" y="134528"/>
                          <a:pt x="1243807" y="8036"/>
                          <a:pt x="1355059" y="416"/>
                        </a:cubicBezTo>
                        <a:cubicBezTo>
                          <a:pt x="1466311" y="-7204"/>
                          <a:pt x="1475455" y="91856"/>
                          <a:pt x="1419067" y="128432"/>
                        </a:cubicBezTo>
                        <a:cubicBezTo>
                          <a:pt x="1362679" y="165008"/>
                          <a:pt x="1185895" y="190916"/>
                          <a:pt x="1016731" y="219872"/>
                        </a:cubicBezTo>
                        <a:cubicBezTo>
                          <a:pt x="847567" y="248828"/>
                          <a:pt x="562579" y="268640"/>
                          <a:pt x="404083" y="302168"/>
                        </a:cubicBezTo>
                        <a:cubicBezTo>
                          <a:pt x="245587" y="335696"/>
                          <a:pt x="122143" y="431708"/>
                          <a:pt x="65755" y="421040"/>
                        </a:cubicBezTo>
                        <a:cubicBezTo>
                          <a:pt x="9367" y="410372"/>
                          <a:pt x="-48545" y="279308"/>
                          <a:pt x="65755" y="238160"/>
                        </a:cubicBezTo>
                        <a:close/>
                      </a:path>
                    </a:pathLst>
                  </a:cu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19" name="Oval 318">
                  <a:extLst>
                    <a:ext uri="{FF2B5EF4-FFF2-40B4-BE49-F238E27FC236}">
                      <a16:creationId xmlns:a16="http://schemas.microsoft.com/office/drawing/2014/main" id="{C3B35016-6264-404C-8CDF-10D92C7EF609}"/>
                    </a:ext>
                  </a:extLst>
                </p:cNvPr>
                <p:cNvSpPr/>
                <p:nvPr/>
              </p:nvSpPr>
              <p:spPr>
                <a:xfrm>
                  <a:off x="3720264" y="4216914"/>
                  <a:ext cx="153440" cy="117615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0" name="Oval 319">
                  <a:extLst>
                    <a:ext uri="{FF2B5EF4-FFF2-40B4-BE49-F238E27FC236}">
                      <a16:creationId xmlns:a16="http://schemas.microsoft.com/office/drawing/2014/main" id="{80A7EECF-F69C-4875-BAB2-256770E37AD7}"/>
                    </a:ext>
                  </a:extLst>
                </p:cNvPr>
                <p:cNvSpPr/>
                <p:nvPr/>
              </p:nvSpPr>
              <p:spPr>
                <a:xfrm>
                  <a:off x="3702678" y="4456805"/>
                  <a:ext cx="153440" cy="117615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16" name="Freeform 19">
                <a:extLst>
                  <a:ext uri="{FF2B5EF4-FFF2-40B4-BE49-F238E27FC236}">
                    <a16:creationId xmlns:a16="http://schemas.microsoft.com/office/drawing/2014/main" id="{530B16C5-A442-4ED7-B2BD-2288FDE12E41}"/>
                  </a:ext>
                </a:extLst>
              </p:cNvPr>
              <p:cNvSpPr/>
              <p:nvPr/>
            </p:nvSpPr>
            <p:spPr>
              <a:xfrm>
                <a:off x="3869531" y="3617119"/>
                <a:ext cx="173832" cy="69056"/>
              </a:xfrm>
              <a:custGeom>
                <a:avLst/>
                <a:gdLst>
                  <a:gd name="connsiteX0" fmla="*/ 21432 w 173832"/>
                  <a:gd name="connsiteY0" fmla="*/ 21432 h 64294"/>
                  <a:gd name="connsiteX1" fmla="*/ 0 w 173832"/>
                  <a:gd name="connsiteY1" fmla="*/ 64294 h 64294"/>
                  <a:gd name="connsiteX2" fmla="*/ 142875 w 173832"/>
                  <a:gd name="connsiteY2" fmla="*/ 33338 h 64294"/>
                  <a:gd name="connsiteX3" fmla="*/ 173832 w 173832"/>
                  <a:gd name="connsiteY3" fmla="*/ 23813 h 64294"/>
                  <a:gd name="connsiteX4" fmla="*/ 130969 w 173832"/>
                  <a:gd name="connsiteY4" fmla="*/ 0 h 64294"/>
                  <a:gd name="connsiteX5" fmla="*/ 21432 w 173832"/>
                  <a:gd name="connsiteY5" fmla="*/ 21432 h 64294"/>
                  <a:gd name="connsiteX0" fmla="*/ 21432 w 173832"/>
                  <a:gd name="connsiteY0" fmla="*/ 28575 h 71437"/>
                  <a:gd name="connsiteX1" fmla="*/ 0 w 173832"/>
                  <a:gd name="connsiteY1" fmla="*/ 71437 h 71437"/>
                  <a:gd name="connsiteX2" fmla="*/ 142875 w 173832"/>
                  <a:gd name="connsiteY2" fmla="*/ 40481 h 71437"/>
                  <a:gd name="connsiteX3" fmla="*/ 173832 w 173832"/>
                  <a:gd name="connsiteY3" fmla="*/ 30956 h 71437"/>
                  <a:gd name="connsiteX4" fmla="*/ 128588 w 173832"/>
                  <a:gd name="connsiteY4" fmla="*/ 0 h 71437"/>
                  <a:gd name="connsiteX5" fmla="*/ 21432 w 173832"/>
                  <a:gd name="connsiteY5" fmla="*/ 28575 h 71437"/>
                  <a:gd name="connsiteX0" fmla="*/ 21432 w 173832"/>
                  <a:gd name="connsiteY0" fmla="*/ 19050 h 61912"/>
                  <a:gd name="connsiteX1" fmla="*/ 0 w 173832"/>
                  <a:gd name="connsiteY1" fmla="*/ 61912 h 61912"/>
                  <a:gd name="connsiteX2" fmla="*/ 142875 w 173832"/>
                  <a:gd name="connsiteY2" fmla="*/ 30956 h 61912"/>
                  <a:gd name="connsiteX3" fmla="*/ 173832 w 173832"/>
                  <a:gd name="connsiteY3" fmla="*/ 21431 h 61912"/>
                  <a:gd name="connsiteX4" fmla="*/ 133350 w 173832"/>
                  <a:gd name="connsiteY4" fmla="*/ 0 h 61912"/>
                  <a:gd name="connsiteX5" fmla="*/ 21432 w 173832"/>
                  <a:gd name="connsiteY5" fmla="*/ 19050 h 61912"/>
                  <a:gd name="connsiteX0" fmla="*/ 21432 w 173832"/>
                  <a:gd name="connsiteY0" fmla="*/ 30956 h 73818"/>
                  <a:gd name="connsiteX1" fmla="*/ 0 w 173832"/>
                  <a:gd name="connsiteY1" fmla="*/ 73818 h 73818"/>
                  <a:gd name="connsiteX2" fmla="*/ 142875 w 173832"/>
                  <a:gd name="connsiteY2" fmla="*/ 42862 h 73818"/>
                  <a:gd name="connsiteX3" fmla="*/ 173832 w 173832"/>
                  <a:gd name="connsiteY3" fmla="*/ 33337 h 73818"/>
                  <a:gd name="connsiteX4" fmla="*/ 126206 w 173832"/>
                  <a:gd name="connsiteY4" fmla="*/ 0 h 73818"/>
                  <a:gd name="connsiteX5" fmla="*/ 21432 w 173832"/>
                  <a:gd name="connsiteY5" fmla="*/ 30956 h 73818"/>
                  <a:gd name="connsiteX0" fmla="*/ 21432 w 173832"/>
                  <a:gd name="connsiteY0" fmla="*/ 0 h 42862"/>
                  <a:gd name="connsiteX1" fmla="*/ 0 w 173832"/>
                  <a:gd name="connsiteY1" fmla="*/ 42862 h 42862"/>
                  <a:gd name="connsiteX2" fmla="*/ 142875 w 173832"/>
                  <a:gd name="connsiteY2" fmla="*/ 11906 h 42862"/>
                  <a:gd name="connsiteX3" fmla="*/ 173832 w 173832"/>
                  <a:gd name="connsiteY3" fmla="*/ 2381 h 42862"/>
                  <a:gd name="connsiteX4" fmla="*/ 21432 w 173832"/>
                  <a:gd name="connsiteY4" fmla="*/ 0 h 42862"/>
                  <a:gd name="connsiteX0" fmla="*/ 21432 w 173832"/>
                  <a:gd name="connsiteY0" fmla="*/ 26194 h 69056"/>
                  <a:gd name="connsiteX1" fmla="*/ 0 w 173832"/>
                  <a:gd name="connsiteY1" fmla="*/ 69056 h 69056"/>
                  <a:gd name="connsiteX2" fmla="*/ 142875 w 173832"/>
                  <a:gd name="connsiteY2" fmla="*/ 38100 h 69056"/>
                  <a:gd name="connsiteX3" fmla="*/ 173832 w 173832"/>
                  <a:gd name="connsiteY3" fmla="*/ 28575 h 69056"/>
                  <a:gd name="connsiteX4" fmla="*/ 128588 w 173832"/>
                  <a:gd name="connsiteY4" fmla="*/ 0 h 69056"/>
                  <a:gd name="connsiteX5" fmla="*/ 21432 w 173832"/>
                  <a:gd name="connsiteY5" fmla="*/ 26194 h 6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3832" h="69056">
                    <a:moveTo>
                      <a:pt x="21432" y="26194"/>
                    </a:moveTo>
                    <a:lnTo>
                      <a:pt x="0" y="69056"/>
                    </a:lnTo>
                    <a:lnTo>
                      <a:pt x="142875" y="38100"/>
                    </a:lnTo>
                    <a:lnTo>
                      <a:pt x="173832" y="28575"/>
                    </a:lnTo>
                    <a:cubicBezTo>
                      <a:pt x="157163" y="27781"/>
                      <a:pt x="145257" y="794"/>
                      <a:pt x="128588" y="0"/>
                    </a:cubicBezTo>
                    <a:lnTo>
                      <a:pt x="21432" y="26194"/>
                    </a:lnTo>
                    <a:close/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Freeform 232">
                <a:extLst>
                  <a:ext uri="{FF2B5EF4-FFF2-40B4-BE49-F238E27FC236}">
                    <a16:creationId xmlns:a16="http://schemas.microsoft.com/office/drawing/2014/main" id="{B2CEA947-3344-4D94-8069-2E0CDD6ACD33}"/>
                  </a:ext>
                </a:extLst>
              </p:cNvPr>
              <p:cNvSpPr/>
              <p:nvPr/>
            </p:nvSpPr>
            <p:spPr>
              <a:xfrm rot="10800000">
                <a:off x="3691880" y="4198779"/>
                <a:ext cx="173832" cy="70841"/>
              </a:xfrm>
              <a:custGeom>
                <a:avLst/>
                <a:gdLst>
                  <a:gd name="connsiteX0" fmla="*/ 21432 w 173832"/>
                  <a:gd name="connsiteY0" fmla="*/ 21432 h 64294"/>
                  <a:gd name="connsiteX1" fmla="*/ 0 w 173832"/>
                  <a:gd name="connsiteY1" fmla="*/ 64294 h 64294"/>
                  <a:gd name="connsiteX2" fmla="*/ 142875 w 173832"/>
                  <a:gd name="connsiteY2" fmla="*/ 33338 h 64294"/>
                  <a:gd name="connsiteX3" fmla="*/ 173832 w 173832"/>
                  <a:gd name="connsiteY3" fmla="*/ 23813 h 64294"/>
                  <a:gd name="connsiteX4" fmla="*/ 130969 w 173832"/>
                  <a:gd name="connsiteY4" fmla="*/ 0 h 64294"/>
                  <a:gd name="connsiteX5" fmla="*/ 21432 w 173832"/>
                  <a:gd name="connsiteY5" fmla="*/ 21432 h 64294"/>
                  <a:gd name="connsiteX0" fmla="*/ 21432 w 173832"/>
                  <a:gd name="connsiteY0" fmla="*/ 28575 h 71437"/>
                  <a:gd name="connsiteX1" fmla="*/ 0 w 173832"/>
                  <a:gd name="connsiteY1" fmla="*/ 71437 h 71437"/>
                  <a:gd name="connsiteX2" fmla="*/ 142875 w 173832"/>
                  <a:gd name="connsiteY2" fmla="*/ 40481 h 71437"/>
                  <a:gd name="connsiteX3" fmla="*/ 173832 w 173832"/>
                  <a:gd name="connsiteY3" fmla="*/ 30956 h 71437"/>
                  <a:gd name="connsiteX4" fmla="*/ 128588 w 173832"/>
                  <a:gd name="connsiteY4" fmla="*/ 0 h 71437"/>
                  <a:gd name="connsiteX5" fmla="*/ 21432 w 173832"/>
                  <a:gd name="connsiteY5" fmla="*/ 28575 h 71437"/>
                  <a:gd name="connsiteX0" fmla="*/ 21432 w 173832"/>
                  <a:gd name="connsiteY0" fmla="*/ 19050 h 61912"/>
                  <a:gd name="connsiteX1" fmla="*/ 0 w 173832"/>
                  <a:gd name="connsiteY1" fmla="*/ 61912 h 61912"/>
                  <a:gd name="connsiteX2" fmla="*/ 142875 w 173832"/>
                  <a:gd name="connsiteY2" fmla="*/ 30956 h 61912"/>
                  <a:gd name="connsiteX3" fmla="*/ 173832 w 173832"/>
                  <a:gd name="connsiteY3" fmla="*/ 21431 h 61912"/>
                  <a:gd name="connsiteX4" fmla="*/ 133350 w 173832"/>
                  <a:gd name="connsiteY4" fmla="*/ 0 h 61912"/>
                  <a:gd name="connsiteX5" fmla="*/ 21432 w 173832"/>
                  <a:gd name="connsiteY5" fmla="*/ 19050 h 61912"/>
                  <a:gd name="connsiteX0" fmla="*/ 21432 w 173832"/>
                  <a:gd name="connsiteY0" fmla="*/ 30956 h 73818"/>
                  <a:gd name="connsiteX1" fmla="*/ 0 w 173832"/>
                  <a:gd name="connsiteY1" fmla="*/ 73818 h 73818"/>
                  <a:gd name="connsiteX2" fmla="*/ 142875 w 173832"/>
                  <a:gd name="connsiteY2" fmla="*/ 42862 h 73818"/>
                  <a:gd name="connsiteX3" fmla="*/ 173832 w 173832"/>
                  <a:gd name="connsiteY3" fmla="*/ 33337 h 73818"/>
                  <a:gd name="connsiteX4" fmla="*/ 126206 w 173832"/>
                  <a:gd name="connsiteY4" fmla="*/ 0 h 73818"/>
                  <a:gd name="connsiteX5" fmla="*/ 21432 w 173832"/>
                  <a:gd name="connsiteY5" fmla="*/ 30956 h 73818"/>
                  <a:gd name="connsiteX0" fmla="*/ 21432 w 173832"/>
                  <a:gd name="connsiteY0" fmla="*/ 0 h 42862"/>
                  <a:gd name="connsiteX1" fmla="*/ 0 w 173832"/>
                  <a:gd name="connsiteY1" fmla="*/ 42862 h 42862"/>
                  <a:gd name="connsiteX2" fmla="*/ 142875 w 173832"/>
                  <a:gd name="connsiteY2" fmla="*/ 11906 h 42862"/>
                  <a:gd name="connsiteX3" fmla="*/ 173832 w 173832"/>
                  <a:gd name="connsiteY3" fmla="*/ 2381 h 42862"/>
                  <a:gd name="connsiteX4" fmla="*/ 21432 w 173832"/>
                  <a:gd name="connsiteY4" fmla="*/ 0 h 42862"/>
                  <a:gd name="connsiteX0" fmla="*/ 21432 w 173832"/>
                  <a:gd name="connsiteY0" fmla="*/ 26194 h 69056"/>
                  <a:gd name="connsiteX1" fmla="*/ 0 w 173832"/>
                  <a:gd name="connsiteY1" fmla="*/ 69056 h 69056"/>
                  <a:gd name="connsiteX2" fmla="*/ 142875 w 173832"/>
                  <a:gd name="connsiteY2" fmla="*/ 38100 h 69056"/>
                  <a:gd name="connsiteX3" fmla="*/ 173832 w 173832"/>
                  <a:gd name="connsiteY3" fmla="*/ 28575 h 69056"/>
                  <a:gd name="connsiteX4" fmla="*/ 128588 w 173832"/>
                  <a:gd name="connsiteY4" fmla="*/ 0 h 69056"/>
                  <a:gd name="connsiteX5" fmla="*/ 21432 w 173832"/>
                  <a:gd name="connsiteY5" fmla="*/ 26194 h 69056"/>
                  <a:gd name="connsiteX0" fmla="*/ 21432 w 173832"/>
                  <a:gd name="connsiteY0" fmla="*/ 26194 h 69056"/>
                  <a:gd name="connsiteX1" fmla="*/ 0 w 173832"/>
                  <a:gd name="connsiteY1" fmla="*/ 69056 h 69056"/>
                  <a:gd name="connsiteX2" fmla="*/ 96193 w 173832"/>
                  <a:gd name="connsiteY2" fmla="*/ 64333 h 69056"/>
                  <a:gd name="connsiteX3" fmla="*/ 142875 w 173832"/>
                  <a:gd name="connsiteY3" fmla="*/ 38100 h 69056"/>
                  <a:gd name="connsiteX4" fmla="*/ 173832 w 173832"/>
                  <a:gd name="connsiteY4" fmla="*/ 28575 h 69056"/>
                  <a:gd name="connsiteX5" fmla="*/ 128588 w 173832"/>
                  <a:gd name="connsiteY5" fmla="*/ 0 h 69056"/>
                  <a:gd name="connsiteX6" fmla="*/ 21432 w 173832"/>
                  <a:gd name="connsiteY6" fmla="*/ 26194 h 69056"/>
                  <a:gd name="connsiteX0" fmla="*/ 21432 w 173832"/>
                  <a:gd name="connsiteY0" fmla="*/ 26194 h 70841"/>
                  <a:gd name="connsiteX1" fmla="*/ 0 w 173832"/>
                  <a:gd name="connsiteY1" fmla="*/ 69056 h 70841"/>
                  <a:gd name="connsiteX2" fmla="*/ 96193 w 173832"/>
                  <a:gd name="connsiteY2" fmla="*/ 64333 h 70841"/>
                  <a:gd name="connsiteX3" fmla="*/ 142875 w 173832"/>
                  <a:gd name="connsiteY3" fmla="*/ 38100 h 70841"/>
                  <a:gd name="connsiteX4" fmla="*/ 173832 w 173832"/>
                  <a:gd name="connsiteY4" fmla="*/ 28575 h 70841"/>
                  <a:gd name="connsiteX5" fmla="*/ 128588 w 173832"/>
                  <a:gd name="connsiteY5" fmla="*/ 0 h 70841"/>
                  <a:gd name="connsiteX6" fmla="*/ 21432 w 173832"/>
                  <a:gd name="connsiteY6" fmla="*/ 26194 h 70841"/>
                  <a:gd name="connsiteX0" fmla="*/ 21432 w 173832"/>
                  <a:gd name="connsiteY0" fmla="*/ 26194 h 70841"/>
                  <a:gd name="connsiteX1" fmla="*/ 0 w 173832"/>
                  <a:gd name="connsiteY1" fmla="*/ 69056 h 70841"/>
                  <a:gd name="connsiteX2" fmla="*/ 96193 w 173832"/>
                  <a:gd name="connsiteY2" fmla="*/ 64333 h 70841"/>
                  <a:gd name="connsiteX3" fmla="*/ 173832 w 173832"/>
                  <a:gd name="connsiteY3" fmla="*/ 28575 h 70841"/>
                  <a:gd name="connsiteX4" fmla="*/ 128588 w 173832"/>
                  <a:gd name="connsiteY4" fmla="*/ 0 h 70841"/>
                  <a:gd name="connsiteX5" fmla="*/ 21432 w 173832"/>
                  <a:gd name="connsiteY5" fmla="*/ 26194 h 70841"/>
                  <a:gd name="connsiteX0" fmla="*/ 21432 w 173832"/>
                  <a:gd name="connsiteY0" fmla="*/ 26194 h 70841"/>
                  <a:gd name="connsiteX1" fmla="*/ 0 w 173832"/>
                  <a:gd name="connsiteY1" fmla="*/ 69056 h 70841"/>
                  <a:gd name="connsiteX2" fmla="*/ 96193 w 173832"/>
                  <a:gd name="connsiteY2" fmla="*/ 64333 h 70841"/>
                  <a:gd name="connsiteX3" fmla="*/ 173832 w 173832"/>
                  <a:gd name="connsiteY3" fmla="*/ 28575 h 70841"/>
                  <a:gd name="connsiteX4" fmla="*/ 128588 w 173832"/>
                  <a:gd name="connsiteY4" fmla="*/ 0 h 70841"/>
                  <a:gd name="connsiteX5" fmla="*/ 21432 w 173832"/>
                  <a:gd name="connsiteY5" fmla="*/ 26194 h 70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3832" h="70841">
                    <a:moveTo>
                      <a:pt x="21432" y="26194"/>
                    </a:moveTo>
                    <a:lnTo>
                      <a:pt x="0" y="69056"/>
                    </a:lnTo>
                    <a:cubicBezTo>
                      <a:pt x="34446" y="73038"/>
                      <a:pt x="66510" y="69876"/>
                      <a:pt x="96193" y="64333"/>
                    </a:cubicBezTo>
                    <a:cubicBezTo>
                      <a:pt x="122073" y="52414"/>
                      <a:pt x="128902" y="57163"/>
                      <a:pt x="173832" y="28575"/>
                    </a:cubicBezTo>
                    <a:cubicBezTo>
                      <a:pt x="157163" y="27781"/>
                      <a:pt x="145257" y="794"/>
                      <a:pt x="128588" y="0"/>
                    </a:cubicBezTo>
                    <a:lnTo>
                      <a:pt x="21432" y="26194"/>
                    </a:lnTo>
                    <a:close/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8" name="Group 267">
              <a:extLst>
                <a:ext uri="{FF2B5EF4-FFF2-40B4-BE49-F238E27FC236}">
                  <a16:creationId xmlns:a16="http://schemas.microsoft.com/office/drawing/2014/main" id="{8BA7FE87-9E69-4E55-A0AC-F96C29126223}"/>
                </a:ext>
              </a:extLst>
            </p:cNvPr>
            <p:cNvGrpSpPr/>
            <p:nvPr/>
          </p:nvGrpSpPr>
          <p:grpSpPr>
            <a:xfrm>
              <a:off x="5500335" y="3244560"/>
              <a:ext cx="581224" cy="175477"/>
              <a:chOff x="3374555" y="2715684"/>
              <a:chExt cx="3098276" cy="935398"/>
            </a:xfrm>
            <a:grpFill/>
          </p:grpSpPr>
          <p:sp>
            <p:nvSpPr>
              <p:cNvPr id="300" name="Oval 299">
                <a:extLst>
                  <a:ext uri="{FF2B5EF4-FFF2-40B4-BE49-F238E27FC236}">
                    <a16:creationId xmlns:a16="http://schemas.microsoft.com/office/drawing/2014/main" id="{976516AE-0F71-46D2-AAB1-18DCCA4D17E4}"/>
                  </a:ext>
                </a:extLst>
              </p:cNvPr>
              <p:cNvSpPr/>
              <p:nvPr/>
            </p:nvSpPr>
            <p:spPr>
              <a:xfrm>
                <a:off x="3426695" y="2757207"/>
                <a:ext cx="2993996" cy="852354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Oval 300">
                <a:extLst>
                  <a:ext uri="{FF2B5EF4-FFF2-40B4-BE49-F238E27FC236}">
                    <a16:creationId xmlns:a16="http://schemas.microsoft.com/office/drawing/2014/main" id="{0F7EABE8-3038-4F82-B432-ED23BE3F1F44}"/>
                  </a:ext>
                </a:extLst>
              </p:cNvPr>
              <p:cNvSpPr/>
              <p:nvPr/>
            </p:nvSpPr>
            <p:spPr>
              <a:xfrm>
                <a:off x="3374555" y="2715684"/>
                <a:ext cx="3098276" cy="935398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2" name="Group 301">
                <a:extLst>
                  <a:ext uri="{FF2B5EF4-FFF2-40B4-BE49-F238E27FC236}">
                    <a16:creationId xmlns:a16="http://schemas.microsoft.com/office/drawing/2014/main" id="{1E0F2A47-655C-4733-9236-7D42AAD3D653}"/>
                  </a:ext>
                </a:extLst>
              </p:cNvPr>
              <p:cNvGrpSpPr/>
              <p:nvPr/>
            </p:nvGrpSpPr>
            <p:grpSpPr>
              <a:xfrm>
                <a:off x="3958060" y="2926208"/>
                <a:ext cx="1931267" cy="470563"/>
                <a:chOff x="4031847" y="2926208"/>
                <a:chExt cx="1931267" cy="470563"/>
              </a:xfrm>
              <a:grpFill/>
            </p:grpSpPr>
            <p:grpSp>
              <p:nvGrpSpPr>
                <p:cNvPr id="303" name="Group 302">
                  <a:extLst>
                    <a:ext uri="{FF2B5EF4-FFF2-40B4-BE49-F238E27FC236}">
                      <a16:creationId xmlns:a16="http://schemas.microsoft.com/office/drawing/2014/main" id="{97E97B92-60E3-4731-8A7E-F21E0E6B699C}"/>
                    </a:ext>
                  </a:extLst>
                </p:cNvPr>
                <p:cNvGrpSpPr/>
                <p:nvPr/>
              </p:nvGrpSpPr>
              <p:grpSpPr>
                <a:xfrm>
                  <a:off x="4031847" y="2926208"/>
                  <a:ext cx="451655" cy="470563"/>
                  <a:chOff x="4061591" y="2926208"/>
                  <a:chExt cx="451655" cy="470563"/>
                </a:xfrm>
                <a:grpFill/>
              </p:grpSpPr>
              <p:sp>
                <p:nvSpPr>
                  <p:cNvPr id="312" name="Rounded Rectangle 294">
                    <a:extLst>
                      <a:ext uri="{FF2B5EF4-FFF2-40B4-BE49-F238E27FC236}">
                        <a16:creationId xmlns:a16="http://schemas.microsoft.com/office/drawing/2014/main" id="{75882C47-E9AC-46E7-9E19-55A282359DD4}"/>
                      </a:ext>
                    </a:extLst>
                  </p:cNvPr>
                  <p:cNvSpPr/>
                  <p:nvPr/>
                </p:nvSpPr>
                <p:spPr>
                  <a:xfrm>
                    <a:off x="4061591" y="2926208"/>
                    <a:ext cx="451655" cy="15761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3" name="Rounded Rectangle 295">
                    <a:extLst>
                      <a:ext uri="{FF2B5EF4-FFF2-40B4-BE49-F238E27FC236}">
                        <a16:creationId xmlns:a16="http://schemas.microsoft.com/office/drawing/2014/main" id="{557AA979-EA0E-4265-9979-7A8A8F57112C}"/>
                      </a:ext>
                    </a:extLst>
                  </p:cNvPr>
                  <p:cNvSpPr/>
                  <p:nvPr/>
                </p:nvSpPr>
                <p:spPr>
                  <a:xfrm>
                    <a:off x="4061591" y="3082683"/>
                    <a:ext cx="451655" cy="15761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4" name="Rounded Rectangle 296">
                    <a:extLst>
                      <a:ext uri="{FF2B5EF4-FFF2-40B4-BE49-F238E27FC236}">
                        <a16:creationId xmlns:a16="http://schemas.microsoft.com/office/drawing/2014/main" id="{5A77B837-60E3-457D-A46C-DC8A4E9F9EAA}"/>
                      </a:ext>
                    </a:extLst>
                  </p:cNvPr>
                  <p:cNvSpPr/>
                  <p:nvPr/>
                </p:nvSpPr>
                <p:spPr>
                  <a:xfrm>
                    <a:off x="4061591" y="3239158"/>
                    <a:ext cx="451655" cy="15761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4" name="Group 303">
                  <a:extLst>
                    <a:ext uri="{FF2B5EF4-FFF2-40B4-BE49-F238E27FC236}">
                      <a16:creationId xmlns:a16="http://schemas.microsoft.com/office/drawing/2014/main" id="{9345854B-111B-4128-8A69-1A62ACAF1D58}"/>
                    </a:ext>
                  </a:extLst>
                </p:cNvPr>
                <p:cNvGrpSpPr/>
                <p:nvPr/>
              </p:nvGrpSpPr>
              <p:grpSpPr>
                <a:xfrm>
                  <a:off x="4771653" y="2926208"/>
                  <a:ext cx="451655" cy="470563"/>
                  <a:chOff x="4061591" y="2926208"/>
                  <a:chExt cx="451655" cy="470563"/>
                </a:xfrm>
                <a:grpFill/>
              </p:grpSpPr>
              <p:sp>
                <p:nvSpPr>
                  <p:cNvPr id="309" name="Rounded Rectangle 291">
                    <a:extLst>
                      <a:ext uri="{FF2B5EF4-FFF2-40B4-BE49-F238E27FC236}">
                        <a16:creationId xmlns:a16="http://schemas.microsoft.com/office/drawing/2014/main" id="{41C9EEFD-F3C3-440F-BE2E-1C8D112B7BB1}"/>
                      </a:ext>
                    </a:extLst>
                  </p:cNvPr>
                  <p:cNvSpPr/>
                  <p:nvPr/>
                </p:nvSpPr>
                <p:spPr>
                  <a:xfrm>
                    <a:off x="4061591" y="2926208"/>
                    <a:ext cx="451655" cy="15761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0" name="Rounded Rectangle 292">
                    <a:extLst>
                      <a:ext uri="{FF2B5EF4-FFF2-40B4-BE49-F238E27FC236}">
                        <a16:creationId xmlns:a16="http://schemas.microsoft.com/office/drawing/2014/main" id="{4505BED9-D56F-4BE5-BC99-B97A99E32C16}"/>
                      </a:ext>
                    </a:extLst>
                  </p:cNvPr>
                  <p:cNvSpPr/>
                  <p:nvPr/>
                </p:nvSpPr>
                <p:spPr>
                  <a:xfrm>
                    <a:off x="4061591" y="3082683"/>
                    <a:ext cx="451655" cy="15761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1" name="Rounded Rectangle 293">
                    <a:extLst>
                      <a:ext uri="{FF2B5EF4-FFF2-40B4-BE49-F238E27FC236}">
                        <a16:creationId xmlns:a16="http://schemas.microsoft.com/office/drawing/2014/main" id="{0E94D197-D103-411D-A2EB-A69E3AFEA655}"/>
                      </a:ext>
                    </a:extLst>
                  </p:cNvPr>
                  <p:cNvSpPr/>
                  <p:nvPr/>
                </p:nvSpPr>
                <p:spPr>
                  <a:xfrm>
                    <a:off x="4061591" y="3239158"/>
                    <a:ext cx="451655" cy="15761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5" name="Group 304">
                  <a:extLst>
                    <a:ext uri="{FF2B5EF4-FFF2-40B4-BE49-F238E27FC236}">
                      <a16:creationId xmlns:a16="http://schemas.microsoft.com/office/drawing/2014/main" id="{34867486-8E30-4E17-89CF-D097BAADADD8}"/>
                    </a:ext>
                  </a:extLst>
                </p:cNvPr>
                <p:cNvGrpSpPr/>
                <p:nvPr/>
              </p:nvGrpSpPr>
              <p:grpSpPr>
                <a:xfrm>
                  <a:off x="5511459" y="2926208"/>
                  <a:ext cx="451655" cy="470563"/>
                  <a:chOff x="4061591" y="2926208"/>
                  <a:chExt cx="451655" cy="470563"/>
                </a:xfrm>
                <a:grpFill/>
              </p:grpSpPr>
              <p:sp>
                <p:nvSpPr>
                  <p:cNvPr id="306" name="Rounded Rectangle 288">
                    <a:extLst>
                      <a:ext uri="{FF2B5EF4-FFF2-40B4-BE49-F238E27FC236}">
                        <a16:creationId xmlns:a16="http://schemas.microsoft.com/office/drawing/2014/main" id="{225B2AA5-2918-4DAB-8683-7D009C8FBE71}"/>
                      </a:ext>
                    </a:extLst>
                  </p:cNvPr>
                  <p:cNvSpPr/>
                  <p:nvPr/>
                </p:nvSpPr>
                <p:spPr>
                  <a:xfrm>
                    <a:off x="4061591" y="2926208"/>
                    <a:ext cx="451655" cy="15761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7" name="Rounded Rectangle 289">
                    <a:extLst>
                      <a:ext uri="{FF2B5EF4-FFF2-40B4-BE49-F238E27FC236}">
                        <a16:creationId xmlns:a16="http://schemas.microsoft.com/office/drawing/2014/main" id="{3EB3CAAE-21F4-4CD5-8B20-A8825760B7B9}"/>
                      </a:ext>
                    </a:extLst>
                  </p:cNvPr>
                  <p:cNvSpPr/>
                  <p:nvPr/>
                </p:nvSpPr>
                <p:spPr>
                  <a:xfrm>
                    <a:off x="4061591" y="3082683"/>
                    <a:ext cx="451655" cy="15761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" name="Rounded Rectangle 290">
                    <a:extLst>
                      <a:ext uri="{FF2B5EF4-FFF2-40B4-BE49-F238E27FC236}">
                        <a16:creationId xmlns:a16="http://schemas.microsoft.com/office/drawing/2014/main" id="{84F1A4CE-854C-40A5-8EE3-DE0E529526AF}"/>
                      </a:ext>
                    </a:extLst>
                  </p:cNvPr>
                  <p:cNvSpPr/>
                  <p:nvPr/>
                </p:nvSpPr>
                <p:spPr>
                  <a:xfrm>
                    <a:off x="4061591" y="3239158"/>
                    <a:ext cx="451655" cy="15761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269" name="Group 268">
              <a:extLst>
                <a:ext uri="{FF2B5EF4-FFF2-40B4-BE49-F238E27FC236}">
                  <a16:creationId xmlns:a16="http://schemas.microsoft.com/office/drawing/2014/main" id="{DF0807C4-77C8-4046-B708-E0BE13AF46CB}"/>
                </a:ext>
              </a:extLst>
            </p:cNvPr>
            <p:cNvGrpSpPr/>
            <p:nvPr/>
          </p:nvGrpSpPr>
          <p:grpSpPr>
            <a:xfrm>
              <a:off x="5358445" y="3861376"/>
              <a:ext cx="581224" cy="175477"/>
              <a:chOff x="3374555" y="2715684"/>
              <a:chExt cx="3098276" cy="935398"/>
            </a:xfrm>
            <a:grpFill/>
          </p:grpSpPr>
          <p:sp>
            <p:nvSpPr>
              <p:cNvPr id="285" name="Oval 284">
                <a:extLst>
                  <a:ext uri="{FF2B5EF4-FFF2-40B4-BE49-F238E27FC236}">
                    <a16:creationId xmlns:a16="http://schemas.microsoft.com/office/drawing/2014/main" id="{A4575346-6232-46A1-9371-6E8CABC905E3}"/>
                  </a:ext>
                </a:extLst>
              </p:cNvPr>
              <p:cNvSpPr/>
              <p:nvPr/>
            </p:nvSpPr>
            <p:spPr>
              <a:xfrm>
                <a:off x="3426695" y="2757207"/>
                <a:ext cx="2993996" cy="852354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Oval 285">
                <a:extLst>
                  <a:ext uri="{FF2B5EF4-FFF2-40B4-BE49-F238E27FC236}">
                    <a16:creationId xmlns:a16="http://schemas.microsoft.com/office/drawing/2014/main" id="{CA98E1C5-74B8-4859-BFF5-2A63A7C0C2CF}"/>
                  </a:ext>
                </a:extLst>
              </p:cNvPr>
              <p:cNvSpPr/>
              <p:nvPr/>
            </p:nvSpPr>
            <p:spPr>
              <a:xfrm>
                <a:off x="3374555" y="2715684"/>
                <a:ext cx="3098276" cy="935398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7" name="Group 286">
                <a:extLst>
                  <a:ext uri="{FF2B5EF4-FFF2-40B4-BE49-F238E27FC236}">
                    <a16:creationId xmlns:a16="http://schemas.microsoft.com/office/drawing/2014/main" id="{DA7ED812-044E-4A77-B5EF-216275F89223}"/>
                  </a:ext>
                </a:extLst>
              </p:cNvPr>
              <p:cNvGrpSpPr/>
              <p:nvPr/>
            </p:nvGrpSpPr>
            <p:grpSpPr>
              <a:xfrm>
                <a:off x="3958060" y="2926208"/>
                <a:ext cx="1931267" cy="470563"/>
                <a:chOff x="4031847" y="2926208"/>
                <a:chExt cx="1931267" cy="470563"/>
              </a:xfrm>
              <a:grpFill/>
            </p:grpSpPr>
            <p:grpSp>
              <p:nvGrpSpPr>
                <p:cNvPr id="288" name="Group 287">
                  <a:extLst>
                    <a:ext uri="{FF2B5EF4-FFF2-40B4-BE49-F238E27FC236}">
                      <a16:creationId xmlns:a16="http://schemas.microsoft.com/office/drawing/2014/main" id="{69C778BB-2A44-4159-A515-5F5335B04B83}"/>
                    </a:ext>
                  </a:extLst>
                </p:cNvPr>
                <p:cNvGrpSpPr/>
                <p:nvPr/>
              </p:nvGrpSpPr>
              <p:grpSpPr>
                <a:xfrm>
                  <a:off x="4031847" y="2926208"/>
                  <a:ext cx="451655" cy="470563"/>
                  <a:chOff x="4061591" y="2926208"/>
                  <a:chExt cx="451655" cy="470563"/>
                </a:xfrm>
                <a:grpFill/>
              </p:grpSpPr>
              <p:sp>
                <p:nvSpPr>
                  <p:cNvPr id="297" name="Rounded Rectangle 311">
                    <a:extLst>
                      <a:ext uri="{FF2B5EF4-FFF2-40B4-BE49-F238E27FC236}">
                        <a16:creationId xmlns:a16="http://schemas.microsoft.com/office/drawing/2014/main" id="{4CC62F09-6C4F-4AF7-B509-87426B8158C0}"/>
                      </a:ext>
                    </a:extLst>
                  </p:cNvPr>
                  <p:cNvSpPr/>
                  <p:nvPr/>
                </p:nvSpPr>
                <p:spPr>
                  <a:xfrm>
                    <a:off x="4061591" y="2926208"/>
                    <a:ext cx="451655" cy="15761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8" name="Rounded Rectangle 312">
                    <a:extLst>
                      <a:ext uri="{FF2B5EF4-FFF2-40B4-BE49-F238E27FC236}">
                        <a16:creationId xmlns:a16="http://schemas.microsoft.com/office/drawing/2014/main" id="{0BF82F01-E2EC-4A89-9014-78120E99C14D}"/>
                      </a:ext>
                    </a:extLst>
                  </p:cNvPr>
                  <p:cNvSpPr/>
                  <p:nvPr/>
                </p:nvSpPr>
                <p:spPr>
                  <a:xfrm>
                    <a:off x="4061591" y="3082683"/>
                    <a:ext cx="451655" cy="15761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9" name="Rounded Rectangle 313">
                    <a:extLst>
                      <a:ext uri="{FF2B5EF4-FFF2-40B4-BE49-F238E27FC236}">
                        <a16:creationId xmlns:a16="http://schemas.microsoft.com/office/drawing/2014/main" id="{F8ADC87B-68A1-4DC0-9547-0EAAB55D170B}"/>
                      </a:ext>
                    </a:extLst>
                  </p:cNvPr>
                  <p:cNvSpPr/>
                  <p:nvPr/>
                </p:nvSpPr>
                <p:spPr>
                  <a:xfrm>
                    <a:off x="4061591" y="3239158"/>
                    <a:ext cx="451655" cy="15761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9" name="Group 288">
                  <a:extLst>
                    <a:ext uri="{FF2B5EF4-FFF2-40B4-BE49-F238E27FC236}">
                      <a16:creationId xmlns:a16="http://schemas.microsoft.com/office/drawing/2014/main" id="{DA362D47-8DF2-40E6-9E25-4CDF71B90F2D}"/>
                    </a:ext>
                  </a:extLst>
                </p:cNvPr>
                <p:cNvGrpSpPr/>
                <p:nvPr/>
              </p:nvGrpSpPr>
              <p:grpSpPr>
                <a:xfrm>
                  <a:off x="4771653" y="2926208"/>
                  <a:ext cx="451655" cy="470563"/>
                  <a:chOff x="4061591" y="2926208"/>
                  <a:chExt cx="451655" cy="470563"/>
                </a:xfrm>
                <a:grpFill/>
              </p:grpSpPr>
              <p:sp>
                <p:nvSpPr>
                  <p:cNvPr id="294" name="Rounded Rectangle 308">
                    <a:extLst>
                      <a:ext uri="{FF2B5EF4-FFF2-40B4-BE49-F238E27FC236}">
                        <a16:creationId xmlns:a16="http://schemas.microsoft.com/office/drawing/2014/main" id="{278597B7-39FB-4167-8220-FF43403245C1}"/>
                      </a:ext>
                    </a:extLst>
                  </p:cNvPr>
                  <p:cNvSpPr/>
                  <p:nvPr/>
                </p:nvSpPr>
                <p:spPr>
                  <a:xfrm>
                    <a:off x="4061591" y="2926208"/>
                    <a:ext cx="451655" cy="15761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5" name="Rounded Rectangle 309">
                    <a:extLst>
                      <a:ext uri="{FF2B5EF4-FFF2-40B4-BE49-F238E27FC236}">
                        <a16:creationId xmlns:a16="http://schemas.microsoft.com/office/drawing/2014/main" id="{F54993DA-A6B0-441E-982C-52E26EE8B8D9}"/>
                      </a:ext>
                    </a:extLst>
                  </p:cNvPr>
                  <p:cNvSpPr/>
                  <p:nvPr/>
                </p:nvSpPr>
                <p:spPr>
                  <a:xfrm>
                    <a:off x="4061591" y="3082683"/>
                    <a:ext cx="451655" cy="15761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6" name="Rounded Rectangle 310">
                    <a:extLst>
                      <a:ext uri="{FF2B5EF4-FFF2-40B4-BE49-F238E27FC236}">
                        <a16:creationId xmlns:a16="http://schemas.microsoft.com/office/drawing/2014/main" id="{99C68D68-0046-4BEA-A98F-1B00FAA76435}"/>
                      </a:ext>
                    </a:extLst>
                  </p:cNvPr>
                  <p:cNvSpPr/>
                  <p:nvPr/>
                </p:nvSpPr>
                <p:spPr>
                  <a:xfrm>
                    <a:off x="4061591" y="3239158"/>
                    <a:ext cx="451655" cy="15761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0" name="Group 289">
                  <a:extLst>
                    <a:ext uri="{FF2B5EF4-FFF2-40B4-BE49-F238E27FC236}">
                      <a16:creationId xmlns:a16="http://schemas.microsoft.com/office/drawing/2014/main" id="{7F4E3DBF-EC6F-45E8-B1E8-974AC992085C}"/>
                    </a:ext>
                  </a:extLst>
                </p:cNvPr>
                <p:cNvGrpSpPr/>
                <p:nvPr/>
              </p:nvGrpSpPr>
              <p:grpSpPr>
                <a:xfrm>
                  <a:off x="5511459" y="2926208"/>
                  <a:ext cx="451655" cy="470563"/>
                  <a:chOff x="4061591" y="2926208"/>
                  <a:chExt cx="451655" cy="470563"/>
                </a:xfrm>
                <a:grpFill/>
              </p:grpSpPr>
              <p:sp>
                <p:nvSpPr>
                  <p:cNvPr id="291" name="Rounded Rectangle 305">
                    <a:extLst>
                      <a:ext uri="{FF2B5EF4-FFF2-40B4-BE49-F238E27FC236}">
                        <a16:creationId xmlns:a16="http://schemas.microsoft.com/office/drawing/2014/main" id="{659A2331-90F4-4FC6-8855-B8990490C71D}"/>
                      </a:ext>
                    </a:extLst>
                  </p:cNvPr>
                  <p:cNvSpPr/>
                  <p:nvPr/>
                </p:nvSpPr>
                <p:spPr>
                  <a:xfrm>
                    <a:off x="4061591" y="2926208"/>
                    <a:ext cx="451655" cy="15761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2" name="Rounded Rectangle 306">
                    <a:extLst>
                      <a:ext uri="{FF2B5EF4-FFF2-40B4-BE49-F238E27FC236}">
                        <a16:creationId xmlns:a16="http://schemas.microsoft.com/office/drawing/2014/main" id="{ED037576-AF77-446E-899C-D6F7B1D95683}"/>
                      </a:ext>
                    </a:extLst>
                  </p:cNvPr>
                  <p:cNvSpPr/>
                  <p:nvPr/>
                </p:nvSpPr>
                <p:spPr>
                  <a:xfrm>
                    <a:off x="4061591" y="3082683"/>
                    <a:ext cx="451655" cy="15761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3" name="Rounded Rectangle 307">
                    <a:extLst>
                      <a:ext uri="{FF2B5EF4-FFF2-40B4-BE49-F238E27FC236}">
                        <a16:creationId xmlns:a16="http://schemas.microsoft.com/office/drawing/2014/main" id="{72766D4A-E3BB-4AA7-BAC9-A0CF42951CEC}"/>
                      </a:ext>
                    </a:extLst>
                  </p:cNvPr>
                  <p:cNvSpPr/>
                  <p:nvPr/>
                </p:nvSpPr>
                <p:spPr>
                  <a:xfrm>
                    <a:off x="4061591" y="3239158"/>
                    <a:ext cx="451655" cy="15761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A4C5E52C-8FE2-4776-A9AC-041DD8D9DBED}"/>
                </a:ext>
              </a:extLst>
            </p:cNvPr>
            <p:cNvGrpSpPr/>
            <p:nvPr/>
          </p:nvGrpSpPr>
          <p:grpSpPr>
            <a:xfrm rot="10237030" flipH="1">
              <a:off x="3489358" y="3261545"/>
              <a:ext cx="258743" cy="591668"/>
              <a:chOff x="6044718" y="3792347"/>
              <a:chExt cx="795969" cy="1820144"/>
            </a:xfrm>
            <a:grpFill/>
          </p:grpSpPr>
          <p:sp>
            <p:nvSpPr>
              <p:cNvPr id="283" name="Freeform 315">
                <a:extLst>
                  <a:ext uri="{FF2B5EF4-FFF2-40B4-BE49-F238E27FC236}">
                    <a16:creationId xmlns:a16="http://schemas.microsoft.com/office/drawing/2014/main" id="{3BBD32FA-9632-46FA-AB88-26CFA9AFEFE6}"/>
                  </a:ext>
                </a:extLst>
              </p:cNvPr>
              <p:cNvSpPr/>
              <p:nvPr/>
            </p:nvSpPr>
            <p:spPr>
              <a:xfrm>
                <a:off x="6044718" y="3792347"/>
                <a:ext cx="795969" cy="1820144"/>
              </a:xfrm>
              <a:custGeom>
                <a:avLst/>
                <a:gdLst>
                  <a:gd name="connsiteX0" fmla="*/ 565632 w 792843"/>
                  <a:gd name="connsiteY0" fmla="*/ 3688 h 1820257"/>
                  <a:gd name="connsiteX1" fmla="*/ 768832 w 792843"/>
                  <a:gd name="connsiteY1" fmla="*/ 111638 h 1820257"/>
                  <a:gd name="connsiteX2" fmla="*/ 778357 w 792843"/>
                  <a:gd name="connsiteY2" fmla="*/ 422788 h 1820257"/>
                  <a:gd name="connsiteX3" fmla="*/ 673582 w 792843"/>
                  <a:gd name="connsiteY3" fmla="*/ 730763 h 1820257"/>
                  <a:gd name="connsiteX4" fmla="*/ 632307 w 792843"/>
                  <a:gd name="connsiteY4" fmla="*/ 1121288 h 1820257"/>
                  <a:gd name="connsiteX5" fmla="*/ 635482 w 792843"/>
                  <a:gd name="connsiteY5" fmla="*/ 1622938 h 1820257"/>
                  <a:gd name="connsiteX6" fmla="*/ 435457 w 792843"/>
                  <a:gd name="connsiteY6" fmla="*/ 1810263 h 1820257"/>
                  <a:gd name="connsiteX7" fmla="*/ 162407 w 792843"/>
                  <a:gd name="connsiteY7" fmla="*/ 1772163 h 1820257"/>
                  <a:gd name="connsiteX8" fmla="*/ 19532 w 792843"/>
                  <a:gd name="connsiteY8" fmla="*/ 1581663 h 1820257"/>
                  <a:gd name="connsiteX9" fmla="*/ 482 w 792843"/>
                  <a:gd name="connsiteY9" fmla="*/ 1302263 h 1820257"/>
                  <a:gd name="connsiteX10" fmla="*/ 10007 w 792843"/>
                  <a:gd name="connsiteY10" fmla="*/ 1032388 h 1820257"/>
                  <a:gd name="connsiteX11" fmla="*/ 54457 w 792843"/>
                  <a:gd name="connsiteY11" fmla="*/ 718063 h 1820257"/>
                  <a:gd name="connsiteX12" fmla="*/ 124307 w 792843"/>
                  <a:gd name="connsiteY12" fmla="*/ 422788 h 1820257"/>
                  <a:gd name="connsiteX13" fmla="*/ 197332 w 792843"/>
                  <a:gd name="connsiteY13" fmla="*/ 175138 h 1820257"/>
                  <a:gd name="connsiteX14" fmla="*/ 343382 w 792843"/>
                  <a:gd name="connsiteY14" fmla="*/ 38613 h 1820257"/>
                  <a:gd name="connsiteX15" fmla="*/ 565632 w 792843"/>
                  <a:gd name="connsiteY15" fmla="*/ 3688 h 1820257"/>
                  <a:gd name="connsiteX0" fmla="*/ 565632 w 804018"/>
                  <a:gd name="connsiteY0" fmla="*/ 3688 h 1820257"/>
                  <a:gd name="connsiteX1" fmla="*/ 768832 w 804018"/>
                  <a:gd name="connsiteY1" fmla="*/ 111638 h 1820257"/>
                  <a:gd name="connsiteX2" fmla="*/ 803757 w 804018"/>
                  <a:gd name="connsiteY2" fmla="*/ 264038 h 1820257"/>
                  <a:gd name="connsiteX3" fmla="*/ 778357 w 804018"/>
                  <a:gd name="connsiteY3" fmla="*/ 422788 h 1820257"/>
                  <a:gd name="connsiteX4" fmla="*/ 673582 w 804018"/>
                  <a:gd name="connsiteY4" fmla="*/ 730763 h 1820257"/>
                  <a:gd name="connsiteX5" fmla="*/ 632307 w 804018"/>
                  <a:gd name="connsiteY5" fmla="*/ 1121288 h 1820257"/>
                  <a:gd name="connsiteX6" fmla="*/ 635482 w 804018"/>
                  <a:gd name="connsiteY6" fmla="*/ 1622938 h 1820257"/>
                  <a:gd name="connsiteX7" fmla="*/ 435457 w 804018"/>
                  <a:gd name="connsiteY7" fmla="*/ 1810263 h 1820257"/>
                  <a:gd name="connsiteX8" fmla="*/ 162407 w 804018"/>
                  <a:gd name="connsiteY8" fmla="*/ 1772163 h 1820257"/>
                  <a:gd name="connsiteX9" fmla="*/ 19532 w 804018"/>
                  <a:gd name="connsiteY9" fmla="*/ 1581663 h 1820257"/>
                  <a:gd name="connsiteX10" fmla="*/ 482 w 804018"/>
                  <a:gd name="connsiteY10" fmla="*/ 1302263 h 1820257"/>
                  <a:gd name="connsiteX11" fmla="*/ 10007 w 804018"/>
                  <a:gd name="connsiteY11" fmla="*/ 1032388 h 1820257"/>
                  <a:gd name="connsiteX12" fmla="*/ 54457 w 804018"/>
                  <a:gd name="connsiteY12" fmla="*/ 718063 h 1820257"/>
                  <a:gd name="connsiteX13" fmla="*/ 124307 w 804018"/>
                  <a:gd name="connsiteY13" fmla="*/ 422788 h 1820257"/>
                  <a:gd name="connsiteX14" fmla="*/ 197332 w 804018"/>
                  <a:gd name="connsiteY14" fmla="*/ 175138 h 1820257"/>
                  <a:gd name="connsiteX15" fmla="*/ 343382 w 804018"/>
                  <a:gd name="connsiteY15" fmla="*/ 38613 h 1820257"/>
                  <a:gd name="connsiteX16" fmla="*/ 565632 w 804018"/>
                  <a:gd name="connsiteY16" fmla="*/ 3688 h 1820257"/>
                  <a:gd name="connsiteX0" fmla="*/ 565632 w 800962"/>
                  <a:gd name="connsiteY0" fmla="*/ 3688 h 1820257"/>
                  <a:gd name="connsiteX1" fmla="*/ 768832 w 800962"/>
                  <a:gd name="connsiteY1" fmla="*/ 111638 h 1820257"/>
                  <a:gd name="connsiteX2" fmla="*/ 800582 w 800962"/>
                  <a:gd name="connsiteY2" fmla="*/ 286263 h 1820257"/>
                  <a:gd name="connsiteX3" fmla="*/ 778357 w 800962"/>
                  <a:gd name="connsiteY3" fmla="*/ 422788 h 1820257"/>
                  <a:gd name="connsiteX4" fmla="*/ 673582 w 800962"/>
                  <a:gd name="connsiteY4" fmla="*/ 730763 h 1820257"/>
                  <a:gd name="connsiteX5" fmla="*/ 632307 w 800962"/>
                  <a:gd name="connsiteY5" fmla="*/ 1121288 h 1820257"/>
                  <a:gd name="connsiteX6" fmla="*/ 635482 w 800962"/>
                  <a:gd name="connsiteY6" fmla="*/ 1622938 h 1820257"/>
                  <a:gd name="connsiteX7" fmla="*/ 435457 w 800962"/>
                  <a:gd name="connsiteY7" fmla="*/ 1810263 h 1820257"/>
                  <a:gd name="connsiteX8" fmla="*/ 162407 w 800962"/>
                  <a:gd name="connsiteY8" fmla="*/ 1772163 h 1820257"/>
                  <a:gd name="connsiteX9" fmla="*/ 19532 w 800962"/>
                  <a:gd name="connsiteY9" fmla="*/ 1581663 h 1820257"/>
                  <a:gd name="connsiteX10" fmla="*/ 482 w 800962"/>
                  <a:gd name="connsiteY10" fmla="*/ 1302263 h 1820257"/>
                  <a:gd name="connsiteX11" fmla="*/ 10007 w 800962"/>
                  <a:gd name="connsiteY11" fmla="*/ 1032388 h 1820257"/>
                  <a:gd name="connsiteX12" fmla="*/ 54457 w 800962"/>
                  <a:gd name="connsiteY12" fmla="*/ 718063 h 1820257"/>
                  <a:gd name="connsiteX13" fmla="*/ 124307 w 800962"/>
                  <a:gd name="connsiteY13" fmla="*/ 422788 h 1820257"/>
                  <a:gd name="connsiteX14" fmla="*/ 197332 w 800962"/>
                  <a:gd name="connsiteY14" fmla="*/ 175138 h 1820257"/>
                  <a:gd name="connsiteX15" fmla="*/ 343382 w 800962"/>
                  <a:gd name="connsiteY15" fmla="*/ 38613 h 1820257"/>
                  <a:gd name="connsiteX16" fmla="*/ 565632 w 800962"/>
                  <a:gd name="connsiteY16" fmla="*/ 3688 h 1820257"/>
                  <a:gd name="connsiteX0" fmla="*/ 565632 w 800962"/>
                  <a:gd name="connsiteY0" fmla="*/ 3688 h 1818879"/>
                  <a:gd name="connsiteX1" fmla="*/ 768832 w 800962"/>
                  <a:gd name="connsiteY1" fmla="*/ 111638 h 1818879"/>
                  <a:gd name="connsiteX2" fmla="*/ 800582 w 800962"/>
                  <a:gd name="connsiteY2" fmla="*/ 286263 h 1818879"/>
                  <a:gd name="connsiteX3" fmla="*/ 778357 w 800962"/>
                  <a:gd name="connsiteY3" fmla="*/ 422788 h 1818879"/>
                  <a:gd name="connsiteX4" fmla="*/ 673582 w 800962"/>
                  <a:gd name="connsiteY4" fmla="*/ 730763 h 1818879"/>
                  <a:gd name="connsiteX5" fmla="*/ 632307 w 800962"/>
                  <a:gd name="connsiteY5" fmla="*/ 1121288 h 1818879"/>
                  <a:gd name="connsiteX6" fmla="*/ 635482 w 800962"/>
                  <a:gd name="connsiteY6" fmla="*/ 1641988 h 1818879"/>
                  <a:gd name="connsiteX7" fmla="*/ 435457 w 800962"/>
                  <a:gd name="connsiteY7" fmla="*/ 1810263 h 1818879"/>
                  <a:gd name="connsiteX8" fmla="*/ 162407 w 800962"/>
                  <a:gd name="connsiteY8" fmla="*/ 1772163 h 1818879"/>
                  <a:gd name="connsiteX9" fmla="*/ 19532 w 800962"/>
                  <a:gd name="connsiteY9" fmla="*/ 1581663 h 1818879"/>
                  <a:gd name="connsiteX10" fmla="*/ 482 w 800962"/>
                  <a:gd name="connsiteY10" fmla="*/ 1302263 h 1818879"/>
                  <a:gd name="connsiteX11" fmla="*/ 10007 w 800962"/>
                  <a:gd name="connsiteY11" fmla="*/ 1032388 h 1818879"/>
                  <a:gd name="connsiteX12" fmla="*/ 54457 w 800962"/>
                  <a:gd name="connsiteY12" fmla="*/ 718063 h 1818879"/>
                  <a:gd name="connsiteX13" fmla="*/ 124307 w 800962"/>
                  <a:gd name="connsiteY13" fmla="*/ 422788 h 1818879"/>
                  <a:gd name="connsiteX14" fmla="*/ 197332 w 800962"/>
                  <a:gd name="connsiteY14" fmla="*/ 175138 h 1818879"/>
                  <a:gd name="connsiteX15" fmla="*/ 343382 w 800962"/>
                  <a:gd name="connsiteY15" fmla="*/ 38613 h 1818879"/>
                  <a:gd name="connsiteX16" fmla="*/ 565632 w 800962"/>
                  <a:gd name="connsiteY16" fmla="*/ 3688 h 1818879"/>
                  <a:gd name="connsiteX0" fmla="*/ 565632 w 792843"/>
                  <a:gd name="connsiteY0" fmla="*/ 3688 h 1818879"/>
                  <a:gd name="connsiteX1" fmla="*/ 768832 w 792843"/>
                  <a:gd name="connsiteY1" fmla="*/ 111638 h 1818879"/>
                  <a:gd name="connsiteX2" fmla="*/ 778357 w 792843"/>
                  <a:gd name="connsiteY2" fmla="*/ 422788 h 1818879"/>
                  <a:gd name="connsiteX3" fmla="*/ 673582 w 792843"/>
                  <a:gd name="connsiteY3" fmla="*/ 730763 h 1818879"/>
                  <a:gd name="connsiteX4" fmla="*/ 632307 w 792843"/>
                  <a:gd name="connsiteY4" fmla="*/ 1121288 h 1818879"/>
                  <a:gd name="connsiteX5" fmla="*/ 635482 w 792843"/>
                  <a:gd name="connsiteY5" fmla="*/ 1641988 h 1818879"/>
                  <a:gd name="connsiteX6" fmla="*/ 435457 w 792843"/>
                  <a:gd name="connsiteY6" fmla="*/ 1810263 h 1818879"/>
                  <a:gd name="connsiteX7" fmla="*/ 162407 w 792843"/>
                  <a:gd name="connsiteY7" fmla="*/ 1772163 h 1818879"/>
                  <a:gd name="connsiteX8" fmla="*/ 19532 w 792843"/>
                  <a:gd name="connsiteY8" fmla="*/ 1581663 h 1818879"/>
                  <a:gd name="connsiteX9" fmla="*/ 482 w 792843"/>
                  <a:gd name="connsiteY9" fmla="*/ 1302263 h 1818879"/>
                  <a:gd name="connsiteX10" fmla="*/ 10007 w 792843"/>
                  <a:gd name="connsiteY10" fmla="*/ 1032388 h 1818879"/>
                  <a:gd name="connsiteX11" fmla="*/ 54457 w 792843"/>
                  <a:gd name="connsiteY11" fmla="*/ 718063 h 1818879"/>
                  <a:gd name="connsiteX12" fmla="*/ 124307 w 792843"/>
                  <a:gd name="connsiteY12" fmla="*/ 422788 h 1818879"/>
                  <a:gd name="connsiteX13" fmla="*/ 197332 w 792843"/>
                  <a:gd name="connsiteY13" fmla="*/ 175138 h 1818879"/>
                  <a:gd name="connsiteX14" fmla="*/ 343382 w 792843"/>
                  <a:gd name="connsiteY14" fmla="*/ 38613 h 1818879"/>
                  <a:gd name="connsiteX15" fmla="*/ 565632 w 792843"/>
                  <a:gd name="connsiteY15" fmla="*/ 3688 h 1818879"/>
                  <a:gd name="connsiteX0" fmla="*/ 565632 w 807887"/>
                  <a:gd name="connsiteY0" fmla="*/ 6031 h 1821222"/>
                  <a:gd name="connsiteX1" fmla="*/ 791057 w 807887"/>
                  <a:gd name="connsiteY1" fmla="*/ 148906 h 1821222"/>
                  <a:gd name="connsiteX2" fmla="*/ 778357 w 807887"/>
                  <a:gd name="connsiteY2" fmla="*/ 425131 h 1821222"/>
                  <a:gd name="connsiteX3" fmla="*/ 673582 w 807887"/>
                  <a:gd name="connsiteY3" fmla="*/ 733106 h 1821222"/>
                  <a:gd name="connsiteX4" fmla="*/ 632307 w 807887"/>
                  <a:gd name="connsiteY4" fmla="*/ 1123631 h 1821222"/>
                  <a:gd name="connsiteX5" fmla="*/ 635482 w 807887"/>
                  <a:gd name="connsiteY5" fmla="*/ 1644331 h 1821222"/>
                  <a:gd name="connsiteX6" fmla="*/ 435457 w 807887"/>
                  <a:gd name="connsiteY6" fmla="*/ 1812606 h 1821222"/>
                  <a:gd name="connsiteX7" fmla="*/ 162407 w 807887"/>
                  <a:gd name="connsiteY7" fmla="*/ 1774506 h 1821222"/>
                  <a:gd name="connsiteX8" fmla="*/ 19532 w 807887"/>
                  <a:gd name="connsiteY8" fmla="*/ 1584006 h 1821222"/>
                  <a:gd name="connsiteX9" fmla="*/ 482 w 807887"/>
                  <a:gd name="connsiteY9" fmla="*/ 1304606 h 1821222"/>
                  <a:gd name="connsiteX10" fmla="*/ 10007 w 807887"/>
                  <a:gd name="connsiteY10" fmla="*/ 1034731 h 1821222"/>
                  <a:gd name="connsiteX11" fmla="*/ 54457 w 807887"/>
                  <a:gd name="connsiteY11" fmla="*/ 720406 h 1821222"/>
                  <a:gd name="connsiteX12" fmla="*/ 124307 w 807887"/>
                  <a:gd name="connsiteY12" fmla="*/ 425131 h 1821222"/>
                  <a:gd name="connsiteX13" fmla="*/ 197332 w 807887"/>
                  <a:gd name="connsiteY13" fmla="*/ 177481 h 1821222"/>
                  <a:gd name="connsiteX14" fmla="*/ 343382 w 807887"/>
                  <a:gd name="connsiteY14" fmla="*/ 40956 h 1821222"/>
                  <a:gd name="connsiteX15" fmla="*/ 565632 w 807887"/>
                  <a:gd name="connsiteY15" fmla="*/ 6031 h 1821222"/>
                  <a:gd name="connsiteX0" fmla="*/ 565632 w 794700"/>
                  <a:gd name="connsiteY0" fmla="*/ 4953 h 1820144"/>
                  <a:gd name="connsiteX1" fmla="*/ 772007 w 794700"/>
                  <a:gd name="connsiteY1" fmla="*/ 131953 h 1820144"/>
                  <a:gd name="connsiteX2" fmla="*/ 778357 w 794700"/>
                  <a:gd name="connsiteY2" fmla="*/ 424053 h 1820144"/>
                  <a:gd name="connsiteX3" fmla="*/ 673582 w 794700"/>
                  <a:gd name="connsiteY3" fmla="*/ 732028 h 1820144"/>
                  <a:gd name="connsiteX4" fmla="*/ 632307 w 794700"/>
                  <a:gd name="connsiteY4" fmla="*/ 1122553 h 1820144"/>
                  <a:gd name="connsiteX5" fmla="*/ 635482 w 794700"/>
                  <a:gd name="connsiteY5" fmla="*/ 1643253 h 1820144"/>
                  <a:gd name="connsiteX6" fmla="*/ 435457 w 794700"/>
                  <a:gd name="connsiteY6" fmla="*/ 1811528 h 1820144"/>
                  <a:gd name="connsiteX7" fmla="*/ 162407 w 794700"/>
                  <a:gd name="connsiteY7" fmla="*/ 1773428 h 1820144"/>
                  <a:gd name="connsiteX8" fmla="*/ 19532 w 794700"/>
                  <a:gd name="connsiteY8" fmla="*/ 1582928 h 1820144"/>
                  <a:gd name="connsiteX9" fmla="*/ 482 w 794700"/>
                  <a:gd name="connsiteY9" fmla="*/ 1303528 h 1820144"/>
                  <a:gd name="connsiteX10" fmla="*/ 10007 w 794700"/>
                  <a:gd name="connsiteY10" fmla="*/ 1033653 h 1820144"/>
                  <a:gd name="connsiteX11" fmla="*/ 54457 w 794700"/>
                  <a:gd name="connsiteY11" fmla="*/ 719328 h 1820144"/>
                  <a:gd name="connsiteX12" fmla="*/ 124307 w 794700"/>
                  <a:gd name="connsiteY12" fmla="*/ 424053 h 1820144"/>
                  <a:gd name="connsiteX13" fmla="*/ 197332 w 794700"/>
                  <a:gd name="connsiteY13" fmla="*/ 176403 h 1820144"/>
                  <a:gd name="connsiteX14" fmla="*/ 343382 w 794700"/>
                  <a:gd name="connsiteY14" fmla="*/ 39878 h 1820144"/>
                  <a:gd name="connsiteX15" fmla="*/ 565632 w 794700"/>
                  <a:gd name="connsiteY15" fmla="*/ 4953 h 1820144"/>
                  <a:gd name="connsiteX0" fmla="*/ 565632 w 803913"/>
                  <a:gd name="connsiteY0" fmla="*/ 4953 h 1820144"/>
                  <a:gd name="connsiteX1" fmla="*/ 772007 w 803913"/>
                  <a:gd name="connsiteY1" fmla="*/ 131953 h 1820144"/>
                  <a:gd name="connsiteX2" fmla="*/ 778357 w 803913"/>
                  <a:gd name="connsiteY2" fmla="*/ 424053 h 1820144"/>
                  <a:gd name="connsiteX3" fmla="*/ 673582 w 803913"/>
                  <a:gd name="connsiteY3" fmla="*/ 732028 h 1820144"/>
                  <a:gd name="connsiteX4" fmla="*/ 632307 w 803913"/>
                  <a:gd name="connsiteY4" fmla="*/ 1122553 h 1820144"/>
                  <a:gd name="connsiteX5" fmla="*/ 635482 w 803913"/>
                  <a:gd name="connsiteY5" fmla="*/ 1643253 h 1820144"/>
                  <a:gd name="connsiteX6" fmla="*/ 435457 w 803913"/>
                  <a:gd name="connsiteY6" fmla="*/ 1811528 h 1820144"/>
                  <a:gd name="connsiteX7" fmla="*/ 162407 w 803913"/>
                  <a:gd name="connsiteY7" fmla="*/ 1773428 h 1820144"/>
                  <a:gd name="connsiteX8" fmla="*/ 19532 w 803913"/>
                  <a:gd name="connsiteY8" fmla="*/ 1582928 h 1820144"/>
                  <a:gd name="connsiteX9" fmla="*/ 482 w 803913"/>
                  <a:gd name="connsiteY9" fmla="*/ 1303528 h 1820144"/>
                  <a:gd name="connsiteX10" fmla="*/ 10007 w 803913"/>
                  <a:gd name="connsiteY10" fmla="*/ 1033653 h 1820144"/>
                  <a:gd name="connsiteX11" fmla="*/ 54457 w 803913"/>
                  <a:gd name="connsiteY11" fmla="*/ 719328 h 1820144"/>
                  <a:gd name="connsiteX12" fmla="*/ 124307 w 803913"/>
                  <a:gd name="connsiteY12" fmla="*/ 424053 h 1820144"/>
                  <a:gd name="connsiteX13" fmla="*/ 197332 w 803913"/>
                  <a:gd name="connsiteY13" fmla="*/ 176403 h 1820144"/>
                  <a:gd name="connsiteX14" fmla="*/ 343382 w 803913"/>
                  <a:gd name="connsiteY14" fmla="*/ 39878 h 1820144"/>
                  <a:gd name="connsiteX15" fmla="*/ 565632 w 803913"/>
                  <a:gd name="connsiteY15" fmla="*/ 4953 h 1820144"/>
                  <a:gd name="connsiteX0" fmla="*/ 565632 w 795969"/>
                  <a:gd name="connsiteY0" fmla="*/ 4953 h 1820144"/>
                  <a:gd name="connsiteX1" fmla="*/ 772007 w 795969"/>
                  <a:gd name="connsiteY1" fmla="*/ 131953 h 1820144"/>
                  <a:gd name="connsiteX2" fmla="*/ 778357 w 795969"/>
                  <a:gd name="connsiteY2" fmla="*/ 424053 h 1820144"/>
                  <a:gd name="connsiteX3" fmla="*/ 673582 w 795969"/>
                  <a:gd name="connsiteY3" fmla="*/ 732028 h 1820144"/>
                  <a:gd name="connsiteX4" fmla="*/ 632307 w 795969"/>
                  <a:gd name="connsiteY4" fmla="*/ 1122553 h 1820144"/>
                  <a:gd name="connsiteX5" fmla="*/ 635482 w 795969"/>
                  <a:gd name="connsiteY5" fmla="*/ 1643253 h 1820144"/>
                  <a:gd name="connsiteX6" fmla="*/ 435457 w 795969"/>
                  <a:gd name="connsiteY6" fmla="*/ 1811528 h 1820144"/>
                  <a:gd name="connsiteX7" fmla="*/ 162407 w 795969"/>
                  <a:gd name="connsiteY7" fmla="*/ 1773428 h 1820144"/>
                  <a:gd name="connsiteX8" fmla="*/ 19532 w 795969"/>
                  <a:gd name="connsiteY8" fmla="*/ 1582928 h 1820144"/>
                  <a:gd name="connsiteX9" fmla="*/ 482 w 795969"/>
                  <a:gd name="connsiteY9" fmla="*/ 1303528 h 1820144"/>
                  <a:gd name="connsiteX10" fmla="*/ 10007 w 795969"/>
                  <a:gd name="connsiteY10" fmla="*/ 1033653 h 1820144"/>
                  <a:gd name="connsiteX11" fmla="*/ 54457 w 795969"/>
                  <a:gd name="connsiteY11" fmla="*/ 719328 h 1820144"/>
                  <a:gd name="connsiteX12" fmla="*/ 124307 w 795969"/>
                  <a:gd name="connsiteY12" fmla="*/ 424053 h 1820144"/>
                  <a:gd name="connsiteX13" fmla="*/ 197332 w 795969"/>
                  <a:gd name="connsiteY13" fmla="*/ 176403 h 1820144"/>
                  <a:gd name="connsiteX14" fmla="*/ 343382 w 795969"/>
                  <a:gd name="connsiteY14" fmla="*/ 39878 h 1820144"/>
                  <a:gd name="connsiteX15" fmla="*/ 565632 w 795969"/>
                  <a:gd name="connsiteY15" fmla="*/ 4953 h 1820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95969" h="1820144">
                    <a:moveTo>
                      <a:pt x="565632" y="4953"/>
                    </a:moveTo>
                    <a:cubicBezTo>
                      <a:pt x="637069" y="20299"/>
                      <a:pt x="733378" y="65278"/>
                      <a:pt x="772007" y="131953"/>
                    </a:cubicBezTo>
                    <a:cubicBezTo>
                      <a:pt x="810636" y="198628"/>
                      <a:pt x="794761" y="324041"/>
                      <a:pt x="778357" y="424053"/>
                    </a:cubicBezTo>
                    <a:cubicBezTo>
                      <a:pt x="761953" y="524066"/>
                      <a:pt x="697924" y="615611"/>
                      <a:pt x="673582" y="732028"/>
                    </a:cubicBezTo>
                    <a:cubicBezTo>
                      <a:pt x="649240" y="848445"/>
                      <a:pt x="638657" y="970682"/>
                      <a:pt x="632307" y="1122553"/>
                    </a:cubicBezTo>
                    <a:cubicBezTo>
                      <a:pt x="625957" y="1274424"/>
                      <a:pt x="668290" y="1528424"/>
                      <a:pt x="635482" y="1643253"/>
                    </a:cubicBezTo>
                    <a:cubicBezTo>
                      <a:pt x="602674" y="1758082"/>
                      <a:pt x="514303" y="1789832"/>
                      <a:pt x="435457" y="1811528"/>
                    </a:cubicBezTo>
                    <a:cubicBezTo>
                      <a:pt x="356611" y="1833224"/>
                      <a:pt x="231728" y="1811528"/>
                      <a:pt x="162407" y="1773428"/>
                    </a:cubicBezTo>
                    <a:cubicBezTo>
                      <a:pt x="93086" y="1735328"/>
                      <a:pt x="46519" y="1661245"/>
                      <a:pt x="19532" y="1582928"/>
                    </a:cubicBezTo>
                    <a:cubicBezTo>
                      <a:pt x="-7455" y="1504611"/>
                      <a:pt x="2069" y="1395074"/>
                      <a:pt x="482" y="1303528"/>
                    </a:cubicBezTo>
                    <a:cubicBezTo>
                      <a:pt x="-1105" y="1211982"/>
                      <a:pt x="1011" y="1131020"/>
                      <a:pt x="10007" y="1033653"/>
                    </a:cubicBezTo>
                    <a:cubicBezTo>
                      <a:pt x="19003" y="936286"/>
                      <a:pt x="35407" y="820928"/>
                      <a:pt x="54457" y="719328"/>
                    </a:cubicBezTo>
                    <a:cubicBezTo>
                      <a:pt x="73507" y="617728"/>
                      <a:pt x="100495" y="514540"/>
                      <a:pt x="124307" y="424053"/>
                    </a:cubicBezTo>
                    <a:cubicBezTo>
                      <a:pt x="148119" y="333566"/>
                      <a:pt x="160819" y="240432"/>
                      <a:pt x="197332" y="176403"/>
                    </a:cubicBezTo>
                    <a:cubicBezTo>
                      <a:pt x="233844" y="112374"/>
                      <a:pt x="281999" y="67395"/>
                      <a:pt x="343382" y="39878"/>
                    </a:cubicBezTo>
                    <a:cubicBezTo>
                      <a:pt x="404765" y="12361"/>
                      <a:pt x="494195" y="-10393"/>
                      <a:pt x="565632" y="4953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84" name="Freeform 316">
                <a:extLst>
                  <a:ext uri="{FF2B5EF4-FFF2-40B4-BE49-F238E27FC236}">
                    <a16:creationId xmlns:a16="http://schemas.microsoft.com/office/drawing/2014/main" id="{BA5B5289-C0CA-4F0A-8F79-543F98155DFA}"/>
                  </a:ext>
                </a:extLst>
              </p:cNvPr>
              <p:cNvSpPr/>
              <p:nvPr/>
            </p:nvSpPr>
            <p:spPr>
              <a:xfrm>
                <a:off x="6109421" y="3882895"/>
                <a:ext cx="666492" cy="1628652"/>
              </a:xfrm>
              <a:custGeom>
                <a:avLst/>
                <a:gdLst>
                  <a:gd name="connsiteX0" fmla="*/ 450129 w 666492"/>
                  <a:gd name="connsiteY0" fmla="*/ 3415 h 1628762"/>
                  <a:gd name="connsiteX1" fmla="*/ 580304 w 666492"/>
                  <a:gd name="connsiteY1" fmla="*/ 12940 h 1628762"/>
                  <a:gd name="connsiteX2" fmla="*/ 662854 w 666492"/>
                  <a:gd name="connsiteY2" fmla="*/ 108190 h 1628762"/>
                  <a:gd name="connsiteX3" fmla="*/ 583479 w 666492"/>
                  <a:gd name="connsiteY3" fmla="*/ 143115 h 1628762"/>
                  <a:gd name="connsiteX4" fmla="*/ 507279 w 666492"/>
                  <a:gd name="connsiteY4" fmla="*/ 178040 h 1628762"/>
                  <a:gd name="connsiteX5" fmla="*/ 513629 w 666492"/>
                  <a:gd name="connsiteY5" fmla="*/ 235190 h 1628762"/>
                  <a:gd name="connsiteX6" fmla="*/ 596179 w 666492"/>
                  <a:gd name="connsiteY6" fmla="*/ 247890 h 1628762"/>
                  <a:gd name="connsiteX7" fmla="*/ 643804 w 666492"/>
                  <a:gd name="connsiteY7" fmla="*/ 193915 h 1628762"/>
                  <a:gd name="connsiteX8" fmla="*/ 666029 w 666492"/>
                  <a:gd name="connsiteY8" fmla="*/ 257415 h 1628762"/>
                  <a:gd name="connsiteX9" fmla="*/ 624754 w 666492"/>
                  <a:gd name="connsiteY9" fmla="*/ 419340 h 1628762"/>
                  <a:gd name="connsiteX10" fmla="*/ 593004 w 666492"/>
                  <a:gd name="connsiteY10" fmla="*/ 482840 h 1628762"/>
                  <a:gd name="connsiteX11" fmla="*/ 561254 w 666492"/>
                  <a:gd name="connsiteY11" fmla="*/ 438390 h 1628762"/>
                  <a:gd name="connsiteX12" fmla="*/ 513629 w 666492"/>
                  <a:gd name="connsiteY12" fmla="*/ 339965 h 1628762"/>
                  <a:gd name="connsiteX13" fmla="*/ 466004 w 666492"/>
                  <a:gd name="connsiteY13" fmla="*/ 368540 h 1628762"/>
                  <a:gd name="connsiteX14" fmla="*/ 491404 w 666492"/>
                  <a:gd name="connsiteY14" fmla="*/ 425690 h 1628762"/>
                  <a:gd name="connsiteX15" fmla="*/ 551729 w 666492"/>
                  <a:gd name="connsiteY15" fmla="*/ 511415 h 1628762"/>
                  <a:gd name="connsiteX16" fmla="*/ 593004 w 666492"/>
                  <a:gd name="connsiteY16" fmla="*/ 549515 h 1628762"/>
                  <a:gd name="connsiteX17" fmla="*/ 570779 w 666492"/>
                  <a:gd name="connsiteY17" fmla="*/ 571740 h 1628762"/>
                  <a:gd name="connsiteX18" fmla="*/ 507279 w 666492"/>
                  <a:gd name="connsiteY18" fmla="*/ 511415 h 1628762"/>
                  <a:gd name="connsiteX19" fmla="*/ 434254 w 666492"/>
                  <a:gd name="connsiteY19" fmla="*/ 520940 h 1628762"/>
                  <a:gd name="connsiteX20" fmla="*/ 412029 w 666492"/>
                  <a:gd name="connsiteY20" fmla="*/ 555865 h 1628762"/>
                  <a:gd name="connsiteX21" fmla="*/ 459654 w 666492"/>
                  <a:gd name="connsiteY21" fmla="*/ 590790 h 1628762"/>
                  <a:gd name="connsiteX22" fmla="*/ 554904 w 666492"/>
                  <a:gd name="connsiteY22" fmla="*/ 600315 h 1628762"/>
                  <a:gd name="connsiteX23" fmla="*/ 564429 w 666492"/>
                  <a:gd name="connsiteY23" fmla="*/ 638415 h 1628762"/>
                  <a:gd name="connsiteX24" fmla="*/ 526329 w 666492"/>
                  <a:gd name="connsiteY24" fmla="*/ 651115 h 1628762"/>
                  <a:gd name="connsiteX25" fmla="*/ 532679 w 666492"/>
                  <a:gd name="connsiteY25" fmla="*/ 708265 h 1628762"/>
                  <a:gd name="connsiteX26" fmla="*/ 504104 w 666492"/>
                  <a:gd name="connsiteY26" fmla="*/ 733665 h 1628762"/>
                  <a:gd name="connsiteX27" fmla="*/ 415204 w 666492"/>
                  <a:gd name="connsiteY27" fmla="*/ 711440 h 1628762"/>
                  <a:gd name="connsiteX28" fmla="*/ 326304 w 666492"/>
                  <a:gd name="connsiteY28" fmla="*/ 724140 h 1628762"/>
                  <a:gd name="connsiteX29" fmla="*/ 256454 w 666492"/>
                  <a:gd name="connsiteY29" fmla="*/ 793990 h 1628762"/>
                  <a:gd name="connsiteX30" fmla="*/ 275504 w 666492"/>
                  <a:gd name="connsiteY30" fmla="*/ 867015 h 1628762"/>
                  <a:gd name="connsiteX31" fmla="*/ 354879 w 666492"/>
                  <a:gd name="connsiteY31" fmla="*/ 838440 h 1628762"/>
                  <a:gd name="connsiteX32" fmla="*/ 392979 w 666492"/>
                  <a:gd name="connsiteY32" fmla="*/ 781290 h 1628762"/>
                  <a:gd name="connsiteX33" fmla="*/ 459654 w 666492"/>
                  <a:gd name="connsiteY33" fmla="*/ 774940 h 1628762"/>
                  <a:gd name="connsiteX34" fmla="*/ 551729 w 666492"/>
                  <a:gd name="connsiteY34" fmla="*/ 790815 h 1628762"/>
                  <a:gd name="connsiteX35" fmla="*/ 523154 w 666492"/>
                  <a:gd name="connsiteY35" fmla="*/ 867015 h 1628762"/>
                  <a:gd name="connsiteX36" fmla="*/ 440604 w 666492"/>
                  <a:gd name="connsiteY36" fmla="*/ 898765 h 1628762"/>
                  <a:gd name="connsiteX37" fmla="*/ 377104 w 666492"/>
                  <a:gd name="connsiteY37" fmla="*/ 889240 h 1628762"/>
                  <a:gd name="connsiteX38" fmla="*/ 323129 w 666492"/>
                  <a:gd name="connsiteY38" fmla="*/ 940040 h 1628762"/>
                  <a:gd name="connsiteX39" fmla="*/ 373929 w 666492"/>
                  <a:gd name="connsiteY39" fmla="*/ 974965 h 1628762"/>
                  <a:gd name="connsiteX40" fmla="*/ 437429 w 666492"/>
                  <a:gd name="connsiteY40" fmla="*/ 955915 h 1628762"/>
                  <a:gd name="connsiteX41" fmla="*/ 500929 w 666492"/>
                  <a:gd name="connsiteY41" fmla="*/ 940040 h 1628762"/>
                  <a:gd name="connsiteX42" fmla="*/ 516804 w 666492"/>
                  <a:gd name="connsiteY42" fmla="*/ 1013065 h 1628762"/>
                  <a:gd name="connsiteX43" fmla="*/ 504104 w 666492"/>
                  <a:gd name="connsiteY43" fmla="*/ 1101965 h 1628762"/>
                  <a:gd name="connsiteX44" fmla="*/ 431079 w 666492"/>
                  <a:gd name="connsiteY44" fmla="*/ 1114665 h 1628762"/>
                  <a:gd name="connsiteX45" fmla="*/ 329479 w 666492"/>
                  <a:gd name="connsiteY45" fmla="*/ 1070215 h 1628762"/>
                  <a:gd name="connsiteX46" fmla="*/ 272329 w 666492"/>
                  <a:gd name="connsiteY46" fmla="*/ 1051165 h 1628762"/>
                  <a:gd name="connsiteX47" fmla="*/ 243754 w 666492"/>
                  <a:gd name="connsiteY47" fmla="*/ 1114665 h 1628762"/>
                  <a:gd name="connsiteX48" fmla="*/ 339004 w 666492"/>
                  <a:gd name="connsiteY48" fmla="*/ 1140065 h 1628762"/>
                  <a:gd name="connsiteX49" fmla="*/ 453304 w 666492"/>
                  <a:gd name="connsiteY49" fmla="*/ 1159115 h 1628762"/>
                  <a:gd name="connsiteX50" fmla="*/ 519979 w 666492"/>
                  <a:gd name="connsiteY50" fmla="*/ 1235315 h 1628762"/>
                  <a:gd name="connsiteX51" fmla="*/ 542204 w 666492"/>
                  <a:gd name="connsiteY51" fmla="*/ 1298815 h 1628762"/>
                  <a:gd name="connsiteX52" fmla="*/ 516804 w 666492"/>
                  <a:gd name="connsiteY52" fmla="*/ 1324215 h 1628762"/>
                  <a:gd name="connsiteX53" fmla="*/ 443779 w 666492"/>
                  <a:gd name="connsiteY53" fmla="*/ 1273415 h 1628762"/>
                  <a:gd name="connsiteX54" fmla="*/ 370754 w 666492"/>
                  <a:gd name="connsiteY54" fmla="*/ 1219440 h 1628762"/>
                  <a:gd name="connsiteX55" fmla="*/ 332654 w 666492"/>
                  <a:gd name="connsiteY55" fmla="*/ 1222615 h 1628762"/>
                  <a:gd name="connsiteX56" fmla="*/ 370754 w 666492"/>
                  <a:gd name="connsiteY56" fmla="*/ 1270240 h 1628762"/>
                  <a:gd name="connsiteX57" fmla="*/ 456479 w 666492"/>
                  <a:gd name="connsiteY57" fmla="*/ 1330565 h 1628762"/>
                  <a:gd name="connsiteX58" fmla="*/ 523154 w 666492"/>
                  <a:gd name="connsiteY58" fmla="*/ 1416290 h 1628762"/>
                  <a:gd name="connsiteX59" fmla="*/ 507279 w 666492"/>
                  <a:gd name="connsiteY59" fmla="*/ 1502015 h 1628762"/>
                  <a:gd name="connsiteX60" fmla="*/ 443779 w 666492"/>
                  <a:gd name="connsiteY60" fmla="*/ 1451215 h 1628762"/>
                  <a:gd name="connsiteX61" fmla="*/ 370754 w 666492"/>
                  <a:gd name="connsiteY61" fmla="*/ 1336915 h 1628762"/>
                  <a:gd name="connsiteX62" fmla="*/ 278679 w 666492"/>
                  <a:gd name="connsiteY62" fmla="*/ 1267065 h 1628762"/>
                  <a:gd name="connsiteX63" fmla="*/ 253279 w 666492"/>
                  <a:gd name="connsiteY63" fmla="*/ 1295640 h 1628762"/>
                  <a:gd name="connsiteX64" fmla="*/ 304079 w 666492"/>
                  <a:gd name="connsiteY64" fmla="*/ 1381365 h 1628762"/>
                  <a:gd name="connsiteX65" fmla="*/ 415204 w 666492"/>
                  <a:gd name="connsiteY65" fmla="*/ 1489315 h 1628762"/>
                  <a:gd name="connsiteX66" fmla="*/ 462829 w 666492"/>
                  <a:gd name="connsiteY66" fmla="*/ 1571865 h 1628762"/>
                  <a:gd name="connsiteX67" fmla="*/ 446954 w 666492"/>
                  <a:gd name="connsiteY67" fmla="*/ 1594090 h 1628762"/>
                  <a:gd name="connsiteX68" fmla="*/ 348529 w 666492"/>
                  <a:gd name="connsiteY68" fmla="*/ 1625840 h 1628762"/>
                  <a:gd name="connsiteX69" fmla="*/ 180254 w 666492"/>
                  <a:gd name="connsiteY69" fmla="*/ 1622665 h 1628762"/>
                  <a:gd name="connsiteX70" fmla="*/ 56429 w 666492"/>
                  <a:gd name="connsiteY70" fmla="*/ 1584565 h 1628762"/>
                  <a:gd name="connsiteX71" fmla="*/ 40554 w 666492"/>
                  <a:gd name="connsiteY71" fmla="*/ 1521065 h 1628762"/>
                  <a:gd name="connsiteX72" fmla="*/ 94529 w 666492"/>
                  <a:gd name="connsiteY72" fmla="*/ 1482965 h 1628762"/>
                  <a:gd name="connsiteX73" fmla="*/ 158029 w 666492"/>
                  <a:gd name="connsiteY73" fmla="*/ 1505190 h 1628762"/>
                  <a:gd name="connsiteX74" fmla="*/ 189779 w 666492"/>
                  <a:gd name="connsiteY74" fmla="*/ 1432165 h 1628762"/>
                  <a:gd name="connsiteX75" fmla="*/ 132629 w 666492"/>
                  <a:gd name="connsiteY75" fmla="*/ 1381365 h 1628762"/>
                  <a:gd name="connsiteX76" fmla="*/ 75479 w 666492"/>
                  <a:gd name="connsiteY76" fmla="*/ 1409940 h 1628762"/>
                  <a:gd name="connsiteX77" fmla="*/ 46904 w 666492"/>
                  <a:gd name="connsiteY77" fmla="*/ 1454390 h 1628762"/>
                  <a:gd name="connsiteX78" fmla="*/ 8804 w 666492"/>
                  <a:gd name="connsiteY78" fmla="*/ 1425815 h 1628762"/>
                  <a:gd name="connsiteX79" fmla="*/ 2454 w 666492"/>
                  <a:gd name="connsiteY79" fmla="*/ 1282940 h 1628762"/>
                  <a:gd name="connsiteX80" fmla="*/ 21504 w 666492"/>
                  <a:gd name="connsiteY80" fmla="*/ 1174990 h 1628762"/>
                  <a:gd name="connsiteX81" fmla="*/ 69129 w 666492"/>
                  <a:gd name="connsiteY81" fmla="*/ 1248015 h 1628762"/>
                  <a:gd name="connsiteX82" fmla="*/ 142154 w 666492"/>
                  <a:gd name="connsiteY82" fmla="*/ 1311515 h 1628762"/>
                  <a:gd name="connsiteX83" fmla="*/ 180254 w 666492"/>
                  <a:gd name="connsiteY83" fmla="*/ 1260715 h 1628762"/>
                  <a:gd name="connsiteX84" fmla="*/ 100879 w 666492"/>
                  <a:gd name="connsiteY84" fmla="*/ 1174990 h 1628762"/>
                  <a:gd name="connsiteX85" fmla="*/ 5629 w 666492"/>
                  <a:gd name="connsiteY85" fmla="*/ 1089265 h 1628762"/>
                  <a:gd name="connsiteX86" fmla="*/ 18329 w 666492"/>
                  <a:gd name="connsiteY86" fmla="*/ 1063865 h 1628762"/>
                  <a:gd name="connsiteX87" fmla="*/ 78654 w 666492"/>
                  <a:gd name="connsiteY87" fmla="*/ 1140065 h 1628762"/>
                  <a:gd name="connsiteX88" fmla="*/ 161204 w 666492"/>
                  <a:gd name="connsiteY88" fmla="*/ 1121015 h 1628762"/>
                  <a:gd name="connsiteX89" fmla="*/ 186604 w 666492"/>
                  <a:gd name="connsiteY89" fmla="*/ 1089265 h 1628762"/>
                  <a:gd name="connsiteX90" fmla="*/ 148504 w 666492"/>
                  <a:gd name="connsiteY90" fmla="*/ 1047990 h 1628762"/>
                  <a:gd name="connsiteX91" fmla="*/ 53254 w 666492"/>
                  <a:gd name="connsiteY91" fmla="*/ 1057515 h 1628762"/>
                  <a:gd name="connsiteX92" fmla="*/ 11979 w 666492"/>
                  <a:gd name="connsiteY92" fmla="*/ 1032115 h 1628762"/>
                  <a:gd name="connsiteX93" fmla="*/ 34204 w 666492"/>
                  <a:gd name="connsiteY93" fmla="*/ 936865 h 1628762"/>
                  <a:gd name="connsiteX94" fmla="*/ 85004 w 666492"/>
                  <a:gd name="connsiteY94" fmla="*/ 927340 h 1628762"/>
                  <a:gd name="connsiteX95" fmla="*/ 183429 w 666492"/>
                  <a:gd name="connsiteY95" fmla="*/ 949565 h 1628762"/>
                  <a:gd name="connsiteX96" fmla="*/ 269154 w 666492"/>
                  <a:gd name="connsiteY96" fmla="*/ 914640 h 1628762"/>
                  <a:gd name="connsiteX97" fmla="*/ 243754 w 666492"/>
                  <a:gd name="connsiteY97" fmla="*/ 863840 h 1628762"/>
                  <a:gd name="connsiteX98" fmla="*/ 161204 w 666492"/>
                  <a:gd name="connsiteY98" fmla="*/ 892415 h 1628762"/>
                  <a:gd name="connsiteX99" fmla="*/ 97704 w 666492"/>
                  <a:gd name="connsiteY99" fmla="*/ 867015 h 1628762"/>
                  <a:gd name="connsiteX100" fmla="*/ 65954 w 666492"/>
                  <a:gd name="connsiteY100" fmla="*/ 816215 h 1628762"/>
                  <a:gd name="connsiteX101" fmla="*/ 107229 w 666492"/>
                  <a:gd name="connsiteY101" fmla="*/ 765415 h 1628762"/>
                  <a:gd name="connsiteX102" fmla="*/ 180254 w 666492"/>
                  <a:gd name="connsiteY102" fmla="*/ 755890 h 1628762"/>
                  <a:gd name="connsiteX103" fmla="*/ 285029 w 666492"/>
                  <a:gd name="connsiteY103" fmla="*/ 720965 h 1628762"/>
                  <a:gd name="connsiteX104" fmla="*/ 250104 w 666492"/>
                  <a:gd name="connsiteY104" fmla="*/ 654290 h 1628762"/>
                  <a:gd name="connsiteX105" fmla="*/ 167554 w 666492"/>
                  <a:gd name="connsiteY105" fmla="*/ 708265 h 1628762"/>
                  <a:gd name="connsiteX106" fmla="*/ 113579 w 666492"/>
                  <a:gd name="connsiteY106" fmla="*/ 720965 h 1628762"/>
                  <a:gd name="connsiteX107" fmla="*/ 50079 w 666492"/>
                  <a:gd name="connsiteY107" fmla="*/ 692390 h 1628762"/>
                  <a:gd name="connsiteX108" fmla="*/ 43729 w 666492"/>
                  <a:gd name="connsiteY108" fmla="*/ 600315 h 1628762"/>
                  <a:gd name="connsiteX109" fmla="*/ 110404 w 666492"/>
                  <a:gd name="connsiteY109" fmla="*/ 536815 h 1628762"/>
                  <a:gd name="connsiteX110" fmla="*/ 205654 w 666492"/>
                  <a:gd name="connsiteY110" fmla="*/ 549515 h 1628762"/>
                  <a:gd name="connsiteX111" fmla="*/ 259629 w 666492"/>
                  <a:gd name="connsiteY111" fmla="*/ 590790 h 1628762"/>
                  <a:gd name="connsiteX112" fmla="*/ 335829 w 666492"/>
                  <a:gd name="connsiteY112" fmla="*/ 562215 h 1628762"/>
                  <a:gd name="connsiteX113" fmla="*/ 332654 w 666492"/>
                  <a:gd name="connsiteY113" fmla="*/ 505065 h 1628762"/>
                  <a:gd name="connsiteX114" fmla="*/ 250104 w 666492"/>
                  <a:gd name="connsiteY114" fmla="*/ 505065 h 1628762"/>
                  <a:gd name="connsiteX115" fmla="*/ 138979 w 666492"/>
                  <a:gd name="connsiteY115" fmla="*/ 473315 h 1628762"/>
                  <a:gd name="connsiteX116" fmla="*/ 107229 w 666492"/>
                  <a:gd name="connsiteY116" fmla="*/ 403465 h 1628762"/>
                  <a:gd name="connsiteX117" fmla="*/ 107229 w 666492"/>
                  <a:gd name="connsiteY117" fmla="*/ 333615 h 1628762"/>
                  <a:gd name="connsiteX118" fmla="*/ 158029 w 666492"/>
                  <a:gd name="connsiteY118" fmla="*/ 324090 h 1628762"/>
                  <a:gd name="connsiteX119" fmla="*/ 218354 w 666492"/>
                  <a:gd name="connsiteY119" fmla="*/ 406640 h 1628762"/>
                  <a:gd name="connsiteX120" fmla="*/ 253279 w 666492"/>
                  <a:gd name="connsiteY120" fmla="*/ 425690 h 1628762"/>
                  <a:gd name="connsiteX121" fmla="*/ 275504 w 666492"/>
                  <a:gd name="connsiteY121" fmla="*/ 390765 h 1628762"/>
                  <a:gd name="connsiteX122" fmla="*/ 208829 w 666492"/>
                  <a:gd name="connsiteY122" fmla="*/ 336790 h 1628762"/>
                  <a:gd name="connsiteX123" fmla="*/ 161204 w 666492"/>
                  <a:gd name="connsiteY123" fmla="*/ 282815 h 1628762"/>
                  <a:gd name="connsiteX124" fmla="*/ 158029 w 666492"/>
                  <a:gd name="connsiteY124" fmla="*/ 197090 h 1628762"/>
                  <a:gd name="connsiteX125" fmla="*/ 196129 w 666492"/>
                  <a:gd name="connsiteY125" fmla="*/ 133590 h 1628762"/>
                  <a:gd name="connsiteX126" fmla="*/ 253279 w 666492"/>
                  <a:gd name="connsiteY126" fmla="*/ 225665 h 1628762"/>
                  <a:gd name="connsiteX127" fmla="*/ 310429 w 666492"/>
                  <a:gd name="connsiteY127" fmla="*/ 349490 h 1628762"/>
                  <a:gd name="connsiteX128" fmla="*/ 370754 w 666492"/>
                  <a:gd name="connsiteY128" fmla="*/ 374890 h 1628762"/>
                  <a:gd name="connsiteX129" fmla="*/ 405679 w 666492"/>
                  <a:gd name="connsiteY129" fmla="*/ 308215 h 1628762"/>
                  <a:gd name="connsiteX130" fmla="*/ 332654 w 666492"/>
                  <a:gd name="connsiteY130" fmla="*/ 225665 h 1628762"/>
                  <a:gd name="connsiteX131" fmla="*/ 253279 w 666492"/>
                  <a:gd name="connsiteY131" fmla="*/ 124065 h 1628762"/>
                  <a:gd name="connsiteX132" fmla="*/ 288204 w 666492"/>
                  <a:gd name="connsiteY132" fmla="*/ 35165 h 1628762"/>
                  <a:gd name="connsiteX133" fmla="*/ 396154 w 666492"/>
                  <a:gd name="connsiteY133" fmla="*/ 12940 h 1628762"/>
                  <a:gd name="connsiteX134" fmla="*/ 450129 w 666492"/>
                  <a:gd name="connsiteY134" fmla="*/ 3415 h 1628762"/>
                  <a:gd name="connsiteX0" fmla="*/ 450129 w 666492"/>
                  <a:gd name="connsiteY0" fmla="*/ 3305 h 1628652"/>
                  <a:gd name="connsiteX1" fmla="*/ 580304 w 666492"/>
                  <a:gd name="connsiteY1" fmla="*/ 12830 h 1628652"/>
                  <a:gd name="connsiteX2" fmla="*/ 662854 w 666492"/>
                  <a:gd name="connsiteY2" fmla="*/ 108080 h 1628652"/>
                  <a:gd name="connsiteX3" fmla="*/ 583479 w 666492"/>
                  <a:gd name="connsiteY3" fmla="*/ 143005 h 1628652"/>
                  <a:gd name="connsiteX4" fmla="*/ 507279 w 666492"/>
                  <a:gd name="connsiteY4" fmla="*/ 177930 h 1628652"/>
                  <a:gd name="connsiteX5" fmla="*/ 513629 w 666492"/>
                  <a:gd name="connsiteY5" fmla="*/ 235080 h 1628652"/>
                  <a:gd name="connsiteX6" fmla="*/ 596179 w 666492"/>
                  <a:gd name="connsiteY6" fmla="*/ 247780 h 1628652"/>
                  <a:gd name="connsiteX7" fmla="*/ 643804 w 666492"/>
                  <a:gd name="connsiteY7" fmla="*/ 193805 h 1628652"/>
                  <a:gd name="connsiteX8" fmla="*/ 666029 w 666492"/>
                  <a:gd name="connsiteY8" fmla="*/ 257305 h 1628652"/>
                  <a:gd name="connsiteX9" fmla="*/ 624754 w 666492"/>
                  <a:gd name="connsiteY9" fmla="*/ 419230 h 1628652"/>
                  <a:gd name="connsiteX10" fmla="*/ 593004 w 666492"/>
                  <a:gd name="connsiteY10" fmla="*/ 482730 h 1628652"/>
                  <a:gd name="connsiteX11" fmla="*/ 561254 w 666492"/>
                  <a:gd name="connsiteY11" fmla="*/ 438280 h 1628652"/>
                  <a:gd name="connsiteX12" fmla="*/ 513629 w 666492"/>
                  <a:gd name="connsiteY12" fmla="*/ 339855 h 1628652"/>
                  <a:gd name="connsiteX13" fmla="*/ 466004 w 666492"/>
                  <a:gd name="connsiteY13" fmla="*/ 368430 h 1628652"/>
                  <a:gd name="connsiteX14" fmla="*/ 491404 w 666492"/>
                  <a:gd name="connsiteY14" fmla="*/ 425580 h 1628652"/>
                  <a:gd name="connsiteX15" fmla="*/ 551729 w 666492"/>
                  <a:gd name="connsiteY15" fmla="*/ 511305 h 1628652"/>
                  <a:gd name="connsiteX16" fmla="*/ 593004 w 666492"/>
                  <a:gd name="connsiteY16" fmla="*/ 549405 h 1628652"/>
                  <a:gd name="connsiteX17" fmla="*/ 570779 w 666492"/>
                  <a:gd name="connsiteY17" fmla="*/ 571630 h 1628652"/>
                  <a:gd name="connsiteX18" fmla="*/ 507279 w 666492"/>
                  <a:gd name="connsiteY18" fmla="*/ 511305 h 1628652"/>
                  <a:gd name="connsiteX19" fmla="*/ 434254 w 666492"/>
                  <a:gd name="connsiteY19" fmla="*/ 520830 h 1628652"/>
                  <a:gd name="connsiteX20" fmla="*/ 412029 w 666492"/>
                  <a:gd name="connsiteY20" fmla="*/ 555755 h 1628652"/>
                  <a:gd name="connsiteX21" fmla="*/ 459654 w 666492"/>
                  <a:gd name="connsiteY21" fmla="*/ 590680 h 1628652"/>
                  <a:gd name="connsiteX22" fmla="*/ 554904 w 666492"/>
                  <a:gd name="connsiteY22" fmla="*/ 600205 h 1628652"/>
                  <a:gd name="connsiteX23" fmla="*/ 564429 w 666492"/>
                  <a:gd name="connsiteY23" fmla="*/ 638305 h 1628652"/>
                  <a:gd name="connsiteX24" fmla="*/ 526329 w 666492"/>
                  <a:gd name="connsiteY24" fmla="*/ 651005 h 1628652"/>
                  <a:gd name="connsiteX25" fmla="*/ 532679 w 666492"/>
                  <a:gd name="connsiteY25" fmla="*/ 708155 h 1628652"/>
                  <a:gd name="connsiteX26" fmla="*/ 504104 w 666492"/>
                  <a:gd name="connsiteY26" fmla="*/ 733555 h 1628652"/>
                  <a:gd name="connsiteX27" fmla="*/ 415204 w 666492"/>
                  <a:gd name="connsiteY27" fmla="*/ 711330 h 1628652"/>
                  <a:gd name="connsiteX28" fmla="*/ 326304 w 666492"/>
                  <a:gd name="connsiteY28" fmla="*/ 724030 h 1628652"/>
                  <a:gd name="connsiteX29" fmla="*/ 256454 w 666492"/>
                  <a:gd name="connsiteY29" fmla="*/ 793880 h 1628652"/>
                  <a:gd name="connsiteX30" fmla="*/ 275504 w 666492"/>
                  <a:gd name="connsiteY30" fmla="*/ 866905 h 1628652"/>
                  <a:gd name="connsiteX31" fmla="*/ 354879 w 666492"/>
                  <a:gd name="connsiteY31" fmla="*/ 838330 h 1628652"/>
                  <a:gd name="connsiteX32" fmla="*/ 392979 w 666492"/>
                  <a:gd name="connsiteY32" fmla="*/ 781180 h 1628652"/>
                  <a:gd name="connsiteX33" fmla="*/ 459654 w 666492"/>
                  <a:gd name="connsiteY33" fmla="*/ 774830 h 1628652"/>
                  <a:gd name="connsiteX34" fmla="*/ 551729 w 666492"/>
                  <a:gd name="connsiteY34" fmla="*/ 790705 h 1628652"/>
                  <a:gd name="connsiteX35" fmla="*/ 523154 w 666492"/>
                  <a:gd name="connsiteY35" fmla="*/ 866905 h 1628652"/>
                  <a:gd name="connsiteX36" fmla="*/ 440604 w 666492"/>
                  <a:gd name="connsiteY36" fmla="*/ 898655 h 1628652"/>
                  <a:gd name="connsiteX37" fmla="*/ 377104 w 666492"/>
                  <a:gd name="connsiteY37" fmla="*/ 889130 h 1628652"/>
                  <a:gd name="connsiteX38" fmla="*/ 323129 w 666492"/>
                  <a:gd name="connsiteY38" fmla="*/ 939930 h 1628652"/>
                  <a:gd name="connsiteX39" fmla="*/ 373929 w 666492"/>
                  <a:gd name="connsiteY39" fmla="*/ 974855 h 1628652"/>
                  <a:gd name="connsiteX40" fmla="*/ 437429 w 666492"/>
                  <a:gd name="connsiteY40" fmla="*/ 955805 h 1628652"/>
                  <a:gd name="connsiteX41" fmla="*/ 500929 w 666492"/>
                  <a:gd name="connsiteY41" fmla="*/ 939930 h 1628652"/>
                  <a:gd name="connsiteX42" fmla="*/ 516804 w 666492"/>
                  <a:gd name="connsiteY42" fmla="*/ 1012955 h 1628652"/>
                  <a:gd name="connsiteX43" fmla="*/ 504104 w 666492"/>
                  <a:gd name="connsiteY43" fmla="*/ 1101855 h 1628652"/>
                  <a:gd name="connsiteX44" fmla="*/ 431079 w 666492"/>
                  <a:gd name="connsiteY44" fmla="*/ 1114555 h 1628652"/>
                  <a:gd name="connsiteX45" fmla="*/ 329479 w 666492"/>
                  <a:gd name="connsiteY45" fmla="*/ 1070105 h 1628652"/>
                  <a:gd name="connsiteX46" fmla="*/ 272329 w 666492"/>
                  <a:gd name="connsiteY46" fmla="*/ 1051055 h 1628652"/>
                  <a:gd name="connsiteX47" fmla="*/ 243754 w 666492"/>
                  <a:gd name="connsiteY47" fmla="*/ 1114555 h 1628652"/>
                  <a:gd name="connsiteX48" fmla="*/ 339004 w 666492"/>
                  <a:gd name="connsiteY48" fmla="*/ 1139955 h 1628652"/>
                  <a:gd name="connsiteX49" fmla="*/ 453304 w 666492"/>
                  <a:gd name="connsiteY49" fmla="*/ 1159005 h 1628652"/>
                  <a:gd name="connsiteX50" fmla="*/ 519979 w 666492"/>
                  <a:gd name="connsiteY50" fmla="*/ 1235205 h 1628652"/>
                  <a:gd name="connsiteX51" fmla="*/ 542204 w 666492"/>
                  <a:gd name="connsiteY51" fmla="*/ 1298705 h 1628652"/>
                  <a:gd name="connsiteX52" fmla="*/ 516804 w 666492"/>
                  <a:gd name="connsiteY52" fmla="*/ 1324105 h 1628652"/>
                  <a:gd name="connsiteX53" fmla="*/ 443779 w 666492"/>
                  <a:gd name="connsiteY53" fmla="*/ 1273305 h 1628652"/>
                  <a:gd name="connsiteX54" fmla="*/ 370754 w 666492"/>
                  <a:gd name="connsiteY54" fmla="*/ 1219330 h 1628652"/>
                  <a:gd name="connsiteX55" fmla="*/ 332654 w 666492"/>
                  <a:gd name="connsiteY55" fmla="*/ 1222505 h 1628652"/>
                  <a:gd name="connsiteX56" fmla="*/ 370754 w 666492"/>
                  <a:gd name="connsiteY56" fmla="*/ 1270130 h 1628652"/>
                  <a:gd name="connsiteX57" fmla="*/ 456479 w 666492"/>
                  <a:gd name="connsiteY57" fmla="*/ 1330455 h 1628652"/>
                  <a:gd name="connsiteX58" fmla="*/ 523154 w 666492"/>
                  <a:gd name="connsiteY58" fmla="*/ 1416180 h 1628652"/>
                  <a:gd name="connsiteX59" fmla="*/ 507279 w 666492"/>
                  <a:gd name="connsiteY59" fmla="*/ 1501905 h 1628652"/>
                  <a:gd name="connsiteX60" fmla="*/ 443779 w 666492"/>
                  <a:gd name="connsiteY60" fmla="*/ 1451105 h 1628652"/>
                  <a:gd name="connsiteX61" fmla="*/ 370754 w 666492"/>
                  <a:gd name="connsiteY61" fmla="*/ 1336805 h 1628652"/>
                  <a:gd name="connsiteX62" fmla="*/ 278679 w 666492"/>
                  <a:gd name="connsiteY62" fmla="*/ 1266955 h 1628652"/>
                  <a:gd name="connsiteX63" fmla="*/ 253279 w 666492"/>
                  <a:gd name="connsiteY63" fmla="*/ 1295530 h 1628652"/>
                  <a:gd name="connsiteX64" fmla="*/ 304079 w 666492"/>
                  <a:gd name="connsiteY64" fmla="*/ 1381255 h 1628652"/>
                  <a:gd name="connsiteX65" fmla="*/ 415204 w 666492"/>
                  <a:gd name="connsiteY65" fmla="*/ 1489205 h 1628652"/>
                  <a:gd name="connsiteX66" fmla="*/ 462829 w 666492"/>
                  <a:gd name="connsiteY66" fmla="*/ 1571755 h 1628652"/>
                  <a:gd name="connsiteX67" fmla="*/ 446954 w 666492"/>
                  <a:gd name="connsiteY67" fmla="*/ 1593980 h 1628652"/>
                  <a:gd name="connsiteX68" fmla="*/ 348529 w 666492"/>
                  <a:gd name="connsiteY68" fmla="*/ 1625730 h 1628652"/>
                  <a:gd name="connsiteX69" fmla="*/ 180254 w 666492"/>
                  <a:gd name="connsiteY69" fmla="*/ 1622555 h 1628652"/>
                  <a:gd name="connsiteX70" fmla="*/ 56429 w 666492"/>
                  <a:gd name="connsiteY70" fmla="*/ 1584455 h 1628652"/>
                  <a:gd name="connsiteX71" fmla="*/ 40554 w 666492"/>
                  <a:gd name="connsiteY71" fmla="*/ 1520955 h 1628652"/>
                  <a:gd name="connsiteX72" fmla="*/ 94529 w 666492"/>
                  <a:gd name="connsiteY72" fmla="*/ 1482855 h 1628652"/>
                  <a:gd name="connsiteX73" fmla="*/ 158029 w 666492"/>
                  <a:gd name="connsiteY73" fmla="*/ 1505080 h 1628652"/>
                  <a:gd name="connsiteX74" fmla="*/ 189779 w 666492"/>
                  <a:gd name="connsiteY74" fmla="*/ 1432055 h 1628652"/>
                  <a:gd name="connsiteX75" fmla="*/ 132629 w 666492"/>
                  <a:gd name="connsiteY75" fmla="*/ 1381255 h 1628652"/>
                  <a:gd name="connsiteX76" fmla="*/ 75479 w 666492"/>
                  <a:gd name="connsiteY76" fmla="*/ 1409830 h 1628652"/>
                  <a:gd name="connsiteX77" fmla="*/ 46904 w 666492"/>
                  <a:gd name="connsiteY77" fmla="*/ 1454280 h 1628652"/>
                  <a:gd name="connsiteX78" fmla="*/ 8804 w 666492"/>
                  <a:gd name="connsiteY78" fmla="*/ 1425705 h 1628652"/>
                  <a:gd name="connsiteX79" fmla="*/ 2454 w 666492"/>
                  <a:gd name="connsiteY79" fmla="*/ 1282830 h 1628652"/>
                  <a:gd name="connsiteX80" fmla="*/ 21504 w 666492"/>
                  <a:gd name="connsiteY80" fmla="*/ 1174880 h 1628652"/>
                  <a:gd name="connsiteX81" fmla="*/ 69129 w 666492"/>
                  <a:gd name="connsiteY81" fmla="*/ 1247905 h 1628652"/>
                  <a:gd name="connsiteX82" fmla="*/ 142154 w 666492"/>
                  <a:gd name="connsiteY82" fmla="*/ 1311405 h 1628652"/>
                  <a:gd name="connsiteX83" fmla="*/ 180254 w 666492"/>
                  <a:gd name="connsiteY83" fmla="*/ 1260605 h 1628652"/>
                  <a:gd name="connsiteX84" fmla="*/ 100879 w 666492"/>
                  <a:gd name="connsiteY84" fmla="*/ 1174880 h 1628652"/>
                  <a:gd name="connsiteX85" fmla="*/ 5629 w 666492"/>
                  <a:gd name="connsiteY85" fmla="*/ 1089155 h 1628652"/>
                  <a:gd name="connsiteX86" fmla="*/ 18329 w 666492"/>
                  <a:gd name="connsiteY86" fmla="*/ 1063755 h 1628652"/>
                  <a:gd name="connsiteX87" fmla="*/ 78654 w 666492"/>
                  <a:gd name="connsiteY87" fmla="*/ 1139955 h 1628652"/>
                  <a:gd name="connsiteX88" fmla="*/ 161204 w 666492"/>
                  <a:gd name="connsiteY88" fmla="*/ 1120905 h 1628652"/>
                  <a:gd name="connsiteX89" fmla="*/ 186604 w 666492"/>
                  <a:gd name="connsiteY89" fmla="*/ 1089155 h 1628652"/>
                  <a:gd name="connsiteX90" fmla="*/ 148504 w 666492"/>
                  <a:gd name="connsiteY90" fmla="*/ 1047880 h 1628652"/>
                  <a:gd name="connsiteX91" fmla="*/ 53254 w 666492"/>
                  <a:gd name="connsiteY91" fmla="*/ 1057405 h 1628652"/>
                  <a:gd name="connsiteX92" fmla="*/ 11979 w 666492"/>
                  <a:gd name="connsiteY92" fmla="*/ 1032005 h 1628652"/>
                  <a:gd name="connsiteX93" fmla="*/ 34204 w 666492"/>
                  <a:gd name="connsiteY93" fmla="*/ 936755 h 1628652"/>
                  <a:gd name="connsiteX94" fmla="*/ 85004 w 666492"/>
                  <a:gd name="connsiteY94" fmla="*/ 927230 h 1628652"/>
                  <a:gd name="connsiteX95" fmla="*/ 183429 w 666492"/>
                  <a:gd name="connsiteY95" fmla="*/ 949455 h 1628652"/>
                  <a:gd name="connsiteX96" fmla="*/ 269154 w 666492"/>
                  <a:gd name="connsiteY96" fmla="*/ 914530 h 1628652"/>
                  <a:gd name="connsiteX97" fmla="*/ 243754 w 666492"/>
                  <a:gd name="connsiteY97" fmla="*/ 863730 h 1628652"/>
                  <a:gd name="connsiteX98" fmla="*/ 161204 w 666492"/>
                  <a:gd name="connsiteY98" fmla="*/ 892305 h 1628652"/>
                  <a:gd name="connsiteX99" fmla="*/ 97704 w 666492"/>
                  <a:gd name="connsiteY99" fmla="*/ 866905 h 1628652"/>
                  <a:gd name="connsiteX100" fmla="*/ 65954 w 666492"/>
                  <a:gd name="connsiteY100" fmla="*/ 816105 h 1628652"/>
                  <a:gd name="connsiteX101" fmla="*/ 107229 w 666492"/>
                  <a:gd name="connsiteY101" fmla="*/ 765305 h 1628652"/>
                  <a:gd name="connsiteX102" fmla="*/ 180254 w 666492"/>
                  <a:gd name="connsiteY102" fmla="*/ 755780 h 1628652"/>
                  <a:gd name="connsiteX103" fmla="*/ 285029 w 666492"/>
                  <a:gd name="connsiteY103" fmla="*/ 720855 h 1628652"/>
                  <a:gd name="connsiteX104" fmla="*/ 250104 w 666492"/>
                  <a:gd name="connsiteY104" fmla="*/ 654180 h 1628652"/>
                  <a:gd name="connsiteX105" fmla="*/ 167554 w 666492"/>
                  <a:gd name="connsiteY105" fmla="*/ 708155 h 1628652"/>
                  <a:gd name="connsiteX106" fmla="*/ 113579 w 666492"/>
                  <a:gd name="connsiteY106" fmla="*/ 720855 h 1628652"/>
                  <a:gd name="connsiteX107" fmla="*/ 50079 w 666492"/>
                  <a:gd name="connsiteY107" fmla="*/ 692280 h 1628652"/>
                  <a:gd name="connsiteX108" fmla="*/ 43729 w 666492"/>
                  <a:gd name="connsiteY108" fmla="*/ 600205 h 1628652"/>
                  <a:gd name="connsiteX109" fmla="*/ 110404 w 666492"/>
                  <a:gd name="connsiteY109" fmla="*/ 536705 h 1628652"/>
                  <a:gd name="connsiteX110" fmla="*/ 205654 w 666492"/>
                  <a:gd name="connsiteY110" fmla="*/ 549405 h 1628652"/>
                  <a:gd name="connsiteX111" fmla="*/ 259629 w 666492"/>
                  <a:gd name="connsiteY111" fmla="*/ 590680 h 1628652"/>
                  <a:gd name="connsiteX112" fmla="*/ 335829 w 666492"/>
                  <a:gd name="connsiteY112" fmla="*/ 562105 h 1628652"/>
                  <a:gd name="connsiteX113" fmla="*/ 332654 w 666492"/>
                  <a:gd name="connsiteY113" fmla="*/ 504955 h 1628652"/>
                  <a:gd name="connsiteX114" fmla="*/ 250104 w 666492"/>
                  <a:gd name="connsiteY114" fmla="*/ 504955 h 1628652"/>
                  <a:gd name="connsiteX115" fmla="*/ 138979 w 666492"/>
                  <a:gd name="connsiteY115" fmla="*/ 473205 h 1628652"/>
                  <a:gd name="connsiteX116" fmla="*/ 107229 w 666492"/>
                  <a:gd name="connsiteY116" fmla="*/ 403355 h 1628652"/>
                  <a:gd name="connsiteX117" fmla="*/ 107229 w 666492"/>
                  <a:gd name="connsiteY117" fmla="*/ 333505 h 1628652"/>
                  <a:gd name="connsiteX118" fmla="*/ 158029 w 666492"/>
                  <a:gd name="connsiteY118" fmla="*/ 323980 h 1628652"/>
                  <a:gd name="connsiteX119" fmla="*/ 218354 w 666492"/>
                  <a:gd name="connsiteY119" fmla="*/ 406530 h 1628652"/>
                  <a:gd name="connsiteX120" fmla="*/ 253279 w 666492"/>
                  <a:gd name="connsiteY120" fmla="*/ 425580 h 1628652"/>
                  <a:gd name="connsiteX121" fmla="*/ 275504 w 666492"/>
                  <a:gd name="connsiteY121" fmla="*/ 390655 h 1628652"/>
                  <a:gd name="connsiteX122" fmla="*/ 208829 w 666492"/>
                  <a:gd name="connsiteY122" fmla="*/ 336680 h 1628652"/>
                  <a:gd name="connsiteX123" fmla="*/ 161204 w 666492"/>
                  <a:gd name="connsiteY123" fmla="*/ 282705 h 1628652"/>
                  <a:gd name="connsiteX124" fmla="*/ 158029 w 666492"/>
                  <a:gd name="connsiteY124" fmla="*/ 196980 h 1628652"/>
                  <a:gd name="connsiteX125" fmla="*/ 196129 w 666492"/>
                  <a:gd name="connsiteY125" fmla="*/ 133480 h 1628652"/>
                  <a:gd name="connsiteX126" fmla="*/ 253279 w 666492"/>
                  <a:gd name="connsiteY126" fmla="*/ 225555 h 1628652"/>
                  <a:gd name="connsiteX127" fmla="*/ 310429 w 666492"/>
                  <a:gd name="connsiteY127" fmla="*/ 349380 h 1628652"/>
                  <a:gd name="connsiteX128" fmla="*/ 370754 w 666492"/>
                  <a:gd name="connsiteY128" fmla="*/ 374780 h 1628652"/>
                  <a:gd name="connsiteX129" fmla="*/ 405679 w 666492"/>
                  <a:gd name="connsiteY129" fmla="*/ 308105 h 1628652"/>
                  <a:gd name="connsiteX130" fmla="*/ 332654 w 666492"/>
                  <a:gd name="connsiteY130" fmla="*/ 225555 h 1628652"/>
                  <a:gd name="connsiteX131" fmla="*/ 253279 w 666492"/>
                  <a:gd name="connsiteY131" fmla="*/ 123955 h 1628652"/>
                  <a:gd name="connsiteX132" fmla="*/ 288204 w 666492"/>
                  <a:gd name="connsiteY132" fmla="*/ 35055 h 1628652"/>
                  <a:gd name="connsiteX133" fmla="*/ 450129 w 666492"/>
                  <a:gd name="connsiteY133" fmla="*/ 3305 h 1628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</a:cxnLst>
                <a:rect l="l" t="t" r="r" b="b"/>
                <a:pathLst>
                  <a:path w="666492" h="1628652">
                    <a:moveTo>
                      <a:pt x="450129" y="3305"/>
                    </a:moveTo>
                    <a:cubicBezTo>
                      <a:pt x="498812" y="-399"/>
                      <a:pt x="544850" y="-4632"/>
                      <a:pt x="580304" y="12830"/>
                    </a:cubicBezTo>
                    <a:cubicBezTo>
                      <a:pt x="615758" y="30292"/>
                      <a:pt x="662325" y="86384"/>
                      <a:pt x="662854" y="108080"/>
                    </a:cubicBezTo>
                    <a:cubicBezTo>
                      <a:pt x="663383" y="129776"/>
                      <a:pt x="583479" y="143005"/>
                      <a:pt x="583479" y="143005"/>
                    </a:cubicBezTo>
                    <a:cubicBezTo>
                      <a:pt x="557550" y="154647"/>
                      <a:pt x="518921" y="162584"/>
                      <a:pt x="507279" y="177930"/>
                    </a:cubicBezTo>
                    <a:cubicBezTo>
                      <a:pt x="495637" y="193276"/>
                      <a:pt x="498813" y="223438"/>
                      <a:pt x="513629" y="235080"/>
                    </a:cubicBezTo>
                    <a:cubicBezTo>
                      <a:pt x="528445" y="246722"/>
                      <a:pt x="574483" y="254659"/>
                      <a:pt x="596179" y="247780"/>
                    </a:cubicBezTo>
                    <a:cubicBezTo>
                      <a:pt x="617875" y="240901"/>
                      <a:pt x="632162" y="192218"/>
                      <a:pt x="643804" y="193805"/>
                    </a:cubicBezTo>
                    <a:cubicBezTo>
                      <a:pt x="655446" y="195392"/>
                      <a:pt x="669204" y="219734"/>
                      <a:pt x="666029" y="257305"/>
                    </a:cubicBezTo>
                    <a:cubicBezTo>
                      <a:pt x="662854" y="294876"/>
                      <a:pt x="636925" y="381659"/>
                      <a:pt x="624754" y="419230"/>
                    </a:cubicBezTo>
                    <a:cubicBezTo>
                      <a:pt x="612583" y="456801"/>
                      <a:pt x="603587" y="479555"/>
                      <a:pt x="593004" y="482730"/>
                    </a:cubicBezTo>
                    <a:cubicBezTo>
                      <a:pt x="582421" y="485905"/>
                      <a:pt x="574483" y="462092"/>
                      <a:pt x="561254" y="438280"/>
                    </a:cubicBezTo>
                    <a:cubicBezTo>
                      <a:pt x="548025" y="414468"/>
                      <a:pt x="529504" y="351497"/>
                      <a:pt x="513629" y="339855"/>
                    </a:cubicBezTo>
                    <a:cubicBezTo>
                      <a:pt x="497754" y="328213"/>
                      <a:pt x="469708" y="354143"/>
                      <a:pt x="466004" y="368430"/>
                    </a:cubicBezTo>
                    <a:cubicBezTo>
                      <a:pt x="462300" y="382717"/>
                      <a:pt x="477117" y="401768"/>
                      <a:pt x="491404" y="425580"/>
                    </a:cubicBezTo>
                    <a:cubicBezTo>
                      <a:pt x="505691" y="449392"/>
                      <a:pt x="534796" y="490668"/>
                      <a:pt x="551729" y="511305"/>
                    </a:cubicBezTo>
                    <a:cubicBezTo>
                      <a:pt x="568662" y="531943"/>
                      <a:pt x="589829" y="539351"/>
                      <a:pt x="593004" y="549405"/>
                    </a:cubicBezTo>
                    <a:cubicBezTo>
                      <a:pt x="596179" y="559459"/>
                      <a:pt x="585067" y="577980"/>
                      <a:pt x="570779" y="571630"/>
                    </a:cubicBezTo>
                    <a:cubicBezTo>
                      <a:pt x="556491" y="565280"/>
                      <a:pt x="530033" y="519772"/>
                      <a:pt x="507279" y="511305"/>
                    </a:cubicBezTo>
                    <a:cubicBezTo>
                      <a:pt x="484525" y="502838"/>
                      <a:pt x="450129" y="513422"/>
                      <a:pt x="434254" y="520830"/>
                    </a:cubicBezTo>
                    <a:cubicBezTo>
                      <a:pt x="418379" y="528238"/>
                      <a:pt x="407796" y="544113"/>
                      <a:pt x="412029" y="555755"/>
                    </a:cubicBezTo>
                    <a:cubicBezTo>
                      <a:pt x="416262" y="567397"/>
                      <a:pt x="435841" y="583272"/>
                      <a:pt x="459654" y="590680"/>
                    </a:cubicBezTo>
                    <a:cubicBezTo>
                      <a:pt x="483467" y="598088"/>
                      <a:pt x="537442" y="592268"/>
                      <a:pt x="554904" y="600205"/>
                    </a:cubicBezTo>
                    <a:cubicBezTo>
                      <a:pt x="572366" y="608142"/>
                      <a:pt x="569192" y="629838"/>
                      <a:pt x="564429" y="638305"/>
                    </a:cubicBezTo>
                    <a:cubicBezTo>
                      <a:pt x="559666" y="646772"/>
                      <a:pt x="531621" y="639363"/>
                      <a:pt x="526329" y="651005"/>
                    </a:cubicBezTo>
                    <a:cubicBezTo>
                      <a:pt x="521037" y="662647"/>
                      <a:pt x="536383" y="694397"/>
                      <a:pt x="532679" y="708155"/>
                    </a:cubicBezTo>
                    <a:cubicBezTo>
                      <a:pt x="528975" y="721913"/>
                      <a:pt x="523683" y="733026"/>
                      <a:pt x="504104" y="733555"/>
                    </a:cubicBezTo>
                    <a:cubicBezTo>
                      <a:pt x="484525" y="734084"/>
                      <a:pt x="444837" y="712917"/>
                      <a:pt x="415204" y="711330"/>
                    </a:cubicBezTo>
                    <a:cubicBezTo>
                      <a:pt x="385571" y="709743"/>
                      <a:pt x="352762" y="710272"/>
                      <a:pt x="326304" y="724030"/>
                    </a:cubicBezTo>
                    <a:cubicBezTo>
                      <a:pt x="299846" y="737788"/>
                      <a:pt x="264921" y="770068"/>
                      <a:pt x="256454" y="793880"/>
                    </a:cubicBezTo>
                    <a:cubicBezTo>
                      <a:pt x="247987" y="817692"/>
                      <a:pt x="259100" y="859497"/>
                      <a:pt x="275504" y="866905"/>
                    </a:cubicBezTo>
                    <a:cubicBezTo>
                      <a:pt x="291908" y="874313"/>
                      <a:pt x="335300" y="852617"/>
                      <a:pt x="354879" y="838330"/>
                    </a:cubicBezTo>
                    <a:cubicBezTo>
                      <a:pt x="374458" y="824043"/>
                      <a:pt x="375516" y="791763"/>
                      <a:pt x="392979" y="781180"/>
                    </a:cubicBezTo>
                    <a:cubicBezTo>
                      <a:pt x="410441" y="770597"/>
                      <a:pt x="433196" y="773243"/>
                      <a:pt x="459654" y="774830"/>
                    </a:cubicBezTo>
                    <a:cubicBezTo>
                      <a:pt x="486112" y="776418"/>
                      <a:pt x="541146" y="775359"/>
                      <a:pt x="551729" y="790705"/>
                    </a:cubicBezTo>
                    <a:cubicBezTo>
                      <a:pt x="562312" y="806051"/>
                      <a:pt x="541675" y="848913"/>
                      <a:pt x="523154" y="866905"/>
                    </a:cubicBezTo>
                    <a:cubicBezTo>
                      <a:pt x="504633" y="884897"/>
                      <a:pt x="464946" y="894951"/>
                      <a:pt x="440604" y="898655"/>
                    </a:cubicBezTo>
                    <a:cubicBezTo>
                      <a:pt x="416262" y="902359"/>
                      <a:pt x="396683" y="882251"/>
                      <a:pt x="377104" y="889130"/>
                    </a:cubicBezTo>
                    <a:cubicBezTo>
                      <a:pt x="357525" y="896009"/>
                      <a:pt x="323658" y="925643"/>
                      <a:pt x="323129" y="939930"/>
                    </a:cubicBezTo>
                    <a:cubicBezTo>
                      <a:pt x="322600" y="954218"/>
                      <a:pt x="354879" y="972209"/>
                      <a:pt x="373929" y="974855"/>
                    </a:cubicBezTo>
                    <a:cubicBezTo>
                      <a:pt x="392979" y="977501"/>
                      <a:pt x="416262" y="961626"/>
                      <a:pt x="437429" y="955805"/>
                    </a:cubicBezTo>
                    <a:cubicBezTo>
                      <a:pt x="458596" y="949984"/>
                      <a:pt x="487700" y="930405"/>
                      <a:pt x="500929" y="939930"/>
                    </a:cubicBezTo>
                    <a:cubicBezTo>
                      <a:pt x="514158" y="949455"/>
                      <a:pt x="516275" y="985968"/>
                      <a:pt x="516804" y="1012955"/>
                    </a:cubicBezTo>
                    <a:cubicBezTo>
                      <a:pt x="517333" y="1039942"/>
                      <a:pt x="518391" y="1084922"/>
                      <a:pt x="504104" y="1101855"/>
                    </a:cubicBezTo>
                    <a:cubicBezTo>
                      <a:pt x="489817" y="1118788"/>
                      <a:pt x="460183" y="1119847"/>
                      <a:pt x="431079" y="1114555"/>
                    </a:cubicBezTo>
                    <a:cubicBezTo>
                      <a:pt x="401975" y="1109263"/>
                      <a:pt x="355937" y="1080688"/>
                      <a:pt x="329479" y="1070105"/>
                    </a:cubicBezTo>
                    <a:cubicBezTo>
                      <a:pt x="303021" y="1059522"/>
                      <a:pt x="286616" y="1043647"/>
                      <a:pt x="272329" y="1051055"/>
                    </a:cubicBezTo>
                    <a:cubicBezTo>
                      <a:pt x="258042" y="1058463"/>
                      <a:pt x="232642" y="1099739"/>
                      <a:pt x="243754" y="1114555"/>
                    </a:cubicBezTo>
                    <a:cubicBezTo>
                      <a:pt x="254866" y="1129371"/>
                      <a:pt x="304079" y="1132547"/>
                      <a:pt x="339004" y="1139955"/>
                    </a:cubicBezTo>
                    <a:cubicBezTo>
                      <a:pt x="373929" y="1147363"/>
                      <a:pt x="423142" y="1143130"/>
                      <a:pt x="453304" y="1159005"/>
                    </a:cubicBezTo>
                    <a:cubicBezTo>
                      <a:pt x="483466" y="1174880"/>
                      <a:pt x="505162" y="1211922"/>
                      <a:pt x="519979" y="1235205"/>
                    </a:cubicBezTo>
                    <a:cubicBezTo>
                      <a:pt x="534796" y="1258488"/>
                      <a:pt x="542733" y="1283888"/>
                      <a:pt x="542204" y="1298705"/>
                    </a:cubicBezTo>
                    <a:cubicBezTo>
                      <a:pt x="541675" y="1313522"/>
                      <a:pt x="533208" y="1328338"/>
                      <a:pt x="516804" y="1324105"/>
                    </a:cubicBezTo>
                    <a:cubicBezTo>
                      <a:pt x="500400" y="1319872"/>
                      <a:pt x="468121" y="1290768"/>
                      <a:pt x="443779" y="1273305"/>
                    </a:cubicBezTo>
                    <a:cubicBezTo>
                      <a:pt x="419437" y="1255842"/>
                      <a:pt x="389275" y="1227797"/>
                      <a:pt x="370754" y="1219330"/>
                    </a:cubicBezTo>
                    <a:cubicBezTo>
                      <a:pt x="352233" y="1210863"/>
                      <a:pt x="332654" y="1214038"/>
                      <a:pt x="332654" y="1222505"/>
                    </a:cubicBezTo>
                    <a:cubicBezTo>
                      <a:pt x="332654" y="1230972"/>
                      <a:pt x="350116" y="1252138"/>
                      <a:pt x="370754" y="1270130"/>
                    </a:cubicBezTo>
                    <a:cubicBezTo>
                      <a:pt x="391391" y="1288122"/>
                      <a:pt x="431079" y="1306113"/>
                      <a:pt x="456479" y="1330455"/>
                    </a:cubicBezTo>
                    <a:cubicBezTo>
                      <a:pt x="481879" y="1354797"/>
                      <a:pt x="514687" y="1387605"/>
                      <a:pt x="523154" y="1416180"/>
                    </a:cubicBezTo>
                    <a:cubicBezTo>
                      <a:pt x="531621" y="1444755"/>
                      <a:pt x="520508" y="1496084"/>
                      <a:pt x="507279" y="1501905"/>
                    </a:cubicBezTo>
                    <a:cubicBezTo>
                      <a:pt x="494050" y="1507726"/>
                      <a:pt x="466533" y="1478622"/>
                      <a:pt x="443779" y="1451105"/>
                    </a:cubicBezTo>
                    <a:cubicBezTo>
                      <a:pt x="421025" y="1423588"/>
                      <a:pt x="398271" y="1367497"/>
                      <a:pt x="370754" y="1336805"/>
                    </a:cubicBezTo>
                    <a:cubicBezTo>
                      <a:pt x="343237" y="1306113"/>
                      <a:pt x="298258" y="1273834"/>
                      <a:pt x="278679" y="1266955"/>
                    </a:cubicBezTo>
                    <a:cubicBezTo>
                      <a:pt x="259100" y="1260076"/>
                      <a:pt x="249046" y="1276480"/>
                      <a:pt x="253279" y="1295530"/>
                    </a:cubicBezTo>
                    <a:cubicBezTo>
                      <a:pt x="257512" y="1314580"/>
                      <a:pt x="277092" y="1348976"/>
                      <a:pt x="304079" y="1381255"/>
                    </a:cubicBezTo>
                    <a:cubicBezTo>
                      <a:pt x="331066" y="1413534"/>
                      <a:pt x="388746" y="1457455"/>
                      <a:pt x="415204" y="1489205"/>
                    </a:cubicBezTo>
                    <a:cubicBezTo>
                      <a:pt x="441662" y="1520955"/>
                      <a:pt x="457537" y="1554293"/>
                      <a:pt x="462829" y="1571755"/>
                    </a:cubicBezTo>
                    <a:cubicBezTo>
                      <a:pt x="468121" y="1589217"/>
                      <a:pt x="466004" y="1584984"/>
                      <a:pt x="446954" y="1593980"/>
                    </a:cubicBezTo>
                    <a:cubicBezTo>
                      <a:pt x="427904" y="1602976"/>
                      <a:pt x="392979" y="1620968"/>
                      <a:pt x="348529" y="1625730"/>
                    </a:cubicBezTo>
                    <a:cubicBezTo>
                      <a:pt x="304079" y="1630493"/>
                      <a:pt x="228937" y="1629434"/>
                      <a:pt x="180254" y="1622555"/>
                    </a:cubicBezTo>
                    <a:cubicBezTo>
                      <a:pt x="131571" y="1615676"/>
                      <a:pt x="79712" y="1601388"/>
                      <a:pt x="56429" y="1584455"/>
                    </a:cubicBezTo>
                    <a:cubicBezTo>
                      <a:pt x="33146" y="1567522"/>
                      <a:pt x="34204" y="1537888"/>
                      <a:pt x="40554" y="1520955"/>
                    </a:cubicBezTo>
                    <a:cubicBezTo>
                      <a:pt x="46904" y="1504022"/>
                      <a:pt x="74950" y="1485501"/>
                      <a:pt x="94529" y="1482855"/>
                    </a:cubicBezTo>
                    <a:cubicBezTo>
                      <a:pt x="114108" y="1480209"/>
                      <a:pt x="142154" y="1513547"/>
                      <a:pt x="158029" y="1505080"/>
                    </a:cubicBezTo>
                    <a:cubicBezTo>
                      <a:pt x="173904" y="1496613"/>
                      <a:pt x="194012" y="1452692"/>
                      <a:pt x="189779" y="1432055"/>
                    </a:cubicBezTo>
                    <a:cubicBezTo>
                      <a:pt x="185546" y="1411418"/>
                      <a:pt x="151679" y="1384959"/>
                      <a:pt x="132629" y="1381255"/>
                    </a:cubicBezTo>
                    <a:cubicBezTo>
                      <a:pt x="113579" y="1377551"/>
                      <a:pt x="89766" y="1397659"/>
                      <a:pt x="75479" y="1409830"/>
                    </a:cubicBezTo>
                    <a:cubicBezTo>
                      <a:pt x="61192" y="1422001"/>
                      <a:pt x="58017" y="1451634"/>
                      <a:pt x="46904" y="1454280"/>
                    </a:cubicBezTo>
                    <a:cubicBezTo>
                      <a:pt x="35791" y="1456926"/>
                      <a:pt x="16212" y="1454280"/>
                      <a:pt x="8804" y="1425705"/>
                    </a:cubicBezTo>
                    <a:cubicBezTo>
                      <a:pt x="1396" y="1397130"/>
                      <a:pt x="337" y="1324634"/>
                      <a:pt x="2454" y="1282830"/>
                    </a:cubicBezTo>
                    <a:cubicBezTo>
                      <a:pt x="4571" y="1241026"/>
                      <a:pt x="10392" y="1180701"/>
                      <a:pt x="21504" y="1174880"/>
                    </a:cubicBezTo>
                    <a:cubicBezTo>
                      <a:pt x="32616" y="1169059"/>
                      <a:pt x="49021" y="1225151"/>
                      <a:pt x="69129" y="1247905"/>
                    </a:cubicBezTo>
                    <a:cubicBezTo>
                      <a:pt x="89237" y="1270659"/>
                      <a:pt x="123633" y="1309288"/>
                      <a:pt x="142154" y="1311405"/>
                    </a:cubicBezTo>
                    <a:cubicBezTo>
                      <a:pt x="160675" y="1313522"/>
                      <a:pt x="187133" y="1283359"/>
                      <a:pt x="180254" y="1260605"/>
                    </a:cubicBezTo>
                    <a:cubicBezTo>
                      <a:pt x="173375" y="1237851"/>
                      <a:pt x="129983" y="1203455"/>
                      <a:pt x="100879" y="1174880"/>
                    </a:cubicBezTo>
                    <a:cubicBezTo>
                      <a:pt x="71775" y="1146305"/>
                      <a:pt x="19387" y="1107676"/>
                      <a:pt x="5629" y="1089155"/>
                    </a:cubicBezTo>
                    <a:cubicBezTo>
                      <a:pt x="-8129" y="1070634"/>
                      <a:pt x="6158" y="1055288"/>
                      <a:pt x="18329" y="1063755"/>
                    </a:cubicBezTo>
                    <a:cubicBezTo>
                      <a:pt x="30500" y="1072222"/>
                      <a:pt x="54841" y="1130430"/>
                      <a:pt x="78654" y="1139955"/>
                    </a:cubicBezTo>
                    <a:cubicBezTo>
                      <a:pt x="102466" y="1149480"/>
                      <a:pt x="143212" y="1129372"/>
                      <a:pt x="161204" y="1120905"/>
                    </a:cubicBezTo>
                    <a:cubicBezTo>
                      <a:pt x="179196" y="1112438"/>
                      <a:pt x="188721" y="1101326"/>
                      <a:pt x="186604" y="1089155"/>
                    </a:cubicBezTo>
                    <a:cubicBezTo>
                      <a:pt x="184487" y="1076984"/>
                      <a:pt x="170729" y="1053172"/>
                      <a:pt x="148504" y="1047880"/>
                    </a:cubicBezTo>
                    <a:cubicBezTo>
                      <a:pt x="126279" y="1042588"/>
                      <a:pt x="76008" y="1060051"/>
                      <a:pt x="53254" y="1057405"/>
                    </a:cubicBezTo>
                    <a:cubicBezTo>
                      <a:pt x="30500" y="1054759"/>
                      <a:pt x="15154" y="1052113"/>
                      <a:pt x="11979" y="1032005"/>
                    </a:cubicBezTo>
                    <a:cubicBezTo>
                      <a:pt x="8804" y="1011897"/>
                      <a:pt x="22033" y="954217"/>
                      <a:pt x="34204" y="936755"/>
                    </a:cubicBezTo>
                    <a:cubicBezTo>
                      <a:pt x="46375" y="919293"/>
                      <a:pt x="60133" y="925113"/>
                      <a:pt x="85004" y="927230"/>
                    </a:cubicBezTo>
                    <a:cubicBezTo>
                      <a:pt x="109875" y="929347"/>
                      <a:pt x="152737" y="951572"/>
                      <a:pt x="183429" y="949455"/>
                    </a:cubicBezTo>
                    <a:cubicBezTo>
                      <a:pt x="214121" y="947338"/>
                      <a:pt x="259100" y="928817"/>
                      <a:pt x="269154" y="914530"/>
                    </a:cubicBezTo>
                    <a:cubicBezTo>
                      <a:pt x="279208" y="900243"/>
                      <a:pt x="261746" y="867434"/>
                      <a:pt x="243754" y="863730"/>
                    </a:cubicBezTo>
                    <a:cubicBezTo>
                      <a:pt x="225762" y="860026"/>
                      <a:pt x="185546" y="891776"/>
                      <a:pt x="161204" y="892305"/>
                    </a:cubicBezTo>
                    <a:cubicBezTo>
                      <a:pt x="136862" y="892834"/>
                      <a:pt x="113579" y="879605"/>
                      <a:pt x="97704" y="866905"/>
                    </a:cubicBezTo>
                    <a:cubicBezTo>
                      <a:pt x="81829" y="854205"/>
                      <a:pt x="64366" y="833038"/>
                      <a:pt x="65954" y="816105"/>
                    </a:cubicBezTo>
                    <a:cubicBezTo>
                      <a:pt x="67541" y="799172"/>
                      <a:pt x="88179" y="775359"/>
                      <a:pt x="107229" y="765305"/>
                    </a:cubicBezTo>
                    <a:cubicBezTo>
                      <a:pt x="126279" y="755251"/>
                      <a:pt x="150621" y="763188"/>
                      <a:pt x="180254" y="755780"/>
                    </a:cubicBezTo>
                    <a:cubicBezTo>
                      <a:pt x="209887" y="748372"/>
                      <a:pt x="273387" y="737788"/>
                      <a:pt x="285029" y="720855"/>
                    </a:cubicBezTo>
                    <a:cubicBezTo>
                      <a:pt x="296671" y="703922"/>
                      <a:pt x="269683" y="656297"/>
                      <a:pt x="250104" y="654180"/>
                    </a:cubicBezTo>
                    <a:cubicBezTo>
                      <a:pt x="230525" y="652063"/>
                      <a:pt x="190308" y="697043"/>
                      <a:pt x="167554" y="708155"/>
                    </a:cubicBezTo>
                    <a:cubicBezTo>
                      <a:pt x="144800" y="719267"/>
                      <a:pt x="133158" y="723501"/>
                      <a:pt x="113579" y="720855"/>
                    </a:cubicBezTo>
                    <a:cubicBezTo>
                      <a:pt x="94000" y="718209"/>
                      <a:pt x="61721" y="712388"/>
                      <a:pt x="50079" y="692280"/>
                    </a:cubicBezTo>
                    <a:cubicBezTo>
                      <a:pt x="38437" y="672172"/>
                      <a:pt x="33675" y="626134"/>
                      <a:pt x="43729" y="600205"/>
                    </a:cubicBezTo>
                    <a:cubicBezTo>
                      <a:pt x="53783" y="574276"/>
                      <a:pt x="83416" y="545172"/>
                      <a:pt x="110404" y="536705"/>
                    </a:cubicBezTo>
                    <a:cubicBezTo>
                      <a:pt x="137392" y="528238"/>
                      <a:pt x="180783" y="540409"/>
                      <a:pt x="205654" y="549405"/>
                    </a:cubicBezTo>
                    <a:cubicBezTo>
                      <a:pt x="230525" y="558401"/>
                      <a:pt x="237933" y="588563"/>
                      <a:pt x="259629" y="590680"/>
                    </a:cubicBezTo>
                    <a:cubicBezTo>
                      <a:pt x="281325" y="592797"/>
                      <a:pt x="323658" y="576392"/>
                      <a:pt x="335829" y="562105"/>
                    </a:cubicBezTo>
                    <a:cubicBezTo>
                      <a:pt x="348000" y="547818"/>
                      <a:pt x="346941" y="514480"/>
                      <a:pt x="332654" y="504955"/>
                    </a:cubicBezTo>
                    <a:cubicBezTo>
                      <a:pt x="318367" y="495430"/>
                      <a:pt x="282383" y="510247"/>
                      <a:pt x="250104" y="504955"/>
                    </a:cubicBezTo>
                    <a:cubicBezTo>
                      <a:pt x="217825" y="499663"/>
                      <a:pt x="162791" y="490138"/>
                      <a:pt x="138979" y="473205"/>
                    </a:cubicBezTo>
                    <a:cubicBezTo>
                      <a:pt x="115166" y="456272"/>
                      <a:pt x="112521" y="426638"/>
                      <a:pt x="107229" y="403355"/>
                    </a:cubicBezTo>
                    <a:cubicBezTo>
                      <a:pt x="101937" y="380072"/>
                      <a:pt x="98762" y="346734"/>
                      <a:pt x="107229" y="333505"/>
                    </a:cubicBezTo>
                    <a:cubicBezTo>
                      <a:pt x="115696" y="320276"/>
                      <a:pt x="139508" y="311809"/>
                      <a:pt x="158029" y="323980"/>
                    </a:cubicBezTo>
                    <a:cubicBezTo>
                      <a:pt x="176550" y="336151"/>
                      <a:pt x="202479" y="389597"/>
                      <a:pt x="218354" y="406530"/>
                    </a:cubicBezTo>
                    <a:cubicBezTo>
                      <a:pt x="234229" y="423463"/>
                      <a:pt x="243754" y="428226"/>
                      <a:pt x="253279" y="425580"/>
                    </a:cubicBezTo>
                    <a:cubicBezTo>
                      <a:pt x="262804" y="422934"/>
                      <a:pt x="282912" y="405472"/>
                      <a:pt x="275504" y="390655"/>
                    </a:cubicBezTo>
                    <a:cubicBezTo>
                      <a:pt x="268096" y="375838"/>
                      <a:pt x="227879" y="354672"/>
                      <a:pt x="208829" y="336680"/>
                    </a:cubicBezTo>
                    <a:cubicBezTo>
                      <a:pt x="189779" y="318688"/>
                      <a:pt x="169671" y="305988"/>
                      <a:pt x="161204" y="282705"/>
                    </a:cubicBezTo>
                    <a:cubicBezTo>
                      <a:pt x="152737" y="259422"/>
                      <a:pt x="152208" y="221851"/>
                      <a:pt x="158029" y="196980"/>
                    </a:cubicBezTo>
                    <a:cubicBezTo>
                      <a:pt x="163850" y="172109"/>
                      <a:pt x="180254" y="128718"/>
                      <a:pt x="196129" y="133480"/>
                    </a:cubicBezTo>
                    <a:cubicBezTo>
                      <a:pt x="212004" y="138242"/>
                      <a:pt x="234229" y="189572"/>
                      <a:pt x="253279" y="225555"/>
                    </a:cubicBezTo>
                    <a:cubicBezTo>
                      <a:pt x="272329" y="261538"/>
                      <a:pt x="290850" y="324509"/>
                      <a:pt x="310429" y="349380"/>
                    </a:cubicBezTo>
                    <a:cubicBezTo>
                      <a:pt x="330008" y="374251"/>
                      <a:pt x="354879" y="381659"/>
                      <a:pt x="370754" y="374780"/>
                    </a:cubicBezTo>
                    <a:cubicBezTo>
                      <a:pt x="386629" y="367901"/>
                      <a:pt x="412029" y="332976"/>
                      <a:pt x="405679" y="308105"/>
                    </a:cubicBezTo>
                    <a:cubicBezTo>
                      <a:pt x="399329" y="283234"/>
                      <a:pt x="358054" y="256247"/>
                      <a:pt x="332654" y="225555"/>
                    </a:cubicBezTo>
                    <a:cubicBezTo>
                      <a:pt x="307254" y="194863"/>
                      <a:pt x="260687" y="155705"/>
                      <a:pt x="253279" y="123955"/>
                    </a:cubicBezTo>
                    <a:cubicBezTo>
                      <a:pt x="245871" y="92205"/>
                      <a:pt x="264392" y="53576"/>
                      <a:pt x="288204" y="35055"/>
                    </a:cubicBezTo>
                    <a:cubicBezTo>
                      <a:pt x="321012" y="14947"/>
                      <a:pt x="401446" y="7009"/>
                      <a:pt x="450129" y="3305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21" name="TextBox 520">
            <a:extLst>
              <a:ext uri="{FF2B5EF4-FFF2-40B4-BE49-F238E27FC236}">
                <a16:creationId xmlns:a16="http://schemas.microsoft.com/office/drawing/2014/main" id="{55E73D50-04F6-4234-B1F9-6BDEC5EC65B5}"/>
              </a:ext>
            </a:extLst>
          </p:cNvPr>
          <p:cNvSpPr txBox="1"/>
          <p:nvPr/>
        </p:nvSpPr>
        <p:spPr>
          <a:xfrm>
            <a:off x="154450" y="963490"/>
            <a:ext cx="29473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DNA:  information storage</a:t>
            </a:r>
          </a:p>
        </p:txBody>
      </p:sp>
      <p:sp>
        <p:nvSpPr>
          <p:cNvPr id="523" name="TextBox 522">
            <a:extLst>
              <a:ext uri="{FF2B5EF4-FFF2-40B4-BE49-F238E27FC236}">
                <a16:creationId xmlns:a16="http://schemas.microsoft.com/office/drawing/2014/main" id="{8DEF3CDB-5388-44A3-8D51-6C2D63C265BD}"/>
              </a:ext>
            </a:extLst>
          </p:cNvPr>
          <p:cNvSpPr txBox="1"/>
          <p:nvPr/>
        </p:nvSpPr>
        <p:spPr>
          <a:xfrm>
            <a:off x="0" y="328866"/>
            <a:ext cx="9144000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Primary Roles of </a:t>
            </a:r>
            <a:r>
              <a:rPr lang="en-US" sz="2000" b="1" dirty="0"/>
              <a:t>Nucleic Acids</a:t>
            </a:r>
            <a:r>
              <a:rPr lang="en-US" sz="2000" dirty="0"/>
              <a:t> in Cell Structure and Function</a:t>
            </a:r>
          </a:p>
        </p:txBody>
      </p:sp>
      <p:sp>
        <p:nvSpPr>
          <p:cNvPr id="673" name="TextBox 672">
            <a:extLst>
              <a:ext uri="{FF2B5EF4-FFF2-40B4-BE49-F238E27FC236}">
                <a16:creationId xmlns:a16="http://schemas.microsoft.com/office/drawing/2014/main" id="{33163AFD-B37B-4C3E-8D36-DBD48AE7BA89}"/>
              </a:ext>
            </a:extLst>
          </p:cNvPr>
          <p:cNvSpPr txBox="1"/>
          <p:nvPr/>
        </p:nvSpPr>
        <p:spPr>
          <a:xfrm>
            <a:off x="6070113" y="878103"/>
            <a:ext cx="29473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RNA:  information messaging</a:t>
            </a:r>
          </a:p>
        </p:txBody>
      </p:sp>
      <p:sp>
        <p:nvSpPr>
          <p:cNvPr id="674" name="TextBox 673">
            <a:extLst>
              <a:ext uri="{FF2B5EF4-FFF2-40B4-BE49-F238E27FC236}">
                <a16:creationId xmlns:a16="http://schemas.microsoft.com/office/drawing/2014/main" id="{FDD02AD6-075F-4983-B092-A8B122A0C207}"/>
              </a:ext>
            </a:extLst>
          </p:cNvPr>
          <p:cNvSpPr txBox="1"/>
          <p:nvPr/>
        </p:nvSpPr>
        <p:spPr>
          <a:xfrm>
            <a:off x="521624" y="5718844"/>
            <a:ext cx="29473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ATP:  energy source for most chemical reactions</a:t>
            </a:r>
          </a:p>
        </p:txBody>
      </p:sp>
      <p:sp>
        <p:nvSpPr>
          <p:cNvPr id="678" name="Freeform: Shape 677">
            <a:extLst>
              <a:ext uri="{FF2B5EF4-FFF2-40B4-BE49-F238E27FC236}">
                <a16:creationId xmlns:a16="http://schemas.microsoft.com/office/drawing/2014/main" id="{FF060F6B-9F50-41E7-90E3-33B832BA05C2}"/>
              </a:ext>
            </a:extLst>
          </p:cNvPr>
          <p:cNvSpPr/>
          <p:nvPr/>
        </p:nvSpPr>
        <p:spPr>
          <a:xfrm>
            <a:off x="5623656" y="2646840"/>
            <a:ext cx="182880" cy="14550"/>
          </a:xfrm>
          <a:custGeom>
            <a:avLst/>
            <a:gdLst>
              <a:gd name="connsiteX0" fmla="*/ 0 w 142875"/>
              <a:gd name="connsiteY0" fmla="*/ 5353 h 17260"/>
              <a:gd name="connsiteX1" fmla="*/ 102394 w 142875"/>
              <a:gd name="connsiteY1" fmla="*/ 591 h 17260"/>
              <a:gd name="connsiteX2" fmla="*/ 142875 w 142875"/>
              <a:gd name="connsiteY2" fmla="*/ 17260 h 17260"/>
              <a:gd name="connsiteX0" fmla="*/ 0 w 216694"/>
              <a:gd name="connsiteY0" fmla="*/ 5353 h 5354"/>
              <a:gd name="connsiteX1" fmla="*/ 102394 w 216694"/>
              <a:gd name="connsiteY1" fmla="*/ 591 h 5354"/>
              <a:gd name="connsiteX2" fmla="*/ 216694 w 216694"/>
              <a:gd name="connsiteY2" fmla="*/ 5354 h 5354"/>
              <a:gd name="connsiteX0" fmla="*/ 0 w 10000"/>
              <a:gd name="connsiteY0" fmla="*/ 22699 h 22701"/>
              <a:gd name="connsiteX1" fmla="*/ 5274 w 10000"/>
              <a:gd name="connsiteY1" fmla="*/ 462 h 22701"/>
              <a:gd name="connsiteX2" fmla="*/ 10000 w 10000"/>
              <a:gd name="connsiteY2" fmla="*/ 22701 h 22701"/>
              <a:gd name="connsiteX0" fmla="*/ 0 w 14725"/>
              <a:gd name="connsiteY0" fmla="*/ 22699 h 44941"/>
              <a:gd name="connsiteX1" fmla="*/ 5274 w 14725"/>
              <a:gd name="connsiteY1" fmla="*/ 462 h 44941"/>
              <a:gd name="connsiteX2" fmla="*/ 14725 w 14725"/>
              <a:gd name="connsiteY2" fmla="*/ 44941 h 44941"/>
              <a:gd name="connsiteX0" fmla="*/ 0 w 14725"/>
              <a:gd name="connsiteY0" fmla="*/ 22699 h 44941"/>
              <a:gd name="connsiteX1" fmla="*/ 5274 w 14725"/>
              <a:gd name="connsiteY1" fmla="*/ 462 h 44941"/>
              <a:gd name="connsiteX2" fmla="*/ 9909 w 14725"/>
              <a:gd name="connsiteY2" fmla="*/ 14423 h 44941"/>
              <a:gd name="connsiteX3" fmla="*/ 14725 w 14725"/>
              <a:gd name="connsiteY3" fmla="*/ 44941 h 44941"/>
              <a:gd name="connsiteX0" fmla="*/ 0 w 14945"/>
              <a:gd name="connsiteY0" fmla="*/ 22699 h 22699"/>
              <a:gd name="connsiteX1" fmla="*/ 5274 w 14945"/>
              <a:gd name="connsiteY1" fmla="*/ 462 h 22699"/>
              <a:gd name="connsiteX2" fmla="*/ 9909 w 14945"/>
              <a:gd name="connsiteY2" fmla="*/ 14423 h 22699"/>
              <a:gd name="connsiteX3" fmla="*/ 14945 w 14945"/>
              <a:gd name="connsiteY3" fmla="*/ 4912 h 22699"/>
              <a:gd name="connsiteX0" fmla="*/ 0 w 14945"/>
              <a:gd name="connsiteY0" fmla="*/ 18558 h 18558"/>
              <a:gd name="connsiteX1" fmla="*/ 4615 w 14945"/>
              <a:gd name="connsiteY1" fmla="*/ 9662 h 18558"/>
              <a:gd name="connsiteX2" fmla="*/ 9909 w 14945"/>
              <a:gd name="connsiteY2" fmla="*/ 10282 h 18558"/>
              <a:gd name="connsiteX3" fmla="*/ 14945 w 14945"/>
              <a:gd name="connsiteY3" fmla="*/ 771 h 18558"/>
              <a:gd name="connsiteX0" fmla="*/ 0 w 14945"/>
              <a:gd name="connsiteY0" fmla="*/ 18726 h 18726"/>
              <a:gd name="connsiteX1" fmla="*/ 4615 w 14945"/>
              <a:gd name="connsiteY1" fmla="*/ 9830 h 18726"/>
              <a:gd name="connsiteX2" fmla="*/ 9030 w 14945"/>
              <a:gd name="connsiteY2" fmla="*/ 6003 h 18726"/>
              <a:gd name="connsiteX3" fmla="*/ 14945 w 14945"/>
              <a:gd name="connsiteY3" fmla="*/ 939 h 18726"/>
              <a:gd name="connsiteX0" fmla="*/ 0 w 14945"/>
              <a:gd name="connsiteY0" fmla="*/ 18726 h 32069"/>
              <a:gd name="connsiteX1" fmla="*/ 4725 w 14945"/>
              <a:gd name="connsiteY1" fmla="*/ 32069 h 32069"/>
              <a:gd name="connsiteX2" fmla="*/ 9030 w 14945"/>
              <a:gd name="connsiteY2" fmla="*/ 6003 h 32069"/>
              <a:gd name="connsiteX3" fmla="*/ 14945 w 14945"/>
              <a:gd name="connsiteY3" fmla="*/ 939 h 32069"/>
              <a:gd name="connsiteX0" fmla="*/ 0 w 14945"/>
              <a:gd name="connsiteY0" fmla="*/ 18726 h 32069"/>
              <a:gd name="connsiteX1" fmla="*/ 4725 w 14945"/>
              <a:gd name="connsiteY1" fmla="*/ 32069 h 32069"/>
              <a:gd name="connsiteX2" fmla="*/ 9579 w 14945"/>
              <a:gd name="connsiteY2" fmla="*/ 6003 h 32069"/>
              <a:gd name="connsiteX3" fmla="*/ 14945 w 14945"/>
              <a:gd name="connsiteY3" fmla="*/ 939 h 32069"/>
              <a:gd name="connsiteX0" fmla="*/ 0 w 14945"/>
              <a:gd name="connsiteY0" fmla="*/ 13833 h 27176"/>
              <a:gd name="connsiteX1" fmla="*/ 4725 w 14945"/>
              <a:gd name="connsiteY1" fmla="*/ 27176 h 27176"/>
              <a:gd name="connsiteX2" fmla="*/ 9579 w 14945"/>
              <a:gd name="connsiteY2" fmla="*/ 1110 h 27176"/>
              <a:gd name="connsiteX3" fmla="*/ 14945 w 14945"/>
              <a:gd name="connsiteY3" fmla="*/ 22733 h 27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45" h="27176">
                <a:moveTo>
                  <a:pt x="0" y="13833"/>
                </a:moveTo>
                <a:cubicBezTo>
                  <a:pt x="1813" y="7531"/>
                  <a:pt x="3626" y="23468"/>
                  <a:pt x="4725" y="27176"/>
                </a:cubicBezTo>
                <a:cubicBezTo>
                  <a:pt x="6523" y="25797"/>
                  <a:pt x="8004" y="-6303"/>
                  <a:pt x="9579" y="1110"/>
                </a:cubicBezTo>
                <a:cubicBezTo>
                  <a:pt x="11154" y="8523"/>
                  <a:pt x="14289" y="17647"/>
                  <a:pt x="14945" y="22733"/>
                </a:cubicBezTo>
              </a:path>
            </a:pathLst>
          </a:custGeom>
          <a:noFill/>
          <a:ln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79" name="Freeform: Shape 678">
            <a:extLst>
              <a:ext uri="{FF2B5EF4-FFF2-40B4-BE49-F238E27FC236}">
                <a16:creationId xmlns:a16="http://schemas.microsoft.com/office/drawing/2014/main" id="{15715E86-0C89-4DDA-84A0-06E5742B8B38}"/>
              </a:ext>
            </a:extLst>
          </p:cNvPr>
          <p:cNvSpPr/>
          <p:nvPr/>
        </p:nvSpPr>
        <p:spPr>
          <a:xfrm>
            <a:off x="5758832" y="2939541"/>
            <a:ext cx="182880" cy="14550"/>
          </a:xfrm>
          <a:custGeom>
            <a:avLst/>
            <a:gdLst>
              <a:gd name="connsiteX0" fmla="*/ 0 w 142875"/>
              <a:gd name="connsiteY0" fmla="*/ 5353 h 17260"/>
              <a:gd name="connsiteX1" fmla="*/ 102394 w 142875"/>
              <a:gd name="connsiteY1" fmla="*/ 591 h 17260"/>
              <a:gd name="connsiteX2" fmla="*/ 142875 w 142875"/>
              <a:gd name="connsiteY2" fmla="*/ 17260 h 17260"/>
              <a:gd name="connsiteX0" fmla="*/ 0 w 216694"/>
              <a:gd name="connsiteY0" fmla="*/ 5353 h 5354"/>
              <a:gd name="connsiteX1" fmla="*/ 102394 w 216694"/>
              <a:gd name="connsiteY1" fmla="*/ 591 h 5354"/>
              <a:gd name="connsiteX2" fmla="*/ 216694 w 216694"/>
              <a:gd name="connsiteY2" fmla="*/ 5354 h 5354"/>
              <a:gd name="connsiteX0" fmla="*/ 0 w 10000"/>
              <a:gd name="connsiteY0" fmla="*/ 22699 h 22701"/>
              <a:gd name="connsiteX1" fmla="*/ 5274 w 10000"/>
              <a:gd name="connsiteY1" fmla="*/ 462 h 22701"/>
              <a:gd name="connsiteX2" fmla="*/ 10000 w 10000"/>
              <a:gd name="connsiteY2" fmla="*/ 22701 h 22701"/>
              <a:gd name="connsiteX0" fmla="*/ 0 w 14725"/>
              <a:gd name="connsiteY0" fmla="*/ 22699 h 44941"/>
              <a:gd name="connsiteX1" fmla="*/ 5274 w 14725"/>
              <a:gd name="connsiteY1" fmla="*/ 462 h 44941"/>
              <a:gd name="connsiteX2" fmla="*/ 14725 w 14725"/>
              <a:gd name="connsiteY2" fmla="*/ 44941 h 44941"/>
              <a:gd name="connsiteX0" fmla="*/ 0 w 14725"/>
              <a:gd name="connsiteY0" fmla="*/ 22699 h 44941"/>
              <a:gd name="connsiteX1" fmla="*/ 5274 w 14725"/>
              <a:gd name="connsiteY1" fmla="*/ 462 h 44941"/>
              <a:gd name="connsiteX2" fmla="*/ 9909 w 14725"/>
              <a:gd name="connsiteY2" fmla="*/ 14423 h 44941"/>
              <a:gd name="connsiteX3" fmla="*/ 14725 w 14725"/>
              <a:gd name="connsiteY3" fmla="*/ 44941 h 44941"/>
              <a:gd name="connsiteX0" fmla="*/ 0 w 14945"/>
              <a:gd name="connsiteY0" fmla="*/ 22699 h 22699"/>
              <a:gd name="connsiteX1" fmla="*/ 5274 w 14945"/>
              <a:gd name="connsiteY1" fmla="*/ 462 h 22699"/>
              <a:gd name="connsiteX2" fmla="*/ 9909 w 14945"/>
              <a:gd name="connsiteY2" fmla="*/ 14423 h 22699"/>
              <a:gd name="connsiteX3" fmla="*/ 14945 w 14945"/>
              <a:gd name="connsiteY3" fmla="*/ 4912 h 22699"/>
              <a:gd name="connsiteX0" fmla="*/ 0 w 14945"/>
              <a:gd name="connsiteY0" fmla="*/ 18558 h 18558"/>
              <a:gd name="connsiteX1" fmla="*/ 4615 w 14945"/>
              <a:gd name="connsiteY1" fmla="*/ 9662 h 18558"/>
              <a:gd name="connsiteX2" fmla="*/ 9909 w 14945"/>
              <a:gd name="connsiteY2" fmla="*/ 10282 h 18558"/>
              <a:gd name="connsiteX3" fmla="*/ 14945 w 14945"/>
              <a:gd name="connsiteY3" fmla="*/ 771 h 18558"/>
              <a:gd name="connsiteX0" fmla="*/ 0 w 14945"/>
              <a:gd name="connsiteY0" fmla="*/ 18726 h 18726"/>
              <a:gd name="connsiteX1" fmla="*/ 4615 w 14945"/>
              <a:gd name="connsiteY1" fmla="*/ 9830 h 18726"/>
              <a:gd name="connsiteX2" fmla="*/ 9030 w 14945"/>
              <a:gd name="connsiteY2" fmla="*/ 6003 h 18726"/>
              <a:gd name="connsiteX3" fmla="*/ 14945 w 14945"/>
              <a:gd name="connsiteY3" fmla="*/ 939 h 18726"/>
              <a:gd name="connsiteX0" fmla="*/ 0 w 14945"/>
              <a:gd name="connsiteY0" fmla="*/ 18726 h 32069"/>
              <a:gd name="connsiteX1" fmla="*/ 4725 w 14945"/>
              <a:gd name="connsiteY1" fmla="*/ 32069 h 32069"/>
              <a:gd name="connsiteX2" fmla="*/ 9030 w 14945"/>
              <a:gd name="connsiteY2" fmla="*/ 6003 h 32069"/>
              <a:gd name="connsiteX3" fmla="*/ 14945 w 14945"/>
              <a:gd name="connsiteY3" fmla="*/ 939 h 32069"/>
              <a:gd name="connsiteX0" fmla="*/ 0 w 14945"/>
              <a:gd name="connsiteY0" fmla="*/ 18726 h 32069"/>
              <a:gd name="connsiteX1" fmla="*/ 4725 w 14945"/>
              <a:gd name="connsiteY1" fmla="*/ 32069 h 32069"/>
              <a:gd name="connsiteX2" fmla="*/ 9579 w 14945"/>
              <a:gd name="connsiteY2" fmla="*/ 6003 h 32069"/>
              <a:gd name="connsiteX3" fmla="*/ 14945 w 14945"/>
              <a:gd name="connsiteY3" fmla="*/ 939 h 32069"/>
              <a:gd name="connsiteX0" fmla="*/ 0 w 14945"/>
              <a:gd name="connsiteY0" fmla="*/ 13833 h 27176"/>
              <a:gd name="connsiteX1" fmla="*/ 4725 w 14945"/>
              <a:gd name="connsiteY1" fmla="*/ 27176 h 27176"/>
              <a:gd name="connsiteX2" fmla="*/ 9579 w 14945"/>
              <a:gd name="connsiteY2" fmla="*/ 1110 h 27176"/>
              <a:gd name="connsiteX3" fmla="*/ 14945 w 14945"/>
              <a:gd name="connsiteY3" fmla="*/ 22733 h 27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45" h="27176">
                <a:moveTo>
                  <a:pt x="0" y="13833"/>
                </a:moveTo>
                <a:cubicBezTo>
                  <a:pt x="1813" y="7531"/>
                  <a:pt x="3626" y="23468"/>
                  <a:pt x="4725" y="27176"/>
                </a:cubicBezTo>
                <a:cubicBezTo>
                  <a:pt x="6523" y="25797"/>
                  <a:pt x="8004" y="-6303"/>
                  <a:pt x="9579" y="1110"/>
                </a:cubicBezTo>
                <a:cubicBezTo>
                  <a:pt x="11154" y="8523"/>
                  <a:pt x="14289" y="17647"/>
                  <a:pt x="14945" y="22733"/>
                </a:cubicBezTo>
              </a:path>
            </a:pathLst>
          </a:custGeom>
          <a:noFill/>
          <a:ln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grpSp>
        <p:nvGrpSpPr>
          <p:cNvPr id="681" name="Group 680">
            <a:extLst>
              <a:ext uri="{FF2B5EF4-FFF2-40B4-BE49-F238E27FC236}">
                <a16:creationId xmlns:a16="http://schemas.microsoft.com/office/drawing/2014/main" id="{A9A4F619-7392-4C3C-9314-01AEAF39E382}"/>
              </a:ext>
            </a:extLst>
          </p:cNvPr>
          <p:cNvGrpSpPr/>
          <p:nvPr/>
        </p:nvGrpSpPr>
        <p:grpSpPr>
          <a:xfrm>
            <a:off x="3535119" y="5769057"/>
            <a:ext cx="1815747" cy="1014968"/>
            <a:chOff x="1580500" y="874921"/>
            <a:chExt cx="3951627" cy="2208885"/>
          </a:xfrm>
        </p:grpSpPr>
        <p:cxnSp>
          <p:nvCxnSpPr>
            <p:cNvPr id="683" name="Straight Connector 682">
              <a:extLst>
                <a:ext uri="{FF2B5EF4-FFF2-40B4-BE49-F238E27FC236}">
                  <a16:creationId xmlns:a16="http://schemas.microsoft.com/office/drawing/2014/main" id="{CD70A007-4EE7-49B9-9333-15DE24FFF707}"/>
                </a:ext>
              </a:extLst>
            </p:cNvPr>
            <p:cNvCxnSpPr>
              <a:cxnSpLocks/>
              <a:endCxn id="700" idx="2"/>
            </p:cNvCxnSpPr>
            <p:nvPr/>
          </p:nvCxnSpPr>
          <p:spPr>
            <a:xfrm>
              <a:off x="2016839" y="1092469"/>
              <a:ext cx="287886" cy="1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4" name="Straight Connector 683">
              <a:extLst>
                <a:ext uri="{FF2B5EF4-FFF2-40B4-BE49-F238E27FC236}">
                  <a16:creationId xmlns:a16="http://schemas.microsoft.com/office/drawing/2014/main" id="{4AF97617-BDF4-466B-85B4-C687314E3DFA}"/>
                </a:ext>
              </a:extLst>
            </p:cNvPr>
            <p:cNvCxnSpPr/>
            <p:nvPr/>
          </p:nvCxnSpPr>
          <p:spPr>
            <a:xfrm>
              <a:off x="2738594" y="1092469"/>
              <a:ext cx="287886" cy="1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5" name="Group 684">
              <a:extLst>
                <a:ext uri="{FF2B5EF4-FFF2-40B4-BE49-F238E27FC236}">
                  <a16:creationId xmlns:a16="http://schemas.microsoft.com/office/drawing/2014/main" id="{4F2EDB6E-959C-438D-B734-61096E2CBF4F}"/>
                </a:ext>
              </a:extLst>
            </p:cNvPr>
            <p:cNvGrpSpPr/>
            <p:nvPr/>
          </p:nvGrpSpPr>
          <p:grpSpPr>
            <a:xfrm>
              <a:off x="1580500" y="874921"/>
              <a:ext cx="3951627" cy="2208885"/>
              <a:chOff x="2151221" y="3193316"/>
              <a:chExt cx="3951627" cy="2208885"/>
            </a:xfrm>
          </p:grpSpPr>
          <p:grpSp>
            <p:nvGrpSpPr>
              <p:cNvPr id="689" name="Group 688">
                <a:extLst>
                  <a:ext uri="{FF2B5EF4-FFF2-40B4-BE49-F238E27FC236}">
                    <a16:creationId xmlns:a16="http://schemas.microsoft.com/office/drawing/2014/main" id="{F37BE590-F3CE-47FC-9E49-87029377BE42}"/>
                  </a:ext>
                </a:extLst>
              </p:cNvPr>
              <p:cNvGrpSpPr/>
              <p:nvPr/>
            </p:nvGrpSpPr>
            <p:grpSpPr>
              <a:xfrm>
                <a:off x="2151221" y="3193316"/>
                <a:ext cx="3951627" cy="1270175"/>
                <a:chOff x="2975316" y="3521930"/>
                <a:chExt cx="2830936" cy="909950"/>
              </a:xfrm>
            </p:grpSpPr>
            <p:sp>
              <p:nvSpPr>
                <p:cNvPr id="693" name="AutoShape 48">
                  <a:extLst>
                    <a:ext uri="{FF2B5EF4-FFF2-40B4-BE49-F238E27FC236}">
                      <a16:creationId xmlns:a16="http://schemas.microsoft.com/office/drawing/2014/main" id="{703D5ADF-1166-41D9-B0AF-89A9704BE0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3379" y="4039911"/>
                  <a:ext cx="452772" cy="391969"/>
                </a:xfrm>
                <a:custGeom>
                  <a:avLst/>
                  <a:gdLst>
                    <a:gd name="connsiteX0" fmla="*/ 0 w 452772"/>
                    <a:gd name="connsiteY0" fmla="*/ 163892 h 429075"/>
                    <a:gd name="connsiteX1" fmla="*/ 226386 w 452772"/>
                    <a:gd name="connsiteY1" fmla="*/ 0 h 429075"/>
                    <a:gd name="connsiteX2" fmla="*/ 452772 w 452772"/>
                    <a:gd name="connsiteY2" fmla="*/ 163892 h 429075"/>
                    <a:gd name="connsiteX3" fmla="*/ 366300 w 452772"/>
                    <a:gd name="connsiteY3" fmla="*/ 429074 h 429075"/>
                    <a:gd name="connsiteX4" fmla="*/ 86472 w 452772"/>
                    <a:gd name="connsiteY4" fmla="*/ 429074 h 429075"/>
                    <a:gd name="connsiteX5" fmla="*/ 0 w 452772"/>
                    <a:gd name="connsiteY5" fmla="*/ 163892 h 429075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317826 w 452772"/>
                    <a:gd name="connsiteY5" fmla="*/ 91440 h 429074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158800 w 452772"/>
                    <a:gd name="connsiteY5" fmla="*/ 38431 h 429074"/>
                    <a:gd name="connsiteX0" fmla="*/ 295298 w 452772"/>
                    <a:gd name="connsiteY0" fmla="*/ 19878 h 390643"/>
                    <a:gd name="connsiteX1" fmla="*/ 452772 w 452772"/>
                    <a:gd name="connsiteY1" fmla="*/ 125461 h 390643"/>
                    <a:gd name="connsiteX2" fmla="*/ 366300 w 452772"/>
                    <a:gd name="connsiteY2" fmla="*/ 390643 h 390643"/>
                    <a:gd name="connsiteX3" fmla="*/ 86472 w 452772"/>
                    <a:gd name="connsiteY3" fmla="*/ 390643 h 390643"/>
                    <a:gd name="connsiteX4" fmla="*/ 0 w 452772"/>
                    <a:gd name="connsiteY4" fmla="*/ 125461 h 390643"/>
                    <a:gd name="connsiteX5" fmla="*/ 158800 w 452772"/>
                    <a:gd name="connsiteY5" fmla="*/ 0 h 390643"/>
                    <a:gd name="connsiteX0" fmla="*/ 276744 w 452772"/>
                    <a:gd name="connsiteY0" fmla="*/ 0 h 391969"/>
                    <a:gd name="connsiteX1" fmla="*/ 452772 w 452772"/>
                    <a:gd name="connsiteY1" fmla="*/ 126787 h 391969"/>
                    <a:gd name="connsiteX2" fmla="*/ 366300 w 452772"/>
                    <a:gd name="connsiteY2" fmla="*/ 391969 h 391969"/>
                    <a:gd name="connsiteX3" fmla="*/ 86472 w 452772"/>
                    <a:gd name="connsiteY3" fmla="*/ 391969 h 391969"/>
                    <a:gd name="connsiteX4" fmla="*/ 0 w 452772"/>
                    <a:gd name="connsiteY4" fmla="*/ 126787 h 391969"/>
                    <a:gd name="connsiteX5" fmla="*/ 158800 w 452772"/>
                    <a:gd name="connsiteY5" fmla="*/ 1326 h 39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2772" h="391969">
                      <a:moveTo>
                        <a:pt x="276744" y="0"/>
                      </a:moveTo>
                      <a:lnTo>
                        <a:pt x="452772" y="126787"/>
                      </a:lnTo>
                      <a:lnTo>
                        <a:pt x="366300" y="391969"/>
                      </a:lnTo>
                      <a:lnTo>
                        <a:pt x="86472" y="391969"/>
                      </a:lnTo>
                      <a:lnTo>
                        <a:pt x="0" y="126787"/>
                      </a:lnTo>
                      <a:cubicBezTo>
                        <a:pt x="75462" y="72156"/>
                        <a:pt x="158800" y="1326"/>
                        <a:pt x="158800" y="1326"/>
                      </a:cubicBezTo>
                    </a:path>
                  </a:pathLst>
                </a:custGeom>
                <a:solidFill>
                  <a:srgbClr val="00B05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>
                  <a:noAutofit/>
                </a:bodyPr>
                <a:lstStyle/>
                <a:p>
                  <a:endParaRPr lang="en-US" sz="800" b="1"/>
                </a:p>
              </p:txBody>
            </p:sp>
            <p:sp>
              <p:nvSpPr>
                <p:cNvPr id="694" name="TextBox 693">
                  <a:extLst>
                    <a:ext uri="{FF2B5EF4-FFF2-40B4-BE49-F238E27FC236}">
                      <a16:creationId xmlns:a16="http://schemas.microsoft.com/office/drawing/2014/main" id="{7A90F49F-E538-485C-8285-0BD663D1724D}"/>
                    </a:ext>
                  </a:extLst>
                </p:cNvPr>
                <p:cNvSpPr txBox="1"/>
                <p:nvPr/>
              </p:nvSpPr>
              <p:spPr>
                <a:xfrm>
                  <a:off x="4629250" y="3824028"/>
                  <a:ext cx="290430" cy="4125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Autofit/>
                </a:bodyPr>
                <a:lstStyle/>
                <a:p>
                  <a:pPr algn="ctr"/>
                  <a:r>
                    <a:rPr lang="en-US" sz="900" b="1" dirty="0"/>
                    <a:t>O</a:t>
                  </a:r>
                </a:p>
              </p:txBody>
            </p:sp>
            <p:cxnSp>
              <p:nvCxnSpPr>
                <p:cNvPr id="695" name="Straight Connector 694">
                  <a:extLst>
                    <a:ext uri="{FF2B5EF4-FFF2-40B4-BE49-F238E27FC236}">
                      <a16:creationId xmlns:a16="http://schemas.microsoft.com/office/drawing/2014/main" id="{B909F3E2-33AC-4AE6-BC56-A2B3E5239E5E}"/>
                    </a:ext>
                  </a:extLst>
                </p:cNvPr>
                <p:cNvCxnSpPr/>
                <p:nvPr/>
              </p:nvCxnSpPr>
              <p:spPr>
                <a:xfrm flipV="1">
                  <a:off x="4551829" y="3883631"/>
                  <a:ext cx="0" cy="274843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6" name="Straight Connector 695">
                  <a:extLst>
                    <a:ext uri="{FF2B5EF4-FFF2-40B4-BE49-F238E27FC236}">
                      <a16:creationId xmlns:a16="http://schemas.microsoft.com/office/drawing/2014/main" id="{E06E2624-C11A-48DD-A776-01F487F6DCCB}"/>
                    </a:ext>
                  </a:extLst>
                </p:cNvPr>
                <p:cNvCxnSpPr/>
                <p:nvPr/>
              </p:nvCxnSpPr>
              <p:spPr>
                <a:xfrm rot="-2160000" flipH="1" flipV="1">
                  <a:off x="4392528" y="3662595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7" name="Oval 52">
                  <a:extLst>
                    <a:ext uri="{FF2B5EF4-FFF2-40B4-BE49-F238E27FC236}">
                      <a16:creationId xmlns:a16="http://schemas.microsoft.com/office/drawing/2014/main" id="{955B1D7C-4316-42A3-984C-0D7AAFD265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1212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/>
                <a:p>
                  <a:pPr algn="ctr"/>
                  <a:r>
                    <a:rPr lang="en-US" sz="900" b="1" dirty="0">
                      <a:latin typeface="Calibri" pitchFamily="34" charset="0"/>
                    </a:rPr>
                    <a:t>P</a:t>
                  </a:r>
                </a:p>
              </p:txBody>
            </p:sp>
            <p:cxnSp>
              <p:nvCxnSpPr>
                <p:cNvPr id="698" name="Straight Connector 697">
                  <a:extLst>
                    <a:ext uri="{FF2B5EF4-FFF2-40B4-BE49-F238E27FC236}">
                      <a16:creationId xmlns:a16="http://schemas.microsoft.com/office/drawing/2014/main" id="{455A06D7-79A9-4CD2-8E99-DA764B2F4F89}"/>
                    </a:ext>
                  </a:extLst>
                </p:cNvPr>
                <p:cNvCxnSpPr/>
                <p:nvPr/>
              </p:nvCxnSpPr>
              <p:spPr>
                <a:xfrm rot="16200000" flipH="1" flipV="1">
                  <a:off x="5098210" y="3981551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9" name="Text Box 50">
                  <a:extLst>
                    <a:ext uri="{FF2B5EF4-FFF2-40B4-BE49-F238E27FC236}">
                      <a16:creationId xmlns:a16="http://schemas.microsoft.com/office/drawing/2014/main" id="{A509F253-4BB9-46EE-ADFB-D5938F25922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75133" y="3808943"/>
                  <a:ext cx="531119" cy="504482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 anchorCtr="0">
                  <a:no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900" b="1" dirty="0">
                      <a:solidFill>
                        <a:srgbClr val="FF0000"/>
                      </a:solidFill>
                      <a:latin typeface="Calibri" pitchFamily="34" charset="0"/>
                    </a:rPr>
                    <a:t>A</a:t>
                  </a:r>
                </a:p>
              </p:txBody>
            </p:sp>
            <p:sp>
              <p:nvSpPr>
                <p:cNvPr id="700" name="Oval 52">
                  <a:extLst>
                    <a:ext uri="{FF2B5EF4-FFF2-40B4-BE49-F238E27FC236}">
                      <a16:creationId xmlns:a16="http://schemas.microsoft.com/office/drawing/2014/main" id="{415FC8D8-0207-4445-AFB2-F9C166953B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94149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/>
                <a:p>
                  <a:pPr algn="ctr"/>
                  <a:r>
                    <a:rPr lang="en-US" sz="900" b="1" dirty="0">
                      <a:latin typeface="Calibri" pitchFamily="34" charset="0"/>
                    </a:rPr>
                    <a:t>P</a:t>
                  </a:r>
                </a:p>
              </p:txBody>
            </p:sp>
            <p:sp>
              <p:nvSpPr>
                <p:cNvPr id="701" name="Oval 52">
                  <a:extLst>
                    <a:ext uri="{FF2B5EF4-FFF2-40B4-BE49-F238E27FC236}">
                      <a16:creationId xmlns:a16="http://schemas.microsoft.com/office/drawing/2014/main" id="{46157FAE-4263-4C1F-96EA-2E68F39CCE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5316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/>
                <a:p>
                  <a:pPr algn="ctr"/>
                  <a:r>
                    <a:rPr lang="en-US" sz="900" b="1" dirty="0">
                      <a:latin typeface="Calibri" pitchFamily="34" charset="0"/>
                    </a:rPr>
                    <a:t>P</a:t>
                  </a:r>
                </a:p>
              </p:txBody>
            </p:sp>
          </p:grpSp>
          <p:grpSp>
            <p:nvGrpSpPr>
              <p:cNvPr id="690" name="Group 689">
                <a:extLst>
                  <a:ext uri="{FF2B5EF4-FFF2-40B4-BE49-F238E27FC236}">
                    <a16:creationId xmlns:a16="http://schemas.microsoft.com/office/drawing/2014/main" id="{2C733129-6C40-41DC-BC0F-177CE1E1D15F}"/>
                  </a:ext>
                </a:extLst>
              </p:cNvPr>
              <p:cNvGrpSpPr/>
              <p:nvPr/>
            </p:nvGrpSpPr>
            <p:grpSpPr>
              <a:xfrm>
                <a:off x="4865306" y="4463491"/>
                <a:ext cx="593951" cy="938710"/>
                <a:chOff x="4865306" y="4463491"/>
                <a:chExt cx="593951" cy="938710"/>
              </a:xfrm>
            </p:grpSpPr>
            <p:sp>
              <p:nvSpPr>
                <p:cNvPr id="691" name="TextBox 690">
                  <a:extLst>
                    <a:ext uri="{FF2B5EF4-FFF2-40B4-BE49-F238E27FC236}">
                      <a16:creationId xmlns:a16="http://schemas.microsoft.com/office/drawing/2014/main" id="{DE3EEFCE-51E0-4906-831E-E95026E3720F}"/>
                    </a:ext>
                  </a:extLst>
                </p:cNvPr>
                <p:cNvSpPr txBox="1"/>
                <p:nvPr/>
              </p:nvSpPr>
              <p:spPr>
                <a:xfrm>
                  <a:off x="4879841" y="4480795"/>
                  <a:ext cx="579416" cy="9214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Autofit/>
                </a:bodyPr>
                <a:lstStyle/>
                <a:p>
                  <a:r>
                    <a:rPr lang="en-US" sz="900" dirty="0"/>
                    <a:t>OH</a:t>
                  </a:r>
                </a:p>
              </p:txBody>
            </p:sp>
            <p:cxnSp>
              <p:nvCxnSpPr>
                <p:cNvPr id="692" name="Straight Connector 691">
                  <a:extLst>
                    <a:ext uri="{FF2B5EF4-FFF2-40B4-BE49-F238E27FC236}">
                      <a16:creationId xmlns:a16="http://schemas.microsoft.com/office/drawing/2014/main" id="{E847C819-C00B-40BA-AD3C-7A2D43937328}"/>
                    </a:ext>
                  </a:extLst>
                </p:cNvPr>
                <p:cNvCxnSpPr/>
                <p:nvPr/>
              </p:nvCxnSpPr>
              <p:spPr>
                <a:xfrm>
                  <a:off x="4865306" y="4463491"/>
                  <a:ext cx="108342" cy="13081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86" name="Group 685">
              <a:extLst>
                <a:ext uri="{FF2B5EF4-FFF2-40B4-BE49-F238E27FC236}">
                  <a16:creationId xmlns:a16="http://schemas.microsoft.com/office/drawing/2014/main" id="{79E64112-D7B6-45E8-B68C-4733532A47F3}"/>
                </a:ext>
              </a:extLst>
            </p:cNvPr>
            <p:cNvGrpSpPr/>
            <p:nvPr/>
          </p:nvGrpSpPr>
          <p:grpSpPr>
            <a:xfrm>
              <a:off x="3350076" y="2145096"/>
              <a:ext cx="579417" cy="938710"/>
              <a:chOff x="3920797" y="4463491"/>
              <a:chExt cx="579417" cy="938710"/>
            </a:xfrm>
          </p:grpSpPr>
          <p:sp>
            <p:nvSpPr>
              <p:cNvPr id="687" name="TextBox 686">
                <a:extLst>
                  <a:ext uri="{FF2B5EF4-FFF2-40B4-BE49-F238E27FC236}">
                    <a16:creationId xmlns:a16="http://schemas.microsoft.com/office/drawing/2014/main" id="{CE712334-B1D8-413D-952A-E0D37B2AC0D6}"/>
                  </a:ext>
                </a:extLst>
              </p:cNvPr>
              <p:cNvSpPr txBox="1"/>
              <p:nvPr/>
            </p:nvSpPr>
            <p:spPr>
              <a:xfrm>
                <a:off x="3920797" y="4480795"/>
                <a:ext cx="579417" cy="921406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:r>
                  <a:rPr lang="en-US" sz="900" dirty="0"/>
                  <a:t>HO</a:t>
                </a:r>
              </a:p>
            </p:txBody>
          </p:sp>
          <p:cxnSp>
            <p:nvCxnSpPr>
              <p:cNvPr id="688" name="Straight Connector 687">
                <a:extLst>
                  <a:ext uri="{FF2B5EF4-FFF2-40B4-BE49-F238E27FC236}">
                    <a16:creationId xmlns:a16="http://schemas.microsoft.com/office/drawing/2014/main" id="{5D0F7565-2C8C-4604-A3CE-27EC8384497C}"/>
                  </a:ext>
                </a:extLst>
              </p:cNvPr>
              <p:cNvCxnSpPr/>
              <p:nvPr/>
            </p:nvCxnSpPr>
            <p:spPr>
              <a:xfrm flipH="1">
                <a:off x="4366908" y="4463491"/>
                <a:ext cx="108342" cy="13081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02" name="Group 701">
            <a:extLst>
              <a:ext uri="{FF2B5EF4-FFF2-40B4-BE49-F238E27FC236}">
                <a16:creationId xmlns:a16="http://schemas.microsoft.com/office/drawing/2014/main" id="{0A6375F8-907F-429F-AF78-270F5549D4E6}"/>
              </a:ext>
            </a:extLst>
          </p:cNvPr>
          <p:cNvGrpSpPr/>
          <p:nvPr/>
        </p:nvGrpSpPr>
        <p:grpSpPr>
          <a:xfrm>
            <a:off x="372941" y="1257757"/>
            <a:ext cx="2577732" cy="3119761"/>
            <a:chOff x="3410640" y="452662"/>
            <a:chExt cx="5609943" cy="6789563"/>
          </a:xfrm>
        </p:grpSpPr>
        <p:cxnSp>
          <p:nvCxnSpPr>
            <p:cNvPr id="703" name="Straight Connector 702">
              <a:extLst>
                <a:ext uri="{FF2B5EF4-FFF2-40B4-BE49-F238E27FC236}">
                  <a16:creationId xmlns:a16="http://schemas.microsoft.com/office/drawing/2014/main" id="{1F3FF991-9238-4B9F-8925-85DAF48F24B2}"/>
                </a:ext>
              </a:extLst>
            </p:cNvPr>
            <p:cNvCxnSpPr/>
            <p:nvPr/>
          </p:nvCxnSpPr>
          <p:spPr>
            <a:xfrm flipV="1">
              <a:off x="3783079" y="4910908"/>
              <a:ext cx="511268" cy="274804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4" name="Straight Connector 703">
              <a:extLst>
                <a:ext uri="{FF2B5EF4-FFF2-40B4-BE49-F238E27FC236}">
                  <a16:creationId xmlns:a16="http://schemas.microsoft.com/office/drawing/2014/main" id="{E3F6FD6A-517A-48FF-B186-12CA23629247}"/>
                </a:ext>
              </a:extLst>
            </p:cNvPr>
            <p:cNvCxnSpPr/>
            <p:nvPr/>
          </p:nvCxnSpPr>
          <p:spPr>
            <a:xfrm flipV="1">
              <a:off x="3783079" y="3529677"/>
              <a:ext cx="511268" cy="274804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5" name="Straight Connector 704">
              <a:extLst>
                <a:ext uri="{FF2B5EF4-FFF2-40B4-BE49-F238E27FC236}">
                  <a16:creationId xmlns:a16="http://schemas.microsoft.com/office/drawing/2014/main" id="{BEC539A2-0B96-4257-B58A-55845470346B}"/>
                </a:ext>
              </a:extLst>
            </p:cNvPr>
            <p:cNvCxnSpPr/>
            <p:nvPr/>
          </p:nvCxnSpPr>
          <p:spPr>
            <a:xfrm flipV="1">
              <a:off x="3783079" y="2139355"/>
              <a:ext cx="511268" cy="274804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6" name="Group 705">
              <a:extLst>
                <a:ext uri="{FF2B5EF4-FFF2-40B4-BE49-F238E27FC236}">
                  <a16:creationId xmlns:a16="http://schemas.microsoft.com/office/drawing/2014/main" id="{E34BCC2C-1F9B-4ED1-879B-807273D7B1C5}"/>
                </a:ext>
              </a:extLst>
            </p:cNvPr>
            <p:cNvGrpSpPr/>
            <p:nvPr/>
          </p:nvGrpSpPr>
          <p:grpSpPr>
            <a:xfrm>
              <a:off x="3410641" y="2256192"/>
              <a:ext cx="2505648" cy="1863357"/>
              <a:chOff x="3597201" y="3193316"/>
              <a:chExt cx="2505648" cy="1863357"/>
            </a:xfrm>
          </p:grpSpPr>
          <p:grpSp>
            <p:nvGrpSpPr>
              <p:cNvPr id="823" name="Group 822">
                <a:extLst>
                  <a:ext uri="{FF2B5EF4-FFF2-40B4-BE49-F238E27FC236}">
                    <a16:creationId xmlns:a16="http://schemas.microsoft.com/office/drawing/2014/main" id="{335DD00E-BBFA-4956-A753-B9262E127E84}"/>
                  </a:ext>
                </a:extLst>
              </p:cNvPr>
              <p:cNvGrpSpPr/>
              <p:nvPr/>
            </p:nvGrpSpPr>
            <p:grpSpPr>
              <a:xfrm>
                <a:off x="3597201" y="3193316"/>
                <a:ext cx="2505648" cy="1270175"/>
                <a:chOff x="4011212" y="3521930"/>
                <a:chExt cx="1795040" cy="909950"/>
              </a:xfrm>
            </p:grpSpPr>
            <p:sp>
              <p:nvSpPr>
                <p:cNvPr id="827" name="AutoShape 48">
                  <a:extLst>
                    <a:ext uri="{FF2B5EF4-FFF2-40B4-BE49-F238E27FC236}">
                      <a16:creationId xmlns:a16="http://schemas.microsoft.com/office/drawing/2014/main" id="{D93EBFE9-2593-40A7-A796-EA7DAD60D5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3379" y="4039911"/>
                  <a:ext cx="452772" cy="391969"/>
                </a:xfrm>
                <a:custGeom>
                  <a:avLst/>
                  <a:gdLst>
                    <a:gd name="connsiteX0" fmla="*/ 0 w 452772"/>
                    <a:gd name="connsiteY0" fmla="*/ 163892 h 429075"/>
                    <a:gd name="connsiteX1" fmla="*/ 226386 w 452772"/>
                    <a:gd name="connsiteY1" fmla="*/ 0 h 429075"/>
                    <a:gd name="connsiteX2" fmla="*/ 452772 w 452772"/>
                    <a:gd name="connsiteY2" fmla="*/ 163892 h 429075"/>
                    <a:gd name="connsiteX3" fmla="*/ 366300 w 452772"/>
                    <a:gd name="connsiteY3" fmla="*/ 429074 h 429075"/>
                    <a:gd name="connsiteX4" fmla="*/ 86472 w 452772"/>
                    <a:gd name="connsiteY4" fmla="*/ 429074 h 429075"/>
                    <a:gd name="connsiteX5" fmla="*/ 0 w 452772"/>
                    <a:gd name="connsiteY5" fmla="*/ 163892 h 429075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317826 w 452772"/>
                    <a:gd name="connsiteY5" fmla="*/ 91440 h 429074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158800 w 452772"/>
                    <a:gd name="connsiteY5" fmla="*/ 38431 h 429074"/>
                    <a:gd name="connsiteX0" fmla="*/ 295298 w 452772"/>
                    <a:gd name="connsiteY0" fmla="*/ 19878 h 390643"/>
                    <a:gd name="connsiteX1" fmla="*/ 452772 w 452772"/>
                    <a:gd name="connsiteY1" fmla="*/ 125461 h 390643"/>
                    <a:gd name="connsiteX2" fmla="*/ 366300 w 452772"/>
                    <a:gd name="connsiteY2" fmla="*/ 390643 h 390643"/>
                    <a:gd name="connsiteX3" fmla="*/ 86472 w 452772"/>
                    <a:gd name="connsiteY3" fmla="*/ 390643 h 390643"/>
                    <a:gd name="connsiteX4" fmla="*/ 0 w 452772"/>
                    <a:gd name="connsiteY4" fmla="*/ 125461 h 390643"/>
                    <a:gd name="connsiteX5" fmla="*/ 158800 w 452772"/>
                    <a:gd name="connsiteY5" fmla="*/ 0 h 390643"/>
                    <a:gd name="connsiteX0" fmla="*/ 276744 w 452772"/>
                    <a:gd name="connsiteY0" fmla="*/ 0 h 391969"/>
                    <a:gd name="connsiteX1" fmla="*/ 452772 w 452772"/>
                    <a:gd name="connsiteY1" fmla="*/ 126787 h 391969"/>
                    <a:gd name="connsiteX2" fmla="*/ 366300 w 452772"/>
                    <a:gd name="connsiteY2" fmla="*/ 391969 h 391969"/>
                    <a:gd name="connsiteX3" fmla="*/ 86472 w 452772"/>
                    <a:gd name="connsiteY3" fmla="*/ 391969 h 391969"/>
                    <a:gd name="connsiteX4" fmla="*/ 0 w 452772"/>
                    <a:gd name="connsiteY4" fmla="*/ 126787 h 391969"/>
                    <a:gd name="connsiteX5" fmla="*/ 158800 w 452772"/>
                    <a:gd name="connsiteY5" fmla="*/ 1326 h 39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2772" h="391969">
                      <a:moveTo>
                        <a:pt x="276744" y="0"/>
                      </a:moveTo>
                      <a:lnTo>
                        <a:pt x="452772" y="126787"/>
                      </a:lnTo>
                      <a:lnTo>
                        <a:pt x="366300" y="391969"/>
                      </a:lnTo>
                      <a:lnTo>
                        <a:pt x="86472" y="391969"/>
                      </a:lnTo>
                      <a:lnTo>
                        <a:pt x="0" y="126787"/>
                      </a:lnTo>
                      <a:cubicBezTo>
                        <a:pt x="75462" y="72156"/>
                        <a:pt x="158800" y="1326"/>
                        <a:pt x="158800" y="1326"/>
                      </a:cubicBezTo>
                    </a:path>
                  </a:pathLst>
                </a:custGeom>
                <a:solidFill>
                  <a:srgbClr val="0070C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>
                  <a:noAutofit/>
                </a:bodyPr>
                <a:lstStyle/>
                <a:p>
                  <a:endParaRPr lang="en-US" sz="800" b="1"/>
                </a:p>
              </p:txBody>
            </p:sp>
            <p:sp>
              <p:nvSpPr>
                <p:cNvPr id="828" name="TextBox 827">
                  <a:extLst>
                    <a:ext uri="{FF2B5EF4-FFF2-40B4-BE49-F238E27FC236}">
                      <a16:creationId xmlns:a16="http://schemas.microsoft.com/office/drawing/2014/main" id="{255EE187-DD78-4D5D-8FB7-A252AA0866E7}"/>
                    </a:ext>
                  </a:extLst>
                </p:cNvPr>
                <p:cNvSpPr txBox="1"/>
                <p:nvPr/>
              </p:nvSpPr>
              <p:spPr>
                <a:xfrm>
                  <a:off x="4629250" y="3824028"/>
                  <a:ext cx="290430" cy="4125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Autofit/>
                </a:bodyPr>
                <a:lstStyle/>
                <a:p>
                  <a:pPr algn="ctr"/>
                  <a:r>
                    <a:rPr lang="en-US" sz="900" b="1" dirty="0"/>
                    <a:t>O</a:t>
                  </a:r>
                </a:p>
              </p:txBody>
            </p:sp>
            <p:cxnSp>
              <p:nvCxnSpPr>
                <p:cNvPr id="829" name="Straight Connector 828">
                  <a:extLst>
                    <a:ext uri="{FF2B5EF4-FFF2-40B4-BE49-F238E27FC236}">
                      <a16:creationId xmlns:a16="http://schemas.microsoft.com/office/drawing/2014/main" id="{17454F45-8576-453C-8A1E-E85B930E48A8}"/>
                    </a:ext>
                  </a:extLst>
                </p:cNvPr>
                <p:cNvCxnSpPr/>
                <p:nvPr/>
              </p:nvCxnSpPr>
              <p:spPr>
                <a:xfrm flipV="1">
                  <a:off x="4551829" y="3883631"/>
                  <a:ext cx="0" cy="274843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0" name="Straight Connector 829">
                  <a:extLst>
                    <a:ext uri="{FF2B5EF4-FFF2-40B4-BE49-F238E27FC236}">
                      <a16:creationId xmlns:a16="http://schemas.microsoft.com/office/drawing/2014/main" id="{501F9DFA-C647-4267-9984-3077F9AAB825}"/>
                    </a:ext>
                  </a:extLst>
                </p:cNvPr>
                <p:cNvCxnSpPr/>
                <p:nvPr/>
              </p:nvCxnSpPr>
              <p:spPr>
                <a:xfrm rot="-2160000" flipH="1" flipV="1">
                  <a:off x="4392528" y="3662595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1" name="Oval 52">
                  <a:extLst>
                    <a:ext uri="{FF2B5EF4-FFF2-40B4-BE49-F238E27FC236}">
                      <a16:creationId xmlns:a16="http://schemas.microsoft.com/office/drawing/2014/main" id="{D36ACAC8-36C5-4B1B-AE14-6FE20E07B7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1212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/>
                <a:p>
                  <a:pPr algn="ctr"/>
                  <a:r>
                    <a:rPr lang="en-US" sz="900" b="1" dirty="0">
                      <a:latin typeface="Calibri" pitchFamily="34" charset="0"/>
                    </a:rPr>
                    <a:t>P</a:t>
                  </a:r>
                </a:p>
              </p:txBody>
            </p:sp>
            <p:cxnSp>
              <p:nvCxnSpPr>
                <p:cNvPr id="832" name="Straight Connector 831">
                  <a:extLst>
                    <a:ext uri="{FF2B5EF4-FFF2-40B4-BE49-F238E27FC236}">
                      <a16:creationId xmlns:a16="http://schemas.microsoft.com/office/drawing/2014/main" id="{808768B5-FD61-4AC4-9B05-3B15BDDE34B1}"/>
                    </a:ext>
                  </a:extLst>
                </p:cNvPr>
                <p:cNvCxnSpPr/>
                <p:nvPr/>
              </p:nvCxnSpPr>
              <p:spPr>
                <a:xfrm rot="16200000" flipH="1" flipV="1">
                  <a:off x="5098210" y="3981551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3" name="Text Box 50">
                  <a:extLst>
                    <a:ext uri="{FF2B5EF4-FFF2-40B4-BE49-F238E27FC236}">
                      <a16:creationId xmlns:a16="http://schemas.microsoft.com/office/drawing/2014/main" id="{75B810A9-96DD-43E8-B103-5932E4A298D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75133" y="3808943"/>
                  <a:ext cx="531119" cy="504482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>
                  <a:defPPr>
                    <a:defRPr lang="en-US"/>
                  </a:defPPr>
                  <a:lvl1pPr algn="ctr">
                    <a:spcBef>
                      <a:spcPct val="50000"/>
                    </a:spcBef>
                    <a:defRPr sz="2000" b="1">
                      <a:solidFill>
                        <a:srgbClr val="663300"/>
                      </a:solidFill>
                      <a:latin typeface="Calibri" pitchFamily="34" charset="0"/>
                    </a:defRPr>
                  </a:lvl1pPr>
                </a:lstStyle>
                <a:p>
                  <a:r>
                    <a:rPr lang="en-US" sz="900" dirty="0">
                      <a:solidFill>
                        <a:srgbClr val="0000FF"/>
                      </a:solidFill>
                    </a:rPr>
                    <a:t>C</a:t>
                  </a:r>
                </a:p>
              </p:txBody>
            </p:sp>
          </p:grpSp>
          <p:grpSp>
            <p:nvGrpSpPr>
              <p:cNvPr id="824" name="Group 823">
                <a:extLst>
                  <a:ext uri="{FF2B5EF4-FFF2-40B4-BE49-F238E27FC236}">
                    <a16:creationId xmlns:a16="http://schemas.microsoft.com/office/drawing/2014/main" id="{D16CE5F0-E457-446C-B829-2E08B067CC4E}"/>
                  </a:ext>
                </a:extLst>
              </p:cNvPr>
              <p:cNvGrpSpPr/>
              <p:nvPr/>
            </p:nvGrpSpPr>
            <p:grpSpPr>
              <a:xfrm>
                <a:off x="4865306" y="4463491"/>
                <a:ext cx="593951" cy="593182"/>
                <a:chOff x="4865306" y="4463491"/>
                <a:chExt cx="593951" cy="593182"/>
              </a:xfrm>
            </p:grpSpPr>
            <p:sp>
              <p:nvSpPr>
                <p:cNvPr id="825" name="TextBox 824">
                  <a:extLst>
                    <a:ext uri="{FF2B5EF4-FFF2-40B4-BE49-F238E27FC236}">
                      <a16:creationId xmlns:a16="http://schemas.microsoft.com/office/drawing/2014/main" id="{FCFA7FA8-B7EA-497C-A00F-BAAF14DA8695}"/>
                    </a:ext>
                  </a:extLst>
                </p:cNvPr>
                <p:cNvSpPr txBox="1"/>
                <p:nvPr/>
              </p:nvSpPr>
              <p:spPr>
                <a:xfrm>
                  <a:off x="4879841" y="4480795"/>
                  <a:ext cx="579416" cy="5758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Autofit/>
                </a:bodyPr>
                <a:lstStyle/>
                <a:p>
                  <a:r>
                    <a:rPr lang="en-US" sz="900" dirty="0"/>
                    <a:t>H</a:t>
                  </a:r>
                </a:p>
              </p:txBody>
            </p:sp>
            <p:cxnSp>
              <p:nvCxnSpPr>
                <p:cNvPr id="826" name="Straight Connector 825">
                  <a:extLst>
                    <a:ext uri="{FF2B5EF4-FFF2-40B4-BE49-F238E27FC236}">
                      <a16:creationId xmlns:a16="http://schemas.microsoft.com/office/drawing/2014/main" id="{745DA233-DDDC-4DB5-8BE1-8D361C1D0030}"/>
                    </a:ext>
                  </a:extLst>
                </p:cNvPr>
                <p:cNvCxnSpPr/>
                <p:nvPr/>
              </p:nvCxnSpPr>
              <p:spPr>
                <a:xfrm>
                  <a:off x="4865306" y="4463491"/>
                  <a:ext cx="108342" cy="13081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07" name="Group 706">
              <a:extLst>
                <a:ext uri="{FF2B5EF4-FFF2-40B4-BE49-F238E27FC236}">
                  <a16:creationId xmlns:a16="http://schemas.microsoft.com/office/drawing/2014/main" id="{A7B82185-02DD-49BA-8235-21CBA25FA34A}"/>
                </a:ext>
              </a:extLst>
            </p:cNvPr>
            <p:cNvGrpSpPr/>
            <p:nvPr/>
          </p:nvGrpSpPr>
          <p:grpSpPr>
            <a:xfrm>
              <a:off x="3410641" y="3653091"/>
              <a:ext cx="2505648" cy="1863357"/>
              <a:chOff x="3597201" y="3193316"/>
              <a:chExt cx="2505648" cy="1863357"/>
            </a:xfrm>
          </p:grpSpPr>
          <p:grpSp>
            <p:nvGrpSpPr>
              <p:cNvPr id="812" name="Group 811">
                <a:extLst>
                  <a:ext uri="{FF2B5EF4-FFF2-40B4-BE49-F238E27FC236}">
                    <a16:creationId xmlns:a16="http://schemas.microsoft.com/office/drawing/2014/main" id="{6A5B13BB-DE21-4A64-815F-0BAAA70E5B27}"/>
                  </a:ext>
                </a:extLst>
              </p:cNvPr>
              <p:cNvGrpSpPr/>
              <p:nvPr/>
            </p:nvGrpSpPr>
            <p:grpSpPr>
              <a:xfrm>
                <a:off x="3597201" y="3193316"/>
                <a:ext cx="2505648" cy="1270175"/>
                <a:chOff x="4011212" y="3521930"/>
                <a:chExt cx="1795040" cy="909950"/>
              </a:xfrm>
            </p:grpSpPr>
            <p:sp>
              <p:nvSpPr>
                <p:cNvPr id="816" name="AutoShape 48">
                  <a:extLst>
                    <a:ext uri="{FF2B5EF4-FFF2-40B4-BE49-F238E27FC236}">
                      <a16:creationId xmlns:a16="http://schemas.microsoft.com/office/drawing/2014/main" id="{25422D67-0183-481A-B18D-EA2C397D76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3379" y="4039911"/>
                  <a:ext cx="452772" cy="391969"/>
                </a:xfrm>
                <a:custGeom>
                  <a:avLst/>
                  <a:gdLst>
                    <a:gd name="connsiteX0" fmla="*/ 0 w 452772"/>
                    <a:gd name="connsiteY0" fmla="*/ 163892 h 429075"/>
                    <a:gd name="connsiteX1" fmla="*/ 226386 w 452772"/>
                    <a:gd name="connsiteY1" fmla="*/ 0 h 429075"/>
                    <a:gd name="connsiteX2" fmla="*/ 452772 w 452772"/>
                    <a:gd name="connsiteY2" fmla="*/ 163892 h 429075"/>
                    <a:gd name="connsiteX3" fmla="*/ 366300 w 452772"/>
                    <a:gd name="connsiteY3" fmla="*/ 429074 h 429075"/>
                    <a:gd name="connsiteX4" fmla="*/ 86472 w 452772"/>
                    <a:gd name="connsiteY4" fmla="*/ 429074 h 429075"/>
                    <a:gd name="connsiteX5" fmla="*/ 0 w 452772"/>
                    <a:gd name="connsiteY5" fmla="*/ 163892 h 429075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317826 w 452772"/>
                    <a:gd name="connsiteY5" fmla="*/ 91440 h 429074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158800 w 452772"/>
                    <a:gd name="connsiteY5" fmla="*/ 38431 h 429074"/>
                    <a:gd name="connsiteX0" fmla="*/ 295298 w 452772"/>
                    <a:gd name="connsiteY0" fmla="*/ 19878 h 390643"/>
                    <a:gd name="connsiteX1" fmla="*/ 452772 w 452772"/>
                    <a:gd name="connsiteY1" fmla="*/ 125461 h 390643"/>
                    <a:gd name="connsiteX2" fmla="*/ 366300 w 452772"/>
                    <a:gd name="connsiteY2" fmla="*/ 390643 h 390643"/>
                    <a:gd name="connsiteX3" fmla="*/ 86472 w 452772"/>
                    <a:gd name="connsiteY3" fmla="*/ 390643 h 390643"/>
                    <a:gd name="connsiteX4" fmla="*/ 0 w 452772"/>
                    <a:gd name="connsiteY4" fmla="*/ 125461 h 390643"/>
                    <a:gd name="connsiteX5" fmla="*/ 158800 w 452772"/>
                    <a:gd name="connsiteY5" fmla="*/ 0 h 390643"/>
                    <a:gd name="connsiteX0" fmla="*/ 276744 w 452772"/>
                    <a:gd name="connsiteY0" fmla="*/ 0 h 391969"/>
                    <a:gd name="connsiteX1" fmla="*/ 452772 w 452772"/>
                    <a:gd name="connsiteY1" fmla="*/ 126787 h 391969"/>
                    <a:gd name="connsiteX2" fmla="*/ 366300 w 452772"/>
                    <a:gd name="connsiteY2" fmla="*/ 391969 h 391969"/>
                    <a:gd name="connsiteX3" fmla="*/ 86472 w 452772"/>
                    <a:gd name="connsiteY3" fmla="*/ 391969 h 391969"/>
                    <a:gd name="connsiteX4" fmla="*/ 0 w 452772"/>
                    <a:gd name="connsiteY4" fmla="*/ 126787 h 391969"/>
                    <a:gd name="connsiteX5" fmla="*/ 158800 w 452772"/>
                    <a:gd name="connsiteY5" fmla="*/ 1326 h 39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2772" h="391969">
                      <a:moveTo>
                        <a:pt x="276744" y="0"/>
                      </a:moveTo>
                      <a:lnTo>
                        <a:pt x="452772" y="126787"/>
                      </a:lnTo>
                      <a:lnTo>
                        <a:pt x="366300" y="391969"/>
                      </a:lnTo>
                      <a:lnTo>
                        <a:pt x="86472" y="391969"/>
                      </a:lnTo>
                      <a:lnTo>
                        <a:pt x="0" y="126787"/>
                      </a:lnTo>
                      <a:cubicBezTo>
                        <a:pt x="75462" y="72156"/>
                        <a:pt x="158800" y="1326"/>
                        <a:pt x="158800" y="1326"/>
                      </a:cubicBezTo>
                    </a:path>
                  </a:pathLst>
                </a:custGeom>
                <a:solidFill>
                  <a:srgbClr val="0070C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>
                  <a:noAutofit/>
                </a:bodyPr>
                <a:lstStyle/>
                <a:p>
                  <a:endParaRPr lang="en-US" sz="800" b="1"/>
                </a:p>
              </p:txBody>
            </p:sp>
            <p:sp>
              <p:nvSpPr>
                <p:cNvPr id="817" name="TextBox 816">
                  <a:extLst>
                    <a:ext uri="{FF2B5EF4-FFF2-40B4-BE49-F238E27FC236}">
                      <a16:creationId xmlns:a16="http://schemas.microsoft.com/office/drawing/2014/main" id="{B8598CAC-BC69-495B-8A6B-E16909D0D506}"/>
                    </a:ext>
                  </a:extLst>
                </p:cNvPr>
                <p:cNvSpPr txBox="1"/>
                <p:nvPr/>
              </p:nvSpPr>
              <p:spPr>
                <a:xfrm>
                  <a:off x="4629250" y="3824028"/>
                  <a:ext cx="290430" cy="4125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Autofit/>
                </a:bodyPr>
                <a:lstStyle/>
                <a:p>
                  <a:pPr algn="ctr"/>
                  <a:r>
                    <a:rPr lang="en-US" sz="900" b="1" dirty="0"/>
                    <a:t>O</a:t>
                  </a:r>
                </a:p>
              </p:txBody>
            </p:sp>
            <p:cxnSp>
              <p:nvCxnSpPr>
                <p:cNvPr id="818" name="Straight Connector 817">
                  <a:extLst>
                    <a:ext uri="{FF2B5EF4-FFF2-40B4-BE49-F238E27FC236}">
                      <a16:creationId xmlns:a16="http://schemas.microsoft.com/office/drawing/2014/main" id="{799C79BE-E02A-4ACC-92BC-03189FF2E81D}"/>
                    </a:ext>
                  </a:extLst>
                </p:cNvPr>
                <p:cNvCxnSpPr/>
                <p:nvPr/>
              </p:nvCxnSpPr>
              <p:spPr>
                <a:xfrm flipV="1">
                  <a:off x="4551829" y="3883631"/>
                  <a:ext cx="0" cy="274843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9" name="Straight Connector 818">
                  <a:extLst>
                    <a:ext uri="{FF2B5EF4-FFF2-40B4-BE49-F238E27FC236}">
                      <a16:creationId xmlns:a16="http://schemas.microsoft.com/office/drawing/2014/main" id="{70165169-F5A6-44CF-ABB3-C914C1C77E78}"/>
                    </a:ext>
                  </a:extLst>
                </p:cNvPr>
                <p:cNvCxnSpPr/>
                <p:nvPr/>
              </p:nvCxnSpPr>
              <p:spPr>
                <a:xfrm rot="-2160000" flipH="1" flipV="1">
                  <a:off x="4392528" y="3662595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20" name="Oval 52">
                  <a:extLst>
                    <a:ext uri="{FF2B5EF4-FFF2-40B4-BE49-F238E27FC236}">
                      <a16:creationId xmlns:a16="http://schemas.microsoft.com/office/drawing/2014/main" id="{7E3E5610-B9F3-4C73-A56C-F756775EB7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1212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/>
                <a:p>
                  <a:pPr algn="ctr"/>
                  <a:r>
                    <a:rPr lang="en-US" sz="900" b="1" dirty="0">
                      <a:latin typeface="Calibri" pitchFamily="34" charset="0"/>
                    </a:rPr>
                    <a:t>P</a:t>
                  </a:r>
                </a:p>
              </p:txBody>
            </p:sp>
            <p:cxnSp>
              <p:nvCxnSpPr>
                <p:cNvPr id="821" name="Straight Connector 820">
                  <a:extLst>
                    <a:ext uri="{FF2B5EF4-FFF2-40B4-BE49-F238E27FC236}">
                      <a16:creationId xmlns:a16="http://schemas.microsoft.com/office/drawing/2014/main" id="{02438C3F-CC10-473B-AC75-97F74DA10EEF}"/>
                    </a:ext>
                  </a:extLst>
                </p:cNvPr>
                <p:cNvCxnSpPr/>
                <p:nvPr/>
              </p:nvCxnSpPr>
              <p:spPr>
                <a:xfrm rot="16200000" flipH="1" flipV="1">
                  <a:off x="5098210" y="3981551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22" name="Text Box 50">
                  <a:extLst>
                    <a:ext uri="{FF2B5EF4-FFF2-40B4-BE49-F238E27FC236}">
                      <a16:creationId xmlns:a16="http://schemas.microsoft.com/office/drawing/2014/main" id="{27FA29C5-2B36-4AAC-A820-EA983A176EE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75133" y="3808943"/>
                  <a:ext cx="531119" cy="504482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FF66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>
                  <a:defPPr>
                    <a:defRPr lang="en-US"/>
                  </a:defPPr>
                  <a:lvl1pPr algn="ctr">
                    <a:spcBef>
                      <a:spcPct val="50000"/>
                    </a:spcBef>
                    <a:defRPr sz="2000" b="1">
                      <a:solidFill>
                        <a:srgbClr val="FF6600"/>
                      </a:solidFill>
                      <a:latin typeface="Calibri" pitchFamily="34" charset="0"/>
                    </a:defRPr>
                  </a:lvl1pPr>
                </a:lstStyle>
                <a:p>
                  <a:r>
                    <a:rPr lang="en-US" sz="900" dirty="0"/>
                    <a:t>G</a:t>
                  </a:r>
                </a:p>
              </p:txBody>
            </p:sp>
          </p:grpSp>
          <p:grpSp>
            <p:nvGrpSpPr>
              <p:cNvPr id="813" name="Group 812">
                <a:extLst>
                  <a:ext uri="{FF2B5EF4-FFF2-40B4-BE49-F238E27FC236}">
                    <a16:creationId xmlns:a16="http://schemas.microsoft.com/office/drawing/2014/main" id="{D205547E-C484-4BBE-8CC9-8668E5476CCD}"/>
                  </a:ext>
                </a:extLst>
              </p:cNvPr>
              <p:cNvGrpSpPr/>
              <p:nvPr/>
            </p:nvGrpSpPr>
            <p:grpSpPr>
              <a:xfrm>
                <a:off x="4865306" y="4463491"/>
                <a:ext cx="593951" cy="593182"/>
                <a:chOff x="4865306" y="4463491"/>
                <a:chExt cx="593951" cy="593182"/>
              </a:xfrm>
            </p:grpSpPr>
            <p:sp>
              <p:nvSpPr>
                <p:cNvPr id="814" name="TextBox 813">
                  <a:extLst>
                    <a:ext uri="{FF2B5EF4-FFF2-40B4-BE49-F238E27FC236}">
                      <a16:creationId xmlns:a16="http://schemas.microsoft.com/office/drawing/2014/main" id="{C4F5655C-E1B9-4958-8B3A-AD13130E4380}"/>
                    </a:ext>
                  </a:extLst>
                </p:cNvPr>
                <p:cNvSpPr txBox="1"/>
                <p:nvPr/>
              </p:nvSpPr>
              <p:spPr>
                <a:xfrm>
                  <a:off x="4879841" y="4480795"/>
                  <a:ext cx="579416" cy="5758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Autofit/>
                </a:bodyPr>
                <a:lstStyle/>
                <a:p>
                  <a:r>
                    <a:rPr lang="en-US" sz="900" dirty="0"/>
                    <a:t>H</a:t>
                  </a:r>
                </a:p>
              </p:txBody>
            </p:sp>
            <p:cxnSp>
              <p:nvCxnSpPr>
                <p:cNvPr id="815" name="Straight Connector 814">
                  <a:extLst>
                    <a:ext uri="{FF2B5EF4-FFF2-40B4-BE49-F238E27FC236}">
                      <a16:creationId xmlns:a16="http://schemas.microsoft.com/office/drawing/2014/main" id="{319399BB-2470-42DF-ADEA-3218CF160D8F}"/>
                    </a:ext>
                  </a:extLst>
                </p:cNvPr>
                <p:cNvCxnSpPr/>
                <p:nvPr/>
              </p:nvCxnSpPr>
              <p:spPr>
                <a:xfrm>
                  <a:off x="4865306" y="4463491"/>
                  <a:ext cx="108342" cy="13081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08" name="Group 707">
              <a:extLst>
                <a:ext uri="{FF2B5EF4-FFF2-40B4-BE49-F238E27FC236}">
                  <a16:creationId xmlns:a16="http://schemas.microsoft.com/office/drawing/2014/main" id="{A1E4F698-3952-4BA7-B82F-18903628A5C6}"/>
                </a:ext>
              </a:extLst>
            </p:cNvPr>
            <p:cNvGrpSpPr/>
            <p:nvPr/>
          </p:nvGrpSpPr>
          <p:grpSpPr>
            <a:xfrm>
              <a:off x="3410641" y="5043182"/>
              <a:ext cx="2505648" cy="1863357"/>
              <a:chOff x="3597201" y="3193316"/>
              <a:chExt cx="2505648" cy="1863357"/>
            </a:xfrm>
          </p:grpSpPr>
          <p:grpSp>
            <p:nvGrpSpPr>
              <p:cNvPr id="801" name="Group 800">
                <a:extLst>
                  <a:ext uri="{FF2B5EF4-FFF2-40B4-BE49-F238E27FC236}">
                    <a16:creationId xmlns:a16="http://schemas.microsoft.com/office/drawing/2014/main" id="{483DDE29-27B7-469D-9E07-62E26556FC60}"/>
                  </a:ext>
                </a:extLst>
              </p:cNvPr>
              <p:cNvGrpSpPr/>
              <p:nvPr/>
            </p:nvGrpSpPr>
            <p:grpSpPr>
              <a:xfrm>
                <a:off x="3597201" y="3193316"/>
                <a:ext cx="2505648" cy="1270175"/>
                <a:chOff x="4011212" y="3521930"/>
                <a:chExt cx="1795040" cy="909950"/>
              </a:xfrm>
            </p:grpSpPr>
            <p:sp>
              <p:nvSpPr>
                <p:cNvPr id="805" name="AutoShape 48">
                  <a:extLst>
                    <a:ext uri="{FF2B5EF4-FFF2-40B4-BE49-F238E27FC236}">
                      <a16:creationId xmlns:a16="http://schemas.microsoft.com/office/drawing/2014/main" id="{F5761FB0-3B17-4A7D-A3BA-0BE702E09B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3379" y="4039911"/>
                  <a:ext cx="452772" cy="391969"/>
                </a:xfrm>
                <a:custGeom>
                  <a:avLst/>
                  <a:gdLst>
                    <a:gd name="connsiteX0" fmla="*/ 0 w 452772"/>
                    <a:gd name="connsiteY0" fmla="*/ 163892 h 429075"/>
                    <a:gd name="connsiteX1" fmla="*/ 226386 w 452772"/>
                    <a:gd name="connsiteY1" fmla="*/ 0 h 429075"/>
                    <a:gd name="connsiteX2" fmla="*/ 452772 w 452772"/>
                    <a:gd name="connsiteY2" fmla="*/ 163892 h 429075"/>
                    <a:gd name="connsiteX3" fmla="*/ 366300 w 452772"/>
                    <a:gd name="connsiteY3" fmla="*/ 429074 h 429075"/>
                    <a:gd name="connsiteX4" fmla="*/ 86472 w 452772"/>
                    <a:gd name="connsiteY4" fmla="*/ 429074 h 429075"/>
                    <a:gd name="connsiteX5" fmla="*/ 0 w 452772"/>
                    <a:gd name="connsiteY5" fmla="*/ 163892 h 429075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317826 w 452772"/>
                    <a:gd name="connsiteY5" fmla="*/ 91440 h 429074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158800 w 452772"/>
                    <a:gd name="connsiteY5" fmla="*/ 38431 h 429074"/>
                    <a:gd name="connsiteX0" fmla="*/ 295298 w 452772"/>
                    <a:gd name="connsiteY0" fmla="*/ 19878 h 390643"/>
                    <a:gd name="connsiteX1" fmla="*/ 452772 w 452772"/>
                    <a:gd name="connsiteY1" fmla="*/ 125461 h 390643"/>
                    <a:gd name="connsiteX2" fmla="*/ 366300 w 452772"/>
                    <a:gd name="connsiteY2" fmla="*/ 390643 h 390643"/>
                    <a:gd name="connsiteX3" fmla="*/ 86472 w 452772"/>
                    <a:gd name="connsiteY3" fmla="*/ 390643 h 390643"/>
                    <a:gd name="connsiteX4" fmla="*/ 0 w 452772"/>
                    <a:gd name="connsiteY4" fmla="*/ 125461 h 390643"/>
                    <a:gd name="connsiteX5" fmla="*/ 158800 w 452772"/>
                    <a:gd name="connsiteY5" fmla="*/ 0 h 390643"/>
                    <a:gd name="connsiteX0" fmla="*/ 276744 w 452772"/>
                    <a:gd name="connsiteY0" fmla="*/ 0 h 391969"/>
                    <a:gd name="connsiteX1" fmla="*/ 452772 w 452772"/>
                    <a:gd name="connsiteY1" fmla="*/ 126787 h 391969"/>
                    <a:gd name="connsiteX2" fmla="*/ 366300 w 452772"/>
                    <a:gd name="connsiteY2" fmla="*/ 391969 h 391969"/>
                    <a:gd name="connsiteX3" fmla="*/ 86472 w 452772"/>
                    <a:gd name="connsiteY3" fmla="*/ 391969 h 391969"/>
                    <a:gd name="connsiteX4" fmla="*/ 0 w 452772"/>
                    <a:gd name="connsiteY4" fmla="*/ 126787 h 391969"/>
                    <a:gd name="connsiteX5" fmla="*/ 158800 w 452772"/>
                    <a:gd name="connsiteY5" fmla="*/ 1326 h 39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2772" h="391969">
                      <a:moveTo>
                        <a:pt x="276744" y="0"/>
                      </a:moveTo>
                      <a:lnTo>
                        <a:pt x="452772" y="126787"/>
                      </a:lnTo>
                      <a:lnTo>
                        <a:pt x="366300" y="391969"/>
                      </a:lnTo>
                      <a:lnTo>
                        <a:pt x="86472" y="391969"/>
                      </a:lnTo>
                      <a:lnTo>
                        <a:pt x="0" y="126787"/>
                      </a:lnTo>
                      <a:cubicBezTo>
                        <a:pt x="75462" y="72156"/>
                        <a:pt x="158800" y="1326"/>
                        <a:pt x="158800" y="1326"/>
                      </a:cubicBezTo>
                    </a:path>
                  </a:pathLst>
                </a:custGeom>
                <a:solidFill>
                  <a:srgbClr val="0070C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>
                  <a:noAutofit/>
                </a:bodyPr>
                <a:lstStyle/>
                <a:p>
                  <a:endParaRPr lang="en-US" sz="800" b="1"/>
                </a:p>
              </p:txBody>
            </p:sp>
            <p:sp>
              <p:nvSpPr>
                <p:cNvPr id="806" name="TextBox 805">
                  <a:extLst>
                    <a:ext uri="{FF2B5EF4-FFF2-40B4-BE49-F238E27FC236}">
                      <a16:creationId xmlns:a16="http://schemas.microsoft.com/office/drawing/2014/main" id="{0D818FAB-728A-4595-8033-EC0B8C08818D}"/>
                    </a:ext>
                  </a:extLst>
                </p:cNvPr>
                <p:cNvSpPr txBox="1"/>
                <p:nvPr/>
              </p:nvSpPr>
              <p:spPr>
                <a:xfrm>
                  <a:off x="4629250" y="3824028"/>
                  <a:ext cx="290430" cy="4125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Autofit/>
                </a:bodyPr>
                <a:lstStyle/>
                <a:p>
                  <a:pPr algn="ctr"/>
                  <a:r>
                    <a:rPr lang="en-US" sz="900" b="1" dirty="0"/>
                    <a:t>O</a:t>
                  </a:r>
                </a:p>
              </p:txBody>
            </p:sp>
            <p:cxnSp>
              <p:nvCxnSpPr>
                <p:cNvPr id="807" name="Straight Connector 806">
                  <a:extLst>
                    <a:ext uri="{FF2B5EF4-FFF2-40B4-BE49-F238E27FC236}">
                      <a16:creationId xmlns:a16="http://schemas.microsoft.com/office/drawing/2014/main" id="{EDFF576B-75F3-4596-BA66-3167FBC19AF4}"/>
                    </a:ext>
                  </a:extLst>
                </p:cNvPr>
                <p:cNvCxnSpPr/>
                <p:nvPr/>
              </p:nvCxnSpPr>
              <p:spPr>
                <a:xfrm flipV="1">
                  <a:off x="4551829" y="3883631"/>
                  <a:ext cx="0" cy="274843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8" name="Straight Connector 807">
                  <a:extLst>
                    <a:ext uri="{FF2B5EF4-FFF2-40B4-BE49-F238E27FC236}">
                      <a16:creationId xmlns:a16="http://schemas.microsoft.com/office/drawing/2014/main" id="{DDF64745-F1D6-4B29-B492-B21674768A15}"/>
                    </a:ext>
                  </a:extLst>
                </p:cNvPr>
                <p:cNvCxnSpPr/>
                <p:nvPr/>
              </p:nvCxnSpPr>
              <p:spPr>
                <a:xfrm rot="-2160000" flipH="1" flipV="1">
                  <a:off x="4392528" y="3662595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09" name="Oval 52">
                  <a:extLst>
                    <a:ext uri="{FF2B5EF4-FFF2-40B4-BE49-F238E27FC236}">
                      <a16:creationId xmlns:a16="http://schemas.microsoft.com/office/drawing/2014/main" id="{68B55CE4-3993-4E3B-8119-B89E199C27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1212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/>
                <a:p>
                  <a:pPr algn="ctr"/>
                  <a:r>
                    <a:rPr lang="en-US" sz="900" b="1" dirty="0">
                      <a:latin typeface="Calibri" pitchFamily="34" charset="0"/>
                    </a:rPr>
                    <a:t>P</a:t>
                  </a:r>
                </a:p>
              </p:txBody>
            </p:sp>
            <p:cxnSp>
              <p:nvCxnSpPr>
                <p:cNvPr id="810" name="Straight Connector 809">
                  <a:extLst>
                    <a:ext uri="{FF2B5EF4-FFF2-40B4-BE49-F238E27FC236}">
                      <a16:creationId xmlns:a16="http://schemas.microsoft.com/office/drawing/2014/main" id="{96CA4082-C400-4FD3-A011-E30E50FB4506}"/>
                    </a:ext>
                  </a:extLst>
                </p:cNvPr>
                <p:cNvCxnSpPr/>
                <p:nvPr/>
              </p:nvCxnSpPr>
              <p:spPr>
                <a:xfrm rot="16200000" flipH="1" flipV="1">
                  <a:off x="5098210" y="3981551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11" name="Text Box 50">
                  <a:extLst>
                    <a:ext uri="{FF2B5EF4-FFF2-40B4-BE49-F238E27FC236}">
                      <a16:creationId xmlns:a16="http://schemas.microsoft.com/office/drawing/2014/main" id="{DA906C74-5E78-42FD-82EF-B7965A17472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75133" y="3808943"/>
                  <a:ext cx="531119" cy="504482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>
                  <a:defPPr>
                    <a:defRPr lang="en-US"/>
                  </a:defPPr>
                  <a:lvl1pPr algn="ctr">
                    <a:spcBef>
                      <a:spcPct val="50000"/>
                    </a:spcBef>
                    <a:defRPr sz="2000" b="1">
                      <a:solidFill>
                        <a:srgbClr val="663300"/>
                      </a:solidFill>
                      <a:latin typeface="Calibri" pitchFamily="34" charset="0"/>
                    </a:defRPr>
                  </a:lvl1pPr>
                </a:lstStyle>
                <a:p>
                  <a:r>
                    <a:rPr lang="en-US" sz="900" dirty="0">
                      <a:solidFill>
                        <a:srgbClr val="008000"/>
                      </a:solidFill>
                    </a:rPr>
                    <a:t>T</a:t>
                  </a:r>
                </a:p>
              </p:txBody>
            </p:sp>
          </p:grpSp>
          <p:grpSp>
            <p:nvGrpSpPr>
              <p:cNvPr id="802" name="Group 801">
                <a:extLst>
                  <a:ext uri="{FF2B5EF4-FFF2-40B4-BE49-F238E27FC236}">
                    <a16:creationId xmlns:a16="http://schemas.microsoft.com/office/drawing/2014/main" id="{129D5F46-A59D-422F-9A40-D5829A1C1360}"/>
                  </a:ext>
                </a:extLst>
              </p:cNvPr>
              <p:cNvGrpSpPr/>
              <p:nvPr/>
            </p:nvGrpSpPr>
            <p:grpSpPr>
              <a:xfrm>
                <a:off x="4865306" y="4463491"/>
                <a:ext cx="593951" cy="593182"/>
                <a:chOff x="4865306" y="4463491"/>
                <a:chExt cx="593951" cy="593182"/>
              </a:xfrm>
            </p:grpSpPr>
            <p:sp>
              <p:nvSpPr>
                <p:cNvPr id="803" name="TextBox 802">
                  <a:extLst>
                    <a:ext uri="{FF2B5EF4-FFF2-40B4-BE49-F238E27FC236}">
                      <a16:creationId xmlns:a16="http://schemas.microsoft.com/office/drawing/2014/main" id="{C1D51C98-73DA-4C6F-B2D3-99C7DDCD0170}"/>
                    </a:ext>
                  </a:extLst>
                </p:cNvPr>
                <p:cNvSpPr txBox="1"/>
                <p:nvPr/>
              </p:nvSpPr>
              <p:spPr>
                <a:xfrm>
                  <a:off x="4879841" y="4480795"/>
                  <a:ext cx="579416" cy="5758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Autofit/>
                </a:bodyPr>
                <a:lstStyle/>
                <a:p>
                  <a:r>
                    <a:rPr lang="en-US" sz="900" dirty="0"/>
                    <a:t>H</a:t>
                  </a:r>
                </a:p>
              </p:txBody>
            </p:sp>
            <p:cxnSp>
              <p:nvCxnSpPr>
                <p:cNvPr id="804" name="Straight Connector 803">
                  <a:extLst>
                    <a:ext uri="{FF2B5EF4-FFF2-40B4-BE49-F238E27FC236}">
                      <a16:creationId xmlns:a16="http://schemas.microsoft.com/office/drawing/2014/main" id="{D7274CD9-0C64-445E-BB78-76532D5E824C}"/>
                    </a:ext>
                  </a:extLst>
                </p:cNvPr>
                <p:cNvCxnSpPr/>
                <p:nvPr/>
              </p:nvCxnSpPr>
              <p:spPr>
                <a:xfrm>
                  <a:off x="4865306" y="4463491"/>
                  <a:ext cx="108342" cy="13081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09" name="Group 708">
              <a:extLst>
                <a:ext uri="{FF2B5EF4-FFF2-40B4-BE49-F238E27FC236}">
                  <a16:creationId xmlns:a16="http://schemas.microsoft.com/office/drawing/2014/main" id="{21C0883A-831C-4C45-918C-321F1C99E468}"/>
                </a:ext>
              </a:extLst>
            </p:cNvPr>
            <p:cNvGrpSpPr/>
            <p:nvPr/>
          </p:nvGrpSpPr>
          <p:grpSpPr>
            <a:xfrm>
              <a:off x="3410641" y="874921"/>
              <a:ext cx="2505648" cy="1863357"/>
              <a:chOff x="3597201" y="3193316"/>
              <a:chExt cx="2505648" cy="1863357"/>
            </a:xfrm>
          </p:grpSpPr>
          <p:grpSp>
            <p:nvGrpSpPr>
              <p:cNvPr id="790" name="Group 789">
                <a:extLst>
                  <a:ext uri="{FF2B5EF4-FFF2-40B4-BE49-F238E27FC236}">
                    <a16:creationId xmlns:a16="http://schemas.microsoft.com/office/drawing/2014/main" id="{043E4E61-516A-4EC3-9D1F-C5F418B3EE68}"/>
                  </a:ext>
                </a:extLst>
              </p:cNvPr>
              <p:cNvGrpSpPr/>
              <p:nvPr/>
            </p:nvGrpSpPr>
            <p:grpSpPr>
              <a:xfrm>
                <a:off x="3597201" y="3193316"/>
                <a:ext cx="2505648" cy="1270175"/>
                <a:chOff x="4011212" y="3521930"/>
                <a:chExt cx="1795040" cy="909950"/>
              </a:xfrm>
            </p:grpSpPr>
            <p:sp>
              <p:nvSpPr>
                <p:cNvPr id="794" name="AutoShape 48">
                  <a:extLst>
                    <a:ext uri="{FF2B5EF4-FFF2-40B4-BE49-F238E27FC236}">
                      <a16:creationId xmlns:a16="http://schemas.microsoft.com/office/drawing/2014/main" id="{65DA08D4-4DA0-4536-AA20-2A1A56E633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3379" y="4039911"/>
                  <a:ext cx="452772" cy="391969"/>
                </a:xfrm>
                <a:custGeom>
                  <a:avLst/>
                  <a:gdLst>
                    <a:gd name="connsiteX0" fmla="*/ 0 w 452772"/>
                    <a:gd name="connsiteY0" fmla="*/ 163892 h 429075"/>
                    <a:gd name="connsiteX1" fmla="*/ 226386 w 452772"/>
                    <a:gd name="connsiteY1" fmla="*/ 0 h 429075"/>
                    <a:gd name="connsiteX2" fmla="*/ 452772 w 452772"/>
                    <a:gd name="connsiteY2" fmla="*/ 163892 h 429075"/>
                    <a:gd name="connsiteX3" fmla="*/ 366300 w 452772"/>
                    <a:gd name="connsiteY3" fmla="*/ 429074 h 429075"/>
                    <a:gd name="connsiteX4" fmla="*/ 86472 w 452772"/>
                    <a:gd name="connsiteY4" fmla="*/ 429074 h 429075"/>
                    <a:gd name="connsiteX5" fmla="*/ 0 w 452772"/>
                    <a:gd name="connsiteY5" fmla="*/ 163892 h 429075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317826 w 452772"/>
                    <a:gd name="connsiteY5" fmla="*/ 91440 h 429074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158800 w 452772"/>
                    <a:gd name="connsiteY5" fmla="*/ 38431 h 429074"/>
                    <a:gd name="connsiteX0" fmla="*/ 295298 w 452772"/>
                    <a:gd name="connsiteY0" fmla="*/ 19878 h 390643"/>
                    <a:gd name="connsiteX1" fmla="*/ 452772 w 452772"/>
                    <a:gd name="connsiteY1" fmla="*/ 125461 h 390643"/>
                    <a:gd name="connsiteX2" fmla="*/ 366300 w 452772"/>
                    <a:gd name="connsiteY2" fmla="*/ 390643 h 390643"/>
                    <a:gd name="connsiteX3" fmla="*/ 86472 w 452772"/>
                    <a:gd name="connsiteY3" fmla="*/ 390643 h 390643"/>
                    <a:gd name="connsiteX4" fmla="*/ 0 w 452772"/>
                    <a:gd name="connsiteY4" fmla="*/ 125461 h 390643"/>
                    <a:gd name="connsiteX5" fmla="*/ 158800 w 452772"/>
                    <a:gd name="connsiteY5" fmla="*/ 0 h 390643"/>
                    <a:gd name="connsiteX0" fmla="*/ 276744 w 452772"/>
                    <a:gd name="connsiteY0" fmla="*/ 0 h 391969"/>
                    <a:gd name="connsiteX1" fmla="*/ 452772 w 452772"/>
                    <a:gd name="connsiteY1" fmla="*/ 126787 h 391969"/>
                    <a:gd name="connsiteX2" fmla="*/ 366300 w 452772"/>
                    <a:gd name="connsiteY2" fmla="*/ 391969 h 391969"/>
                    <a:gd name="connsiteX3" fmla="*/ 86472 w 452772"/>
                    <a:gd name="connsiteY3" fmla="*/ 391969 h 391969"/>
                    <a:gd name="connsiteX4" fmla="*/ 0 w 452772"/>
                    <a:gd name="connsiteY4" fmla="*/ 126787 h 391969"/>
                    <a:gd name="connsiteX5" fmla="*/ 158800 w 452772"/>
                    <a:gd name="connsiteY5" fmla="*/ 1326 h 39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2772" h="391969">
                      <a:moveTo>
                        <a:pt x="276744" y="0"/>
                      </a:moveTo>
                      <a:lnTo>
                        <a:pt x="452772" y="126787"/>
                      </a:lnTo>
                      <a:lnTo>
                        <a:pt x="366300" y="391969"/>
                      </a:lnTo>
                      <a:lnTo>
                        <a:pt x="86472" y="391969"/>
                      </a:lnTo>
                      <a:lnTo>
                        <a:pt x="0" y="126787"/>
                      </a:lnTo>
                      <a:cubicBezTo>
                        <a:pt x="75462" y="72156"/>
                        <a:pt x="158800" y="1326"/>
                        <a:pt x="158800" y="1326"/>
                      </a:cubicBezTo>
                    </a:path>
                  </a:pathLst>
                </a:custGeom>
                <a:solidFill>
                  <a:srgbClr val="0070C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>
                  <a:noAutofit/>
                </a:bodyPr>
                <a:lstStyle/>
                <a:p>
                  <a:endParaRPr lang="en-US" sz="800" b="1"/>
                </a:p>
              </p:txBody>
            </p:sp>
            <p:sp>
              <p:nvSpPr>
                <p:cNvPr id="795" name="TextBox 794">
                  <a:extLst>
                    <a:ext uri="{FF2B5EF4-FFF2-40B4-BE49-F238E27FC236}">
                      <a16:creationId xmlns:a16="http://schemas.microsoft.com/office/drawing/2014/main" id="{1997ED94-C51C-4941-B595-C982288F5851}"/>
                    </a:ext>
                  </a:extLst>
                </p:cNvPr>
                <p:cNvSpPr txBox="1"/>
                <p:nvPr/>
              </p:nvSpPr>
              <p:spPr>
                <a:xfrm>
                  <a:off x="4629250" y="3824028"/>
                  <a:ext cx="290430" cy="4125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Autofit/>
                </a:bodyPr>
                <a:lstStyle/>
                <a:p>
                  <a:pPr algn="ctr"/>
                  <a:r>
                    <a:rPr lang="en-US" sz="900" b="1" dirty="0"/>
                    <a:t>O</a:t>
                  </a:r>
                </a:p>
              </p:txBody>
            </p:sp>
            <p:cxnSp>
              <p:nvCxnSpPr>
                <p:cNvPr id="796" name="Straight Connector 795">
                  <a:extLst>
                    <a:ext uri="{FF2B5EF4-FFF2-40B4-BE49-F238E27FC236}">
                      <a16:creationId xmlns:a16="http://schemas.microsoft.com/office/drawing/2014/main" id="{DBCF1202-37CF-469A-B561-999842716B15}"/>
                    </a:ext>
                  </a:extLst>
                </p:cNvPr>
                <p:cNvCxnSpPr/>
                <p:nvPr/>
              </p:nvCxnSpPr>
              <p:spPr>
                <a:xfrm flipV="1">
                  <a:off x="4551829" y="3883631"/>
                  <a:ext cx="0" cy="274843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7" name="Straight Connector 796">
                  <a:extLst>
                    <a:ext uri="{FF2B5EF4-FFF2-40B4-BE49-F238E27FC236}">
                      <a16:creationId xmlns:a16="http://schemas.microsoft.com/office/drawing/2014/main" id="{D85DC1EB-8BCB-47A2-A4C0-F4638FD1DD38}"/>
                    </a:ext>
                  </a:extLst>
                </p:cNvPr>
                <p:cNvCxnSpPr/>
                <p:nvPr/>
              </p:nvCxnSpPr>
              <p:spPr>
                <a:xfrm rot="-2160000" flipH="1" flipV="1">
                  <a:off x="4392528" y="3662595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98" name="Oval 52">
                  <a:extLst>
                    <a:ext uri="{FF2B5EF4-FFF2-40B4-BE49-F238E27FC236}">
                      <a16:creationId xmlns:a16="http://schemas.microsoft.com/office/drawing/2014/main" id="{181CE97D-5ED2-4EDD-B14F-BF3A82FB4A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1212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/>
                <a:p>
                  <a:pPr algn="ctr"/>
                  <a:r>
                    <a:rPr lang="en-US" sz="900" b="1" dirty="0">
                      <a:latin typeface="Calibri" pitchFamily="34" charset="0"/>
                    </a:rPr>
                    <a:t>P</a:t>
                  </a:r>
                </a:p>
              </p:txBody>
            </p:sp>
            <p:cxnSp>
              <p:nvCxnSpPr>
                <p:cNvPr id="799" name="Straight Connector 798">
                  <a:extLst>
                    <a:ext uri="{FF2B5EF4-FFF2-40B4-BE49-F238E27FC236}">
                      <a16:creationId xmlns:a16="http://schemas.microsoft.com/office/drawing/2014/main" id="{1B81A55A-335B-403E-AC7E-EDA52099552C}"/>
                    </a:ext>
                  </a:extLst>
                </p:cNvPr>
                <p:cNvCxnSpPr/>
                <p:nvPr/>
              </p:nvCxnSpPr>
              <p:spPr>
                <a:xfrm rot="16200000" flipH="1" flipV="1">
                  <a:off x="5098210" y="3981551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00" name="Text Box 50">
                  <a:extLst>
                    <a:ext uri="{FF2B5EF4-FFF2-40B4-BE49-F238E27FC236}">
                      <a16:creationId xmlns:a16="http://schemas.microsoft.com/office/drawing/2014/main" id="{904EEEAB-6855-4B30-9103-692E1BE27B9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75133" y="3808943"/>
                  <a:ext cx="531119" cy="504482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900" b="1" dirty="0">
                      <a:solidFill>
                        <a:srgbClr val="FF0000"/>
                      </a:solidFill>
                      <a:latin typeface="Calibri" pitchFamily="34" charset="0"/>
                    </a:rPr>
                    <a:t>A</a:t>
                  </a:r>
                </a:p>
              </p:txBody>
            </p:sp>
          </p:grpSp>
          <p:grpSp>
            <p:nvGrpSpPr>
              <p:cNvPr id="791" name="Group 790">
                <a:extLst>
                  <a:ext uri="{FF2B5EF4-FFF2-40B4-BE49-F238E27FC236}">
                    <a16:creationId xmlns:a16="http://schemas.microsoft.com/office/drawing/2014/main" id="{BFEF3079-3107-456A-9CF6-919633BD7775}"/>
                  </a:ext>
                </a:extLst>
              </p:cNvPr>
              <p:cNvGrpSpPr/>
              <p:nvPr/>
            </p:nvGrpSpPr>
            <p:grpSpPr>
              <a:xfrm>
                <a:off x="4865306" y="4463491"/>
                <a:ext cx="593951" cy="593182"/>
                <a:chOff x="4865306" y="4463491"/>
                <a:chExt cx="593951" cy="593182"/>
              </a:xfrm>
            </p:grpSpPr>
            <p:sp>
              <p:nvSpPr>
                <p:cNvPr id="792" name="TextBox 791">
                  <a:extLst>
                    <a:ext uri="{FF2B5EF4-FFF2-40B4-BE49-F238E27FC236}">
                      <a16:creationId xmlns:a16="http://schemas.microsoft.com/office/drawing/2014/main" id="{F55D9BDC-FBB1-4F09-A2F9-23E2834230FD}"/>
                    </a:ext>
                  </a:extLst>
                </p:cNvPr>
                <p:cNvSpPr txBox="1"/>
                <p:nvPr/>
              </p:nvSpPr>
              <p:spPr>
                <a:xfrm>
                  <a:off x="4879841" y="4480795"/>
                  <a:ext cx="579416" cy="5758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Autofit/>
                </a:bodyPr>
                <a:lstStyle/>
                <a:p>
                  <a:r>
                    <a:rPr lang="en-US" sz="900" dirty="0"/>
                    <a:t>H</a:t>
                  </a:r>
                </a:p>
              </p:txBody>
            </p:sp>
            <p:cxnSp>
              <p:nvCxnSpPr>
                <p:cNvPr id="793" name="Straight Connector 792">
                  <a:extLst>
                    <a:ext uri="{FF2B5EF4-FFF2-40B4-BE49-F238E27FC236}">
                      <a16:creationId xmlns:a16="http://schemas.microsoft.com/office/drawing/2014/main" id="{D73834DB-B1CD-474A-ABEE-C75CB2A1C6AE}"/>
                    </a:ext>
                  </a:extLst>
                </p:cNvPr>
                <p:cNvCxnSpPr/>
                <p:nvPr/>
              </p:nvCxnSpPr>
              <p:spPr>
                <a:xfrm>
                  <a:off x="4865306" y="4463491"/>
                  <a:ext cx="108342" cy="13081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10" name="Group 709">
              <a:extLst>
                <a:ext uri="{FF2B5EF4-FFF2-40B4-BE49-F238E27FC236}">
                  <a16:creationId xmlns:a16="http://schemas.microsoft.com/office/drawing/2014/main" id="{06B9F12C-DE89-4672-9A31-91B7AC506C85}"/>
                </a:ext>
              </a:extLst>
            </p:cNvPr>
            <p:cNvGrpSpPr/>
            <p:nvPr/>
          </p:nvGrpSpPr>
          <p:grpSpPr>
            <a:xfrm>
              <a:off x="3734237" y="6303515"/>
              <a:ext cx="579417" cy="938710"/>
              <a:chOff x="3920797" y="4463491"/>
              <a:chExt cx="579417" cy="938710"/>
            </a:xfrm>
          </p:grpSpPr>
          <p:sp>
            <p:nvSpPr>
              <p:cNvPr id="788" name="TextBox 787">
                <a:extLst>
                  <a:ext uri="{FF2B5EF4-FFF2-40B4-BE49-F238E27FC236}">
                    <a16:creationId xmlns:a16="http://schemas.microsoft.com/office/drawing/2014/main" id="{BFB40BB8-32A3-4E75-8B26-20AC83A2ECB8}"/>
                  </a:ext>
                </a:extLst>
              </p:cNvPr>
              <p:cNvSpPr txBox="1"/>
              <p:nvPr/>
            </p:nvSpPr>
            <p:spPr>
              <a:xfrm>
                <a:off x="3920797" y="4480795"/>
                <a:ext cx="579417" cy="921406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:r>
                  <a:rPr lang="en-US" sz="900" dirty="0"/>
                  <a:t>HO</a:t>
                </a:r>
              </a:p>
            </p:txBody>
          </p:sp>
          <p:cxnSp>
            <p:nvCxnSpPr>
              <p:cNvPr id="789" name="Straight Connector 788">
                <a:extLst>
                  <a:ext uri="{FF2B5EF4-FFF2-40B4-BE49-F238E27FC236}">
                    <a16:creationId xmlns:a16="http://schemas.microsoft.com/office/drawing/2014/main" id="{AFDA36F8-8BE6-4190-B4DC-BE0A94E3A5DD}"/>
                  </a:ext>
                </a:extLst>
              </p:cNvPr>
              <p:cNvCxnSpPr/>
              <p:nvPr/>
            </p:nvCxnSpPr>
            <p:spPr>
              <a:xfrm flipH="1">
                <a:off x="4366908" y="4463491"/>
                <a:ext cx="108342" cy="13081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1" name="Group 710">
              <a:extLst>
                <a:ext uri="{FF2B5EF4-FFF2-40B4-BE49-F238E27FC236}">
                  <a16:creationId xmlns:a16="http://schemas.microsoft.com/office/drawing/2014/main" id="{46868F0A-1D37-4011-848F-35CF800AD621}"/>
                </a:ext>
              </a:extLst>
            </p:cNvPr>
            <p:cNvGrpSpPr/>
            <p:nvPr/>
          </p:nvGrpSpPr>
          <p:grpSpPr>
            <a:xfrm rot="10800000">
              <a:off x="6514935" y="452662"/>
              <a:ext cx="2505648" cy="6106660"/>
              <a:chOff x="6181152" y="764081"/>
              <a:chExt cx="2505648" cy="6106660"/>
            </a:xfrm>
          </p:grpSpPr>
          <p:cxnSp>
            <p:nvCxnSpPr>
              <p:cNvPr id="734" name="Straight Connector 733">
                <a:extLst>
                  <a:ext uri="{FF2B5EF4-FFF2-40B4-BE49-F238E27FC236}">
                    <a16:creationId xmlns:a16="http://schemas.microsoft.com/office/drawing/2014/main" id="{CE5450E0-6F44-41C5-9CB1-57179C4B0E69}"/>
                  </a:ext>
                </a:extLst>
              </p:cNvPr>
              <p:cNvCxnSpPr/>
              <p:nvPr/>
            </p:nvCxnSpPr>
            <p:spPr>
              <a:xfrm flipV="1">
                <a:off x="6553590" y="4800068"/>
                <a:ext cx="511268" cy="274804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5" name="Straight Connector 734">
                <a:extLst>
                  <a:ext uri="{FF2B5EF4-FFF2-40B4-BE49-F238E27FC236}">
                    <a16:creationId xmlns:a16="http://schemas.microsoft.com/office/drawing/2014/main" id="{CBBF6B66-A528-4A3A-BEBF-1DC4EE2C7FF5}"/>
                  </a:ext>
                </a:extLst>
              </p:cNvPr>
              <p:cNvCxnSpPr/>
              <p:nvPr/>
            </p:nvCxnSpPr>
            <p:spPr>
              <a:xfrm flipV="1">
                <a:off x="6553590" y="3418837"/>
                <a:ext cx="511268" cy="274804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6" name="Straight Connector 735">
                <a:extLst>
                  <a:ext uri="{FF2B5EF4-FFF2-40B4-BE49-F238E27FC236}">
                    <a16:creationId xmlns:a16="http://schemas.microsoft.com/office/drawing/2014/main" id="{1CF62F7A-7FB8-447A-A35A-B5B75B472387}"/>
                  </a:ext>
                </a:extLst>
              </p:cNvPr>
              <p:cNvCxnSpPr/>
              <p:nvPr/>
            </p:nvCxnSpPr>
            <p:spPr>
              <a:xfrm flipV="1">
                <a:off x="6553590" y="2028515"/>
                <a:ext cx="511268" cy="274804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37" name="Group 736">
                <a:extLst>
                  <a:ext uri="{FF2B5EF4-FFF2-40B4-BE49-F238E27FC236}">
                    <a16:creationId xmlns:a16="http://schemas.microsoft.com/office/drawing/2014/main" id="{0B6CE911-99A6-4CDF-86F4-6360748F63C1}"/>
                  </a:ext>
                </a:extLst>
              </p:cNvPr>
              <p:cNvGrpSpPr/>
              <p:nvPr/>
            </p:nvGrpSpPr>
            <p:grpSpPr>
              <a:xfrm>
                <a:off x="6181152" y="2145352"/>
                <a:ext cx="2505648" cy="1775475"/>
                <a:chOff x="3597201" y="3193316"/>
                <a:chExt cx="2505648" cy="1775475"/>
              </a:xfrm>
            </p:grpSpPr>
            <p:grpSp>
              <p:nvGrpSpPr>
                <p:cNvPr id="777" name="Group 776">
                  <a:extLst>
                    <a:ext uri="{FF2B5EF4-FFF2-40B4-BE49-F238E27FC236}">
                      <a16:creationId xmlns:a16="http://schemas.microsoft.com/office/drawing/2014/main" id="{65E5426E-606A-4BA6-B6E7-B4CB4DEE8942}"/>
                    </a:ext>
                  </a:extLst>
                </p:cNvPr>
                <p:cNvGrpSpPr/>
                <p:nvPr/>
              </p:nvGrpSpPr>
              <p:grpSpPr>
                <a:xfrm>
                  <a:off x="3597201" y="3193316"/>
                  <a:ext cx="2505648" cy="1270175"/>
                  <a:chOff x="4011212" y="3521930"/>
                  <a:chExt cx="1795040" cy="909950"/>
                </a:xfrm>
              </p:grpSpPr>
              <p:sp>
                <p:nvSpPr>
                  <p:cNvPr id="781" name="AutoShape 48">
                    <a:extLst>
                      <a:ext uri="{FF2B5EF4-FFF2-40B4-BE49-F238E27FC236}">
                        <a16:creationId xmlns:a16="http://schemas.microsoft.com/office/drawing/2014/main" id="{5EFC5F7E-D086-4145-BC93-47DAB16DE4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53379" y="4039911"/>
                    <a:ext cx="452772" cy="391969"/>
                  </a:xfrm>
                  <a:custGeom>
                    <a:avLst/>
                    <a:gdLst>
                      <a:gd name="connsiteX0" fmla="*/ 0 w 452772"/>
                      <a:gd name="connsiteY0" fmla="*/ 163892 h 429075"/>
                      <a:gd name="connsiteX1" fmla="*/ 226386 w 452772"/>
                      <a:gd name="connsiteY1" fmla="*/ 0 h 429075"/>
                      <a:gd name="connsiteX2" fmla="*/ 452772 w 452772"/>
                      <a:gd name="connsiteY2" fmla="*/ 163892 h 429075"/>
                      <a:gd name="connsiteX3" fmla="*/ 366300 w 452772"/>
                      <a:gd name="connsiteY3" fmla="*/ 429074 h 429075"/>
                      <a:gd name="connsiteX4" fmla="*/ 86472 w 452772"/>
                      <a:gd name="connsiteY4" fmla="*/ 429074 h 429075"/>
                      <a:gd name="connsiteX5" fmla="*/ 0 w 452772"/>
                      <a:gd name="connsiteY5" fmla="*/ 163892 h 429075"/>
                      <a:gd name="connsiteX0" fmla="*/ 226386 w 452772"/>
                      <a:gd name="connsiteY0" fmla="*/ 0 h 429074"/>
                      <a:gd name="connsiteX1" fmla="*/ 452772 w 452772"/>
                      <a:gd name="connsiteY1" fmla="*/ 163892 h 429074"/>
                      <a:gd name="connsiteX2" fmla="*/ 366300 w 452772"/>
                      <a:gd name="connsiteY2" fmla="*/ 429074 h 429074"/>
                      <a:gd name="connsiteX3" fmla="*/ 86472 w 452772"/>
                      <a:gd name="connsiteY3" fmla="*/ 429074 h 429074"/>
                      <a:gd name="connsiteX4" fmla="*/ 0 w 452772"/>
                      <a:gd name="connsiteY4" fmla="*/ 163892 h 429074"/>
                      <a:gd name="connsiteX5" fmla="*/ 317826 w 452772"/>
                      <a:gd name="connsiteY5" fmla="*/ 91440 h 429074"/>
                      <a:gd name="connsiteX0" fmla="*/ 226386 w 452772"/>
                      <a:gd name="connsiteY0" fmla="*/ 0 h 429074"/>
                      <a:gd name="connsiteX1" fmla="*/ 452772 w 452772"/>
                      <a:gd name="connsiteY1" fmla="*/ 163892 h 429074"/>
                      <a:gd name="connsiteX2" fmla="*/ 366300 w 452772"/>
                      <a:gd name="connsiteY2" fmla="*/ 429074 h 429074"/>
                      <a:gd name="connsiteX3" fmla="*/ 86472 w 452772"/>
                      <a:gd name="connsiteY3" fmla="*/ 429074 h 429074"/>
                      <a:gd name="connsiteX4" fmla="*/ 0 w 452772"/>
                      <a:gd name="connsiteY4" fmla="*/ 163892 h 429074"/>
                      <a:gd name="connsiteX5" fmla="*/ 158800 w 452772"/>
                      <a:gd name="connsiteY5" fmla="*/ 38431 h 429074"/>
                      <a:gd name="connsiteX0" fmla="*/ 295298 w 452772"/>
                      <a:gd name="connsiteY0" fmla="*/ 19878 h 390643"/>
                      <a:gd name="connsiteX1" fmla="*/ 452772 w 452772"/>
                      <a:gd name="connsiteY1" fmla="*/ 125461 h 390643"/>
                      <a:gd name="connsiteX2" fmla="*/ 366300 w 452772"/>
                      <a:gd name="connsiteY2" fmla="*/ 390643 h 390643"/>
                      <a:gd name="connsiteX3" fmla="*/ 86472 w 452772"/>
                      <a:gd name="connsiteY3" fmla="*/ 390643 h 390643"/>
                      <a:gd name="connsiteX4" fmla="*/ 0 w 452772"/>
                      <a:gd name="connsiteY4" fmla="*/ 125461 h 390643"/>
                      <a:gd name="connsiteX5" fmla="*/ 158800 w 452772"/>
                      <a:gd name="connsiteY5" fmla="*/ 0 h 390643"/>
                      <a:gd name="connsiteX0" fmla="*/ 276744 w 452772"/>
                      <a:gd name="connsiteY0" fmla="*/ 0 h 391969"/>
                      <a:gd name="connsiteX1" fmla="*/ 452772 w 452772"/>
                      <a:gd name="connsiteY1" fmla="*/ 126787 h 391969"/>
                      <a:gd name="connsiteX2" fmla="*/ 366300 w 452772"/>
                      <a:gd name="connsiteY2" fmla="*/ 391969 h 391969"/>
                      <a:gd name="connsiteX3" fmla="*/ 86472 w 452772"/>
                      <a:gd name="connsiteY3" fmla="*/ 391969 h 391969"/>
                      <a:gd name="connsiteX4" fmla="*/ 0 w 452772"/>
                      <a:gd name="connsiteY4" fmla="*/ 126787 h 391969"/>
                      <a:gd name="connsiteX5" fmla="*/ 158800 w 452772"/>
                      <a:gd name="connsiteY5" fmla="*/ 1326 h 391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2772" h="391969">
                        <a:moveTo>
                          <a:pt x="276744" y="0"/>
                        </a:moveTo>
                        <a:lnTo>
                          <a:pt x="452772" y="126787"/>
                        </a:lnTo>
                        <a:lnTo>
                          <a:pt x="366300" y="391969"/>
                        </a:lnTo>
                        <a:lnTo>
                          <a:pt x="86472" y="391969"/>
                        </a:lnTo>
                        <a:lnTo>
                          <a:pt x="0" y="126787"/>
                        </a:lnTo>
                        <a:cubicBezTo>
                          <a:pt x="75462" y="72156"/>
                          <a:pt x="158800" y="1326"/>
                          <a:pt x="158800" y="1326"/>
                        </a:cubicBezTo>
                      </a:path>
                    </a:pathLst>
                  </a:custGeom>
                  <a:solidFill>
                    <a:srgbClr val="0070C0"/>
                  </a:solidFill>
                  <a:ln w="381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>
                    <a:noAutofit/>
                  </a:bodyPr>
                  <a:lstStyle/>
                  <a:p>
                    <a:endParaRPr lang="en-US" sz="800" b="1"/>
                  </a:p>
                </p:txBody>
              </p:sp>
              <p:sp>
                <p:nvSpPr>
                  <p:cNvPr id="782" name="TextBox 781">
                    <a:extLst>
                      <a:ext uri="{FF2B5EF4-FFF2-40B4-BE49-F238E27FC236}">
                        <a16:creationId xmlns:a16="http://schemas.microsoft.com/office/drawing/2014/main" id="{3EFE0D09-695A-4BC2-8C72-D41DB7D75DF5}"/>
                      </a:ext>
                    </a:extLst>
                  </p:cNvPr>
                  <p:cNvSpPr txBox="1"/>
                  <p:nvPr/>
                </p:nvSpPr>
                <p:spPr>
                  <a:xfrm>
                    <a:off x="4629250" y="3761072"/>
                    <a:ext cx="290430" cy="41255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noAutofit/>
                  </a:bodyPr>
                  <a:lstStyle/>
                  <a:p>
                    <a:pPr algn="ctr"/>
                    <a:r>
                      <a:rPr lang="en-US" sz="900" b="1" dirty="0"/>
                      <a:t>O</a:t>
                    </a:r>
                  </a:p>
                </p:txBody>
              </p:sp>
              <p:cxnSp>
                <p:nvCxnSpPr>
                  <p:cNvPr id="783" name="Straight Connector 782">
                    <a:extLst>
                      <a:ext uri="{FF2B5EF4-FFF2-40B4-BE49-F238E27FC236}">
                        <a16:creationId xmlns:a16="http://schemas.microsoft.com/office/drawing/2014/main" id="{47821263-9357-4286-AB33-9629304BBA90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551829" y="3883631"/>
                    <a:ext cx="0" cy="274843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4" name="Straight Connector 783">
                    <a:extLst>
                      <a:ext uri="{FF2B5EF4-FFF2-40B4-BE49-F238E27FC236}">
                        <a16:creationId xmlns:a16="http://schemas.microsoft.com/office/drawing/2014/main" id="{EC3099E5-8B51-4493-985E-6E334E538AAA}"/>
                      </a:ext>
                    </a:extLst>
                  </p:cNvPr>
                  <p:cNvCxnSpPr/>
                  <p:nvPr/>
                </p:nvCxnSpPr>
                <p:spPr>
                  <a:xfrm rot="-2160000" flipH="1" flipV="1">
                    <a:off x="4392528" y="3662595"/>
                    <a:ext cx="90578" cy="263268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85" name="Oval 52">
                    <a:extLst>
                      <a:ext uri="{FF2B5EF4-FFF2-40B4-BE49-F238E27FC236}">
                        <a16:creationId xmlns:a16="http://schemas.microsoft.com/office/drawing/2014/main" id="{731A3274-B196-438C-A525-4C07FC708AC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11212" y="3521930"/>
                    <a:ext cx="312592" cy="311702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8100">
                    <a:solidFill>
                      <a:srgbClr val="FFC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 anchorCtr="1">
                    <a:noAutofit/>
                  </a:bodyPr>
                  <a:lstStyle/>
                  <a:p>
                    <a:pPr algn="ctr"/>
                    <a:r>
                      <a:rPr lang="en-US" sz="900" b="1" dirty="0">
                        <a:latin typeface="Calibri" pitchFamily="34" charset="0"/>
                      </a:rPr>
                      <a:t>P</a:t>
                    </a:r>
                  </a:p>
                </p:txBody>
              </p:sp>
              <p:cxnSp>
                <p:nvCxnSpPr>
                  <p:cNvPr id="786" name="Straight Connector 785">
                    <a:extLst>
                      <a:ext uri="{FF2B5EF4-FFF2-40B4-BE49-F238E27FC236}">
                        <a16:creationId xmlns:a16="http://schemas.microsoft.com/office/drawing/2014/main" id="{45DEA5CF-03EF-4820-AC73-9346D09D3145}"/>
                      </a:ext>
                    </a:extLst>
                  </p:cNvPr>
                  <p:cNvCxnSpPr/>
                  <p:nvPr/>
                </p:nvCxnSpPr>
                <p:spPr>
                  <a:xfrm rot="16200000" flipH="1" flipV="1">
                    <a:off x="5098210" y="3981551"/>
                    <a:ext cx="90578" cy="263268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87" name="Text Box 50">
                    <a:extLst>
                      <a:ext uri="{FF2B5EF4-FFF2-40B4-BE49-F238E27FC236}">
                        <a16:creationId xmlns:a16="http://schemas.microsoft.com/office/drawing/2014/main" id="{16EC3E0C-F876-4F5B-9B8C-2A27DC9EC79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75133" y="3808943"/>
                    <a:ext cx="531119" cy="504482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0000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 anchorCtr="1">
                    <a:noAutofit/>
                  </a:bodyPr>
                  <a:lstStyle>
                    <a:defPPr>
                      <a:defRPr lang="en-US"/>
                    </a:defPPr>
                    <a:lvl1pPr algn="ctr">
                      <a:spcBef>
                        <a:spcPct val="50000"/>
                      </a:spcBef>
                      <a:defRPr sz="2000" b="1">
                        <a:solidFill>
                          <a:srgbClr val="663300"/>
                        </a:solidFill>
                        <a:latin typeface="Calibri" pitchFamily="34" charset="0"/>
                      </a:defRPr>
                    </a:lvl1pPr>
                  </a:lstStyle>
                  <a:p>
                    <a:r>
                      <a:rPr lang="en-US" sz="900" dirty="0">
                        <a:solidFill>
                          <a:srgbClr val="0000FF"/>
                        </a:solidFill>
                      </a:rPr>
                      <a:t>C</a:t>
                    </a:r>
                  </a:p>
                </p:txBody>
              </p:sp>
            </p:grpSp>
            <p:grpSp>
              <p:nvGrpSpPr>
                <p:cNvPr id="778" name="Group 777">
                  <a:extLst>
                    <a:ext uri="{FF2B5EF4-FFF2-40B4-BE49-F238E27FC236}">
                      <a16:creationId xmlns:a16="http://schemas.microsoft.com/office/drawing/2014/main" id="{9D183D63-B5D1-4336-8400-0D5D4E15687C}"/>
                    </a:ext>
                  </a:extLst>
                </p:cNvPr>
                <p:cNvGrpSpPr/>
                <p:nvPr/>
              </p:nvGrpSpPr>
              <p:grpSpPr>
                <a:xfrm>
                  <a:off x="4865306" y="4392914"/>
                  <a:ext cx="593951" cy="575877"/>
                  <a:chOff x="4865306" y="4392914"/>
                  <a:chExt cx="593951" cy="575877"/>
                </a:xfrm>
              </p:grpSpPr>
              <p:sp>
                <p:nvSpPr>
                  <p:cNvPr id="779" name="TextBox 778">
                    <a:extLst>
                      <a:ext uri="{FF2B5EF4-FFF2-40B4-BE49-F238E27FC236}">
                        <a16:creationId xmlns:a16="http://schemas.microsoft.com/office/drawing/2014/main" id="{2B7A10FF-2EBB-48CF-9A9F-5497C45E7997}"/>
                      </a:ext>
                    </a:extLst>
                  </p:cNvPr>
                  <p:cNvSpPr txBox="1"/>
                  <p:nvPr/>
                </p:nvSpPr>
                <p:spPr>
                  <a:xfrm>
                    <a:off x="4879841" y="4392914"/>
                    <a:ext cx="579416" cy="5758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noAutofit/>
                  </a:bodyPr>
                  <a:lstStyle/>
                  <a:p>
                    <a:r>
                      <a:rPr lang="en-US" sz="900" dirty="0"/>
                      <a:t>H</a:t>
                    </a:r>
                  </a:p>
                </p:txBody>
              </p:sp>
              <p:cxnSp>
                <p:nvCxnSpPr>
                  <p:cNvPr id="780" name="Straight Connector 779">
                    <a:extLst>
                      <a:ext uri="{FF2B5EF4-FFF2-40B4-BE49-F238E27FC236}">
                        <a16:creationId xmlns:a16="http://schemas.microsoft.com/office/drawing/2014/main" id="{C1FABE30-C56A-4E33-A449-D779FDCAF50F}"/>
                      </a:ext>
                    </a:extLst>
                  </p:cNvPr>
                  <p:cNvCxnSpPr/>
                  <p:nvPr/>
                </p:nvCxnSpPr>
                <p:spPr>
                  <a:xfrm>
                    <a:off x="4865306" y="4463491"/>
                    <a:ext cx="108342" cy="130810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738" name="Group 737">
                <a:extLst>
                  <a:ext uri="{FF2B5EF4-FFF2-40B4-BE49-F238E27FC236}">
                    <a16:creationId xmlns:a16="http://schemas.microsoft.com/office/drawing/2014/main" id="{914B615C-D39B-4CD0-890D-75E83A5A55F4}"/>
                  </a:ext>
                </a:extLst>
              </p:cNvPr>
              <p:cNvGrpSpPr/>
              <p:nvPr/>
            </p:nvGrpSpPr>
            <p:grpSpPr>
              <a:xfrm>
                <a:off x="6181152" y="3542251"/>
                <a:ext cx="2505648" cy="1775475"/>
                <a:chOff x="3597201" y="3193316"/>
                <a:chExt cx="2505648" cy="1775475"/>
              </a:xfrm>
            </p:grpSpPr>
            <p:grpSp>
              <p:nvGrpSpPr>
                <p:cNvPr id="766" name="Group 765">
                  <a:extLst>
                    <a:ext uri="{FF2B5EF4-FFF2-40B4-BE49-F238E27FC236}">
                      <a16:creationId xmlns:a16="http://schemas.microsoft.com/office/drawing/2014/main" id="{1588068C-B4CC-4096-9F35-8E00E918CB66}"/>
                    </a:ext>
                  </a:extLst>
                </p:cNvPr>
                <p:cNvGrpSpPr/>
                <p:nvPr/>
              </p:nvGrpSpPr>
              <p:grpSpPr>
                <a:xfrm>
                  <a:off x="3597201" y="3193316"/>
                  <a:ext cx="2505648" cy="1270175"/>
                  <a:chOff x="4011212" y="3521930"/>
                  <a:chExt cx="1795040" cy="909950"/>
                </a:xfrm>
              </p:grpSpPr>
              <p:sp>
                <p:nvSpPr>
                  <p:cNvPr id="770" name="AutoShape 48">
                    <a:extLst>
                      <a:ext uri="{FF2B5EF4-FFF2-40B4-BE49-F238E27FC236}">
                        <a16:creationId xmlns:a16="http://schemas.microsoft.com/office/drawing/2014/main" id="{1ED8C921-D482-46D6-874C-9EEE331B35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53379" y="4039911"/>
                    <a:ext cx="452772" cy="391969"/>
                  </a:xfrm>
                  <a:custGeom>
                    <a:avLst/>
                    <a:gdLst>
                      <a:gd name="connsiteX0" fmla="*/ 0 w 452772"/>
                      <a:gd name="connsiteY0" fmla="*/ 163892 h 429075"/>
                      <a:gd name="connsiteX1" fmla="*/ 226386 w 452772"/>
                      <a:gd name="connsiteY1" fmla="*/ 0 h 429075"/>
                      <a:gd name="connsiteX2" fmla="*/ 452772 w 452772"/>
                      <a:gd name="connsiteY2" fmla="*/ 163892 h 429075"/>
                      <a:gd name="connsiteX3" fmla="*/ 366300 w 452772"/>
                      <a:gd name="connsiteY3" fmla="*/ 429074 h 429075"/>
                      <a:gd name="connsiteX4" fmla="*/ 86472 w 452772"/>
                      <a:gd name="connsiteY4" fmla="*/ 429074 h 429075"/>
                      <a:gd name="connsiteX5" fmla="*/ 0 w 452772"/>
                      <a:gd name="connsiteY5" fmla="*/ 163892 h 429075"/>
                      <a:gd name="connsiteX0" fmla="*/ 226386 w 452772"/>
                      <a:gd name="connsiteY0" fmla="*/ 0 h 429074"/>
                      <a:gd name="connsiteX1" fmla="*/ 452772 w 452772"/>
                      <a:gd name="connsiteY1" fmla="*/ 163892 h 429074"/>
                      <a:gd name="connsiteX2" fmla="*/ 366300 w 452772"/>
                      <a:gd name="connsiteY2" fmla="*/ 429074 h 429074"/>
                      <a:gd name="connsiteX3" fmla="*/ 86472 w 452772"/>
                      <a:gd name="connsiteY3" fmla="*/ 429074 h 429074"/>
                      <a:gd name="connsiteX4" fmla="*/ 0 w 452772"/>
                      <a:gd name="connsiteY4" fmla="*/ 163892 h 429074"/>
                      <a:gd name="connsiteX5" fmla="*/ 317826 w 452772"/>
                      <a:gd name="connsiteY5" fmla="*/ 91440 h 429074"/>
                      <a:gd name="connsiteX0" fmla="*/ 226386 w 452772"/>
                      <a:gd name="connsiteY0" fmla="*/ 0 h 429074"/>
                      <a:gd name="connsiteX1" fmla="*/ 452772 w 452772"/>
                      <a:gd name="connsiteY1" fmla="*/ 163892 h 429074"/>
                      <a:gd name="connsiteX2" fmla="*/ 366300 w 452772"/>
                      <a:gd name="connsiteY2" fmla="*/ 429074 h 429074"/>
                      <a:gd name="connsiteX3" fmla="*/ 86472 w 452772"/>
                      <a:gd name="connsiteY3" fmla="*/ 429074 h 429074"/>
                      <a:gd name="connsiteX4" fmla="*/ 0 w 452772"/>
                      <a:gd name="connsiteY4" fmla="*/ 163892 h 429074"/>
                      <a:gd name="connsiteX5" fmla="*/ 158800 w 452772"/>
                      <a:gd name="connsiteY5" fmla="*/ 38431 h 429074"/>
                      <a:gd name="connsiteX0" fmla="*/ 295298 w 452772"/>
                      <a:gd name="connsiteY0" fmla="*/ 19878 h 390643"/>
                      <a:gd name="connsiteX1" fmla="*/ 452772 w 452772"/>
                      <a:gd name="connsiteY1" fmla="*/ 125461 h 390643"/>
                      <a:gd name="connsiteX2" fmla="*/ 366300 w 452772"/>
                      <a:gd name="connsiteY2" fmla="*/ 390643 h 390643"/>
                      <a:gd name="connsiteX3" fmla="*/ 86472 w 452772"/>
                      <a:gd name="connsiteY3" fmla="*/ 390643 h 390643"/>
                      <a:gd name="connsiteX4" fmla="*/ 0 w 452772"/>
                      <a:gd name="connsiteY4" fmla="*/ 125461 h 390643"/>
                      <a:gd name="connsiteX5" fmla="*/ 158800 w 452772"/>
                      <a:gd name="connsiteY5" fmla="*/ 0 h 390643"/>
                      <a:gd name="connsiteX0" fmla="*/ 276744 w 452772"/>
                      <a:gd name="connsiteY0" fmla="*/ 0 h 391969"/>
                      <a:gd name="connsiteX1" fmla="*/ 452772 w 452772"/>
                      <a:gd name="connsiteY1" fmla="*/ 126787 h 391969"/>
                      <a:gd name="connsiteX2" fmla="*/ 366300 w 452772"/>
                      <a:gd name="connsiteY2" fmla="*/ 391969 h 391969"/>
                      <a:gd name="connsiteX3" fmla="*/ 86472 w 452772"/>
                      <a:gd name="connsiteY3" fmla="*/ 391969 h 391969"/>
                      <a:gd name="connsiteX4" fmla="*/ 0 w 452772"/>
                      <a:gd name="connsiteY4" fmla="*/ 126787 h 391969"/>
                      <a:gd name="connsiteX5" fmla="*/ 158800 w 452772"/>
                      <a:gd name="connsiteY5" fmla="*/ 1326 h 391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2772" h="391969">
                        <a:moveTo>
                          <a:pt x="276744" y="0"/>
                        </a:moveTo>
                        <a:lnTo>
                          <a:pt x="452772" y="126787"/>
                        </a:lnTo>
                        <a:lnTo>
                          <a:pt x="366300" y="391969"/>
                        </a:lnTo>
                        <a:lnTo>
                          <a:pt x="86472" y="391969"/>
                        </a:lnTo>
                        <a:lnTo>
                          <a:pt x="0" y="126787"/>
                        </a:lnTo>
                        <a:cubicBezTo>
                          <a:pt x="75462" y="72156"/>
                          <a:pt x="158800" y="1326"/>
                          <a:pt x="158800" y="1326"/>
                        </a:cubicBezTo>
                      </a:path>
                    </a:pathLst>
                  </a:custGeom>
                  <a:solidFill>
                    <a:srgbClr val="0070C0"/>
                  </a:solidFill>
                  <a:ln w="381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>
                    <a:noAutofit/>
                  </a:bodyPr>
                  <a:lstStyle/>
                  <a:p>
                    <a:endParaRPr lang="en-US" sz="800" b="1"/>
                  </a:p>
                </p:txBody>
              </p:sp>
              <p:sp>
                <p:nvSpPr>
                  <p:cNvPr id="771" name="TextBox 770">
                    <a:extLst>
                      <a:ext uri="{FF2B5EF4-FFF2-40B4-BE49-F238E27FC236}">
                        <a16:creationId xmlns:a16="http://schemas.microsoft.com/office/drawing/2014/main" id="{E1CED7A7-D6A1-4696-8B27-006601F6F5DE}"/>
                      </a:ext>
                    </a:extLst>
                  </p:cNvPr>
                  <p:cNvSpPr txBox="1"/>
                  <p:nvPr/>
                </p:nvSpPr>
                <p:spPr>
                  <a:xfrm>
                    <a:off x="4629250" y="3761072"/>
                    <a:ext cx="290430" cy="41255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noAutofit/>
                  </a:bodyPr>
                  <a:lstStyle/>
                  <a:p>
                    <a:pPr algn="ctr"/>
                    <a:r>
                      <a:rPr lang="en-US" sz="900" b="1" dirty="0"/>
                      <a:t>O</a:t>
                    </a:r>
                  </a:p>
                </p:txBody>
              </p:sp>
              <p:cxnSp>
                <p:nvCxnSpPr>
                  <p:cNvPr id="772" name="Straight Connector 771">
                    <a:extLst>
                      <a:ext uri="{FF2B5EF4-FFF2-40B4-BE49-F238E27FC236}">
                        <a16:creationId xmlns:a16="http://schemas.microsoft.com/office/drawing/2014/main" id="{E107FBEA-4542-458D-BF2E-51BA35E0320C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551829" y="3883631"/>
                    <a:ext cx="0" cy="274843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3" name="Straight Connector 772">
                    <a:extLst>
                      <a:ext uri="{FF2B5EF4-FFF2-40B4-BE49-F238E27FC236}">
                        <a16:creationId xmlns:a16="http://schemas.microsoft.com/office/drawing/2014/main" id="{6E467EDB-8065-4014-8CB0-CF37C11B0064}"/>
                      </a:ext>
                    </a:extLst>
                  </p:cNvPr>
                  <p:cNvCxnSpPr/>
                  <p:nvPr/>
                </p:nvCxnSpPr>
                <p:spPr>
                  <a:xfrm rot="-2160000" flipH="1" flipV="1">
                    <a:off x="4392528" y="3662595"/>
                    <a:ext cx="90578" cy="263268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74" name="Oval 52">
                    <a:extLst>
                      <a:ext uri="{FF2B5EF4-FFF2-40B4-BE49-F238E27FC236}">
                        <a16:creationId xmlns:a16="http://schemas.microsoft.com/office/drawing/2014/main" id="{1B612C30-2A8E-4009-8A2E-BB0896FC31B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11212" y="3521930"/>
                    <a:ext cx="312592" cy="311702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8100">
                    <a:solidFill>
                      <a:srgbClr val="FFC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 anchorCtr="1">
                    <a:noAutofit/>
                  </a:bodyPr>
                  <a:lstStyle/>
                  <a:p>
                    <a:pPr algn="ctr"/>
                    <a:r>
                      <a:rPr lang="en-US" sz="900" b="1" dirty="0">
                        <a:latin typeface="Calibri" pitchFamily="34" charset="0"/>
                      </a:rPr>
                      <a:t>P</a:t>
                    </a:r>
                  </a:p>
                </p:txBody>
              </p:sp>
              <p:cxnSp>
                <p:nvCxnSpPr>
                  <p:cNvPr id="775" name="Straight Connector 774">
                    <a:extLst>
                      <a:ext uri="{FF2B5EF4-FFF2-40B4-BE49-F238E27FC236}">
                        <a16:creationId xmlns:a16="http://schemas.microsoft.com/office/drawing/2014/main" id="{99A95564-D1D9-4D1B-8A46-2363DD26AFE3}"/>
                      </a:ext>
                    </a:extLst>
                  </p:cNvPr>
                  <p:cNvCxnSpPr/>
                  <p:nvPr/>
                </p:nvCxnSpPr>
                <p:spPr>
                  <a:xfrm rot="16200000" flipH="1" flipV="1">
                    <a:off x="5098210" y="3981551"/>
                    <a:ext cx="90578" cy="263268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76" name="Text Box 50">
                    <a:extLst>
                      <a:ext uri="{FF2B5EF4-FFF2-40B4-BE49-F238E27FC236}">
                        <a16:creationId xmlns:a16="http://schemas.microsoft.com/office/drawing/2014/main" id="{E46144F7-8D4D-4A95-9104-9AA3AFEBD28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75133" y="3808943"/>
                    <a:ext cx="531119" cy="504482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FF66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 anchorCtr="1">
                    <a:noAutofit/>
                  </a:bodyPr>
                  <a:lstStyle>
                    <a:defPPr>
                      <a:defRPr lang="en-US"/>
                    </a:defPPr>
                    <a:lvl1pPr algn="ctr">
                      <a:spcBef>
                        <a:spcPct val="50000"/>
                      </a:spcBef>
                      <a:defRPr sz="2000" b="1">
                        <a:solidFill>
                          <a:srgbClr val="663300"/>
                        </a:solidFill>
                        <a:latin typeface="Calibri" pitchFamily="34" charset="0"/>
                      </a:defRPr>
                    </a:lvl1pPr>
                  </a:lstStyle>
                  <a:p>
                    <a:r>
                      <a:rPr lang="en-US" sz="900" dirty="0">
                        <a:solidFill>
                          <a:srgbClr val="FF6600"/>
                        </a:solidFill>
                      </a:rPr>
                      <a:t>G</a:t>
                    </a:r>
                  </a:p>
                </p:txBody>
              </p:sp>
            </p:grpSp>
            <p:grpSp>
              <p:nvGrpSpPr>
                <p:cNvPr id="767" name="Group 766">
                  <a:extLst>
                    <a:ext uri="{FF2B5EF4-FFF2-40B4-BE49-F238E27FC236}">
                      <a16:creationId xmlns:a16="http://schemas.microsoft.com/office/drawing/2014/main" id="{426B6984-5F6E-47A9-B06B-A4AC5860FA62}"/>
                    </a:ext>
                  </a:extLst>
                </p:cNvPr>
                <p:cNvGrpSpPr/>
                <p:nvPr/>
              </p:nvGrpSpPr>
              <p:grpSpPr>
                <a:xfrm>
                  <a:off x="4865306" y="4392914"/>
                  <a:ext cx="593951" cy="575877"/>
                  <a:chOff x="4865306" y="4392914"/>
                  <a:chExt cx="593951" cy="575877"/>
                </a:xfrm>
              </p:grpSpPr>
              <p:sp>
                <p:nvSpPr>
                  <p:cNvPr id="768" name="TextBox 767">
                    <a:extLst>
                      <a:ext uri="{FF2B5EF4-FFF2-40B4-BE49-F238E27FC236}">
                        <a16:creationId xmlns:a16="http://schemas.microsoft.com/office/drawing/2014/main" id="{A96616F1-40F3-468A-A0CD-9A07DB8483B1}"/>
                      </a:ext>
                    </a:extLst>
                  </p:cNvPr>
                  <p:cNvSpPr txBox="1"/>
                  <p:nvPr/>
                </p:nvSpPr>
                <p:spPr>
                  <a:xfrm>
                    <a:off x="4879841" y="4392914"/>
                    <a:ext cx="579416" cy="5758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noAutofit/>
                  </a:bodyPr>
                  <a:lstStyle/>
                  <a:p>
                    <a:r>
                      <a:rPr lang="en-US" sz="900" dirty="0"/>
                      <a:t>H</a:t>
                    </a:r>
                  </a:p>
                </p:txBody>
              </p:sp>
              <p:cxnSp>
                <p:nvCxnSpPr>
                  <p:cNvPr id="769" name="Straight Connector 768">
                    <a:extLst>
                      <a:ext uri="{FF2B5EF4-FFF2-40B4-BE49-F238E27FC236}">
                        <a16:creationId xmlns:a16="http://schemas.microsoft.com/office/drawing/2014/main" id="{5D7850DC-52D1-48CF-9969-F7F7FF271A60}"/>
                      </a:ext>
                    </a:extLst>
                  </p:cNvPr>
                  <p:cNvCxnSpPr/>
                  <p:nvPr/>
                </p:nvCxnSpPr>
                <p:spPr>
                  <a:xfrm>
                    <a:off x="4865306" y="4463491"/>
                    <a:ext cx="108342" cy="130810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739" name="Group 738">
                <a:extLst>
                  <a:ext uri="{FF2B5EF4-FFF2-40B4-BE49-F238E27FC236}">
                    <a16:creationId xmlns:a16="http://schemas.microsoft.com/office/drawing/2014/main" id="{694BEA09-CEC3-4DA1-82BF-44188B8F14FC}"/>
                  </a:ext>
                </a:extLst>
              </p:cNvPr>
              <p:cNvGrpSpPr/>
              <p:nvPr/>
            </p:nvGrpSpPr>
            <p:grpSpPr>
              <a:xfrm>
                <a:off x="6181152" y="4932342"/>
                <a:ext cx="2505648" cy="1775475"/>
                <a:chOff x="3597201" y="3193316"/>
                <a:chExt cx="2505648" cy="1775475"/>
              </a:xfrm>
            </p:grpSpPr>
            <p:grpSp>
              <p:nvGrpSpPr>
                <p:cNvPr id="755" name="Group 754">
                  <a:extLst>
                    <a:ext uri="{FF2B5EF4-FFF2-40B4-BE49-F238E27FC236}">
                      <a16:creationId xmlns:a16="http://schemas.microsoft.com/office/drawing/2014/main" id="{9C66F7A8-733D-4FE1-B640-43D4D55FA53F}"/>
                    </a:ext>
                  </a:extLst>
                </p:cNvPr>
                <p:cNvGrpSpPr/>
                <p:nvPr/>
              </p:nvGrpSpPr>
              <p:grpSpPr>
                <a:xfrm>
                  <a:off x="3597201" y="3193316"/>
                  <a:ext cx="2505648" cy="1270175"/>
                  <a:chOff x="4011212" y="3521930"/>
                  <a:chExt cx="1795040" cy="909950"/>
                </a:xfrm>
              </p:grpSpPr>
              <p:sp>
                <p:nvSpPr>
                  <p:cNvPr id="759" name="AutoShape 48">
                    <a:extLst>
                      <a:ext uri="{FF2B5EF4-FFF2-40B4-BE49-F238E27FC236}">
                        <a16:creationId xmlns:a16="http://schemas.microsoft.com/office/drawing/2014/main" id="{27020139-099C-4C35-AAA7-872BEC87579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53379" y="4039911"/>
                    <a:ext cx="452772" cy="391969"/>
                  </a:xfrm>
                  <a:custGeom>
                    <a:avLst/>
                    <a:gdLst>
                      <a:gd name="connsiteX0" fmla="*/ 0 w 452772"/>
                      <a:gd name="connsiteY0" fmla="*/ 163892 h 429075"/>
                      <a:gd name="connsiteX1" fmla="*/ 226386 w 452772"/>
                      <a:gd name="connsiteY1" fmla="*/ 0 h 429075"/>
                      <a:gd name="connsiteX2" fmla="*/ 452772 w 452772"/>
                      <a:gd name="connsiteY2" fmla="*/ 163892 h 429075"/>
                      <a:gd name="connsiteX3" fmla="*/ 366300 w 452772"/>
                      <a:gd name="connsiteY3" fmla="*/ 429074 h 429075"/>
                      <a:gd name="connsiteX4" fmla="*/ 86472 w 452772"/>
                      <a:gd name="connsiteY4" fmla="*/ 429074 h 429075"/>
                      <a:gd name="connsiteX5" fmla="*/ 0 w 452772"/>
                      <a:gd name="connsiteY5" fmla="*/ 163892 h 429075"/>
                      <a:gd name="connsiteX0" fmla="*/ 226386 w 452772"/>
                      <a:gd name="connsiteY0" fmla="*/ 0 h 429074"/>
                      <a:gd name="connsiteX1" fmla="*/ 452772 w 452772"/>
                      <a:gd name="connsiteY1" fmla="*/ 163892 h 429074"/>
                      <a:gd name="connsiteX2" fmla="*/ 366300 w 452772"/>
                      <a:gd name="connsiteY2" fmla="*/ 429074 h 429074"/>
                      <a:gd name="connsiteX3" fmla="*/ 86472 w 452772"/>
                      <a:gd name="connsiteY3" fmla="*/ 429074 h 429074"/>
                      <a:gd name="connsiteX4" fmla="*/ 0 w 452772"/>
                      <a:gd name="connsiteY4" fmla="*/ 163892 h 429074"/>
                      <a:gd name="connsiteX5" fmla="*/ 317826 w 452772"/>
                      <a:gd name="connsiteY5" fmla="*/ 91440 h 429074"/>
                      <a:gd name="connsiteX0" fmla="*/ 226386 w 452772"/>
                      <a:gd name="connsiteY0" fmla="*/ 0 h 429074"/>
                      <a:gd name="connsiteX1" fmla="*/ 452772 w 452772"/>
                      <a:gd name="connsiteY1" fmla="*/ 163892 h 429074"/>
                      <a:gd name="connsiteX2" fmla="*/ 366300 w 452772"/>
                      <a:gd name="connsiteY2" fmla="*/ 429074 h 429074"/>
                      <a:gd name="connsiteX3" fmla="*/ 86472 w 452772"/>
                      <a:gd name="connsiteY3" fmla="*/ 429074 h 429074"/>
                      <a:gd name="connsiteX4" fmla="*/ 0 w 452772"/>
                      <a:gd name="connsiteY4" fmla="*/ 163892 h 429074"/>
                      <a:gd name="connsiteX5" fmla="*/ 158800 w 452772"/>
                      <a:gd name="connsiteY5" fmla="*/ 38431 h 429074"/>
                      <a:gd name="connsiteX0" fmla="*/ 295298 w 452772"/>
                      <a:gd name="connsiteY0" fmla="*/ 19878 h 390643"/>
                      <a:gd name="connsiteX1" fmla="*/ 452772 w 452772"/>
                      <a:gd name="connsiteY1" fmla="*/ 125461 h 390643"/>
                      <a:gd name="connsiteX2" fmla="*/ 366300 w 452772"/>
                      <a:gd name="connsiteY2" fmla="*/ 390643 h 390643"/>
                      <a:gd name="connsiteX3" fmla="*/ 86472 w 452772"/>
                      <a:gd name="connsiteY3" fmla="*/ 390643 h 390643"/>
                      <a:gd name="connsiteX4" fmla="*/ 0 w 452772"/>
                      <a:gd name="connsiteY4" fmla="*/ 125461 h 390643"/>
                      <a:gd name="connsiteX5" fmla="*/ 158800 w 452772"/>
                      <a:gd name="connsiteY5" fmla="*/ 0 h 390643"/>
                      <a:gd name="connsiteX0" fmla="*/ 276744 w 452772"/>
                      <a:gd name="connsiteY0" fmla="*/ 0 h 391969"/>
                      <a:gd name="connsiteX1" fmla="*/ 452772 w 452772"/>
                      <a:gd name="connsiteY1" fmla="*/ 126787 h 391969"/>
                      <a:gd name="connsiteX2" fmla="*/ 366300 w 452772"/>
                      <a:gd name="connsiteY2" fmla="*/ 391969 h 391969"/>
                      <a:gd name="connsiteX3" fmla="*/ 86472 w 452772"/>
                      <a:gd name="connsiteY3" fmla="*/ 391969 h 391969"/>
                      <a:gd name="connsiteX4" fmla="*/ 0 w 452772"/>
                      <a:gd name="connsiteY4" fmla="*/ 126787 h 391969"/>
                      <a:gd name="connsiteX5" fmla="*/ 158800 w 452772"/>
                      <a:gd name="connsiteY5" fmla="*/ 1326 h 391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2772" h="391969">
                        <a:moveTo>
                          <a:pt x="276744" y="0"/>
                        </a:moveTo>
                        <a:lnTo>
                          <a:pt x="452772" y="126787"/>
                        </a:lnTo>
                        <a:lnTo>
                          <a:pt x="366300" y="391969"/>
                        </a:lnTo>
                        <a:lnTo>
                          <a:pt x="86472" y="391969"/>
                        </a:lnTo>
                        <a:lnTo>
                          <a:pt x="0" y="126787"/>
                        </a:lnTo>
                        <a:cubicBezTo>
                          <a:pt x="75462" y="72156"/>
                          <a:pt x="158800" y="1326"/>
                          <a:pt x="158800" y="1326"/>
                        </a:cubicBezTo>
                      </a:path>
                    </a:pathLst>
                  </a:custGeom>
                  <a:solidFill>
                    <a:srgbClr val="0070C0"/>
                  </a:solidFill>
                  <a:ln w="381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>
                    <a:noAutofit/>
                  </a:bodyPr>
                  <a:lstStyle/>
                  <a:p>
                    <a:endParaRPr lang="en-US" sz="800" b="1"/>
                  </a:p>
                </p:txBody>
              </p:sp>
              <p:sp>
                <p:nvSpPr>
                  <p:cNvPr id="760" name="TextBox 759">
                    <a:extLst>
                      <a:ext uri="{FF2B5EF4-FFF2-40B4-BE49-F238E27FC236}">
                        <a16:creationId xmlns:a16="http://schemas.microsoft.com/office/drawing/2014/main" id="{E1DDC128-D17C-4A90-A3A0-0E8701D088A9}"/>
                      </a:ext>
                    </a:extLst>
                  </p:cNvPr>
                  <p:cNvSpPr txBox="1"/>
                  <p:nvPr/>
                </p:nvSpPr>
                <p:spPr>
                  <a:xfrm>
                    <a:off x="4629250" y="3761072"/>
                    <a:ext cx="290430" cy="41255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noAutofit/>
                  </a:bodyPr>
                  <a:lstStyle/>
                  <a:p>
                    <a:pPr algn="ctr"/>
                    <a:r>
                      <a:rPr lang="en-US" sz="900" b="1" dirty="0"/>
                      <a:t>O</a:t>
                    </a:r>
                  </a:p>
                </p:txBody>
              </p:sp>
              <p:cxnSp>
                <p:nvCxnSpPr>
                  <p:cNvPr id="761" name="Straight Connector 760">
                    <a:extLst>
                      <a:ext uri="{FF2B5EF4-FFF2-40B4-BE49-F238E27FC236}">
                        <a16:creationId xmlns:a16="http://schemas.microsoft.com/office/drawing/2014/main" id="{D47A0CBB-A5D8-4595-9CA4-69EBA2468087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551829" y="3883631"/>
                    <a:ext cx="0" cy="274843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2" name="Straight Connector 761">
                    <a:extLst>
                      <a:ext uri="{FF2B5EF4-FFF2-40B4-BE49-F238E27FC236}">
                        <a16:creationId xmlns:a16="http://schemas.microsoft.com/office/drawing/2014/main" id="{B94EB856-5B59-46C2-9FB4-B896360A650A}"/>
                      </a:ext>
                    </a:extLst>
                  </p:cNvPr>
                  <p:cNvCxnSpPr/>
                  <p:nvPr/>
                </p:nvCxnSpPr>
                <p:spPr>
                  <a:xfrm rot="-2160000" flipH="1" flipV="1">
                    <a:off x="4392528" y="3662595"/>
                    <a:ext cx="90578" cy="263268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63" name="Oval 52">
                    <a:extLst>
                      <a:ext uri="{FF2B5EF4-FFF2-40B4-BE49-F238E27FC236}">
                        <a16:creationId xmlns:a16="http://schemas.microsoft.com/office/drawing/2014/main" id="{98E66DF2-D9E2-4089-B337-3DE8EAFC1DD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11212" y="3521930"/>
                    <a:ext cx="312592" cy="311702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8100">
                    <a:solidFill>
                      <a:srgbClr val="FFC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 anchorCtr="1">
                    <a:noAutofit/>
                  </a:bodyPr>
                  <a:lstStyle/>
                  <a:p>
                    <a:pPr algn="ctr"/>
                    <a:r>
                      <a:rPr lang="en-US" sz="900" b="1" dirty="0">
                        <a:latin typeface="Calibri" pitchFamily="34" charset="0"/>
                      </a:rPr>
                      <a:t>P</a:t>
                    </a:r>
                  </a:p>
                </p:txBody>
              </p:sp>
              <p:cxnSp>
                <p:nvCxnSpPr>
                  <p:cNvPr id="764" name="Straight Connector 763">
                    <a:extLst>
                      <a:ext uri="{FF2B5EF4-FFF2-40B4-BE49-F238E27FC236}">
                        <a16:creationId xmlns:a16="http://schemas.microsoft.com/office/drawing/2014/main" id="{EAD23A0D-74F5-4EE1-9734-E33ABB2E568C}"/>
                      </a:ext>
                    </a:extLst>
                  </p:cNvPr>
                  <p:cNvCxnSpPr/>
                  <p:nvPr/>
                </p:nvCxnSpPr>
                <p:spPr>
                  <a:xfrm rot="16200000" flipH="1" flipV="1">
                    <a:off x="5098210" y="3981551"/>
                    <a:ext cx="90578" cy="263268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65" name="Text Box 50">
                    <a:extLst>
                      <a:ext uri="{FF2B5EF4-FFF2-40B4-BE49-F238E27FC236}">
                        <a16:creationId xmlns:a16="http://schemas.microsoft.com/office/drawing/2014/main" id="{0719CF48-C2BD-4D79-A83C-BE9D643A31F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75133" y="3808943"/>
                    <a:ext cx="531119" cy="504482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008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 anchorCtr="1">
                    <a:noAutofit/>
                  </a:bodyPr>
                  <a:lstStyle>
                    <a:defPPr>
                      <a:defRPr lang="en-US"/>
                    </a:defPPr>
                    <a:lvl1pPr algn="ctr">
                      <a:spcBef>
                        <a:spcPct val="50000"/>
                      </a:spcBef>
                      <a:defRPr sz="2000" b="1">
                        <a:solidFill>
                          <a:srgbClr val="663300"/>
                        </a:solidFill>
                        <a:latin typeface="Calibri" pitchFamily="34" charset="0"/>
                      </a:defRPr>
                    </a:lvl1pPr>
                  </a:lstStyle>
                  <a:p>
                    <a:r>
                      <a:rPr lang="en-US" sz="900" dirty="0">
                        <a:solidFill>
                          <a:srgbClr val="008000"/>
                        </a:solidFill>
                      </a:rPr>
                      <a:t>T</a:t>
                    </a:r>
                  </a:p>
                </p:txBody>
              </p:sp>
            </p:grpSp>
            <p:grpSp>
              <p:nvGrpSpPr>
                <p:cNvPr id="756" name="Group 755">
                  <a:extLst>
                    <a:ext uri="{FF2B5EF4-FFF2-40B4-BE49-F238E27FC236}">
                      <a16:creationId xmlns:a16="http://schemas.microsoft.com/office/drawing/2014/main" id="{EC656B05-8B4E-488C-A506-F566C180087E}"/>
                    </a:ext>
                  </a:extLst>
                </p:cNvPr>
                <p:cNvGrpSpPr/>
                <p:nvPr/>
              </p:nvGrpSpPr>
              <p:grpSpPr>
                <a:xfrm>
                  <a:off x="4865306" y="4392914"/>
                  <a:ext cx="593951" cy="575877"/>
                  <a:chOff x="4865306" y="4392914"/>
                  <a:chExt cx="593951" cy="575877"/>
                </a:xfrm>
              </p:grpSpPr>
              <p:sp>
                <p:nvSpPr>
                  <p:cNvPr id="757" name="TextBox 756">
                    <a:extLst>
                      <a:ext uri="{FF2B5EF4-FFF2-40B4-BE49-F238E27FC236}">
                        <a16:creationId xmlns:a16="http://schemas.microsoft.com/office/drawing/2014/main" id="{11A16B7A-65FA-4E54-8AD2-6C5FCA0E6B00}"/>
                      </a:ext>
                    </a:extLst>
                  </p:cNvPr>
                  <p:cNvSpPr txBox="1"/>
                  <p:nvPr/>
                </p:nvSpPr>
                <p:spPr>
                  <a:xfrm>
                    <a:off x="4879841" y="4392914"/>
                    <a:ext cx="579416" cy="5758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noAutofit/>
                  </a:bodyPr>
                  <a:lstStyle/>
                  <a:p>
                    <a:r>
                      <a:rPr lang="en-US" sz="900" dirty="0"/>
                      <a:t>H</a:t>
                    </a:r>
                  </a:p>
                </p:txBody>
              </p:sp>
              <p:cxnSp>
                <p:nvCxnSpPr>
                  <p:cNvPr id="758" name="Straight Connector 757">
                    <a:extLst>
                      <a:ext uri="{FF2B5EF4-FFF2-40B4-BE49-F238E27FC236}">
                        <a16:creationId xmlns:a16="http://schemas.microsoft.com/office/drawing/2014/main" id="{AD30F3B1-CE7D-4150-97EB-44383F900F9D}"/>
                      </a:ext>
                    </a:extLst>
                  </p:cNvPr>
                  <p:cNvCxnSpPr/>
                  <p:nvPr/>
                </p:nvCxnSpPr>
                <p:spPr>
                  <a:xfrm>
                    <a:off x="4865306" y="4463491"/>
                    <a:ext cx="108342" cy="130810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740" name="Group 739">
                <a:extLst>
                  <a:ext uri="{FF2B5EF4-FFF2-40B4-BE49-F238E27FC236}">
                    <a16:creationId xmlns:a16="http://schemas.microsoft.com/office/drawing/2014/main" id="{C4B462B7-85B0-4A93-83E8-9774A60F7455}"/>
                  </a:ext>
                </a:extLst>
              </p:cNvPr>
              <p:cNvGrpSpPr/>
              <p:nvPr/>
            </p:nvGrpSpPr>
            <p:grpSpPr>
              <a:xfrm>
                <a:off x="6181152" y="764081"/>
                <a:ext cx="2505648" cy="1775475"/>
                <a:chOff x="3597201" y="3193316"/>
                <a:chExt cx="2505648" cy="1775475"/>
              </a:xfrm>
            </p:grpSpPr>
            <p:grpSp>
              <p:nvGrpSpPr>
                <p:cNvPr id="744" name="Group 743">
                  <a:extLst>
                    <a:ext uri="{FF2B5EF4-FFF2-40B4-BE49-F238E27FC236}">
                      <a16:creationId xmlns:a16="http://schemas.microsoft.com/office/drawing/2014/main" id="{08764816-60CA-4BD4-8890-F31204F82979}"/>
                    </a:ext>
                  </a:extLst>
                </p:cNvPr>
                <p:cNvGrpSpPr/>
                <p:nvPr/>
              </p:nvGrpSpPr>
              <p:grpSpPr>
                <a:xfrm>
                  <a:off x="3597201" y="3193316"/>
                  <a:ext cx="2505648" cy="1270175"/>
                  <a:chOff x="4011212" y="3521930"/>
                  <a:chExt cx="1795040" cy="909950"/>
                </a:xfrm>
              </p:grpSpPr>
              <p:sp>
                <p:nvSpPr>
                  <p:cNvPr id="748" name="AutoShape 48">
                    <a:extLst>
                      <a:ext uri="{FF2B5EF4-FFF2-40B4-BE49-F238E27FC236}">
                        <a16:creationId xmlns:a16="http://schemas.microsoft.com/office/drawing/2014/main" id="{962F4398-00DD-4E84-BE4D-4E0C9C6492B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53379" y="4039911"/>
                    <a:ext cx="452772" cy="391969"/>
                  </a:xfrm>
                  <a:custGeom>
                    <a:avLst/>
                    <a:gdLst>
                      <a:gd name="connsiteX0" fmla="*/ 0 w 452772"/>
                      <a:gd name="connsiteY0" fmla="*/ 163892 h 429075"/>
                      <a:gd name="connsiteX1" fmla="*/ 226386 w 452772"/>
                      <a:gd name="connsiteY1" fmla="*/ 0 h 429075"/>
                      <a:gd name="connsiteX2" fmla="*/ 452772 w 452772"/>
                      <a:gd name="connsiteY2" fmla="*/ 163892 h 429075"/>
                      <a:gd name="connsiteX3" fmla="*/ 366300 w 452772"/>
                      <a:gd name="connsiteY3" fmla="*/ 429074 h 429075"/>
                      <a:gd name="connsiteX4" fmla="*/ 86472 w 452772"/>
                      <a:gd name="connsiteY4" fmla="*/ 429074 h 429075"/>
                      <a:gd name="connsiteX5" fmla="*/ 0 w 452772"/>
                      <a:gd name="connsiteY5" fmla="*/ 163892 h 429075"/>
                      <a:gd name="connsiteX0" fmla="*/ 226386 w 452772"/>
                      <a:gd name="connsiteY0" fmla="*/ 0 h 429074"/>
                      <a:gd name="connsiteX1" fmla="*/ 452772 w 452772"/>
                      <a:gd name="connsiteY1" fmla="*/ 163892 h 429074"/>
                      <a:gd name="connsiteX2" fmla="*/ 366300 w 452772"/>
                      <a:gd name="connsiteY2" fmla="*/ 429074 h 429074"/>
                      <a:gd name="connsiteX3" fmla="*/ 86472 w 452772"/>
                      <a:gd name="connsiteY3" fmla="*/ 429074 h 429074"/>
                      <a:gd name="connsiteX4" fmla="*/ 0 w 452772"/>
                      <a:gd name="connsiteY4" fmla="*/ 163892 h 429074"/>
                      <a:gd name="connsiteX5" fmla="*/ 317826 w 452772"/>
                      <a:gd name="connsiteY5" fmla="*/ 91440 h 429074"/>
                      <a:gd name="connsiteX0" fmla="*/ 226386 w 452772"/>
                      <a:gd name="connsiteY0" fmla="*/ 0 h 429074"/>
                      <a:gd name="connsiteX1" fmla="*/ 452772 w 452772"/>
                      <a:gd name="connsiteY1" fmla="*/ 163892 h 429074"/>
                      <a:gd name="connsiteX2" fmla="*/ 366300 w 452772"/>
                      <a:gd name="connsiteY2" fmla="*/ 429074 h 429074"/>
                      <a:gd name="connsiteX3" fmla="*/ 86472 w 452772"/>
                      <a:gd name="connsiteY3" fmla="*/ 429074 h 429074"/>
                      <a:gd name="connsiteX4" fmla="*/ 0 w 452772"/>
                      <a:gd name="connsiteY4" fmla="*/ 163892 h 429074"/>
                      <a:gd name="connsiteX5" fmla="*/ 158800 w 452772"/>
                      <a:gd name="connsiteY5" fmla="*/ 38431 h 429074"/>
                      <a:gd name="connsiteX0" fmla="*/ 295298 w 452772"/>
                      <a:gd name="connsiteY0" fmla="*/ 19878 h 390643"/>
                      <a:gd name="connsiteX1" fmla="*/ 452772 w 452772"/>
                      <a:gd name="connsiteY1" fmla="*/ 125461 h 390643"/>
                      <a:gd name="connsiteX2" fmla="*/ 366300 w 452772"/>
                      <a:gd name="connsiteY2" fmla="*/ 390643 h 390643"/>
                      <a:gd name="connsiteX3" fmla="*/ 86472 w 452772"/>
                      <a:gd name="connsiteY3" fmla="*/ 390643 h 390643"/>
                      <a:gd name="connsiteX4" fmla="*/ 0 w 452772"/>
                      <a:gd name="connsiteY4" fmla="*/ 125461 h 390643"/>
                      <a:gd name="connsiteX5" fmla="*/ 158800 w 452772"/>
                      <a:gd name="connsiteY5" fmla="*/ 0 h 390643"/>
                      <a:gd name="connsiteX0" fmla="*/ 276744 w 452772"/>
                      <a:gd name="connsiteY0" fmla="*/ 0 h 391969"/>
                      <a:gd name="connsiteX1" fmla="*/ 452772 w 452772"/>
                      <a:gd name="connsiteY1" fmla="*/ 126787 h 391969"/>
                      <a:gd name="connsiteX2" fmla="*/ 366300 w 452772"/>
                      <a:gd name="connsiteY2" fmla="*/ 391969 h 391969"/>
                      <a:gd name="connsiteX3" fmla="*/ 86472 w 452772"/>
                      <a:gd name="connsiteY3" fmla="*/ 391969 h 391969"/>
                      <a:gd name="connsiteX4" fmla="*/ 0 w 452772"/>
                      <a:gd name="connsiteY4" fmla="*/ 126787 h 391969"/>
                      <a:gd name="connsiteX5" fmla="*/ 158800 w 452772"/>
                      <a:gd name="connsiteY5" fmla="*/ 1326 h 391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2772" h="391969">
                        <a:moveTo>
                          <a:pt x="276744" y="0"/>
                        </a:moveTo>
                        <a:lnTo>
                          <a:pt x="452772" y="126787"/>
                        </a:lnTo>
                        <a:lnTo>
                          <a:pt x="366300" y="391969"/>
                        </a:lnTo>
                        <a:lnTo>
                          <a:pt x="86472" y="391969"/>
                        </a:lnTo>
                        <a:lnTo>
                          <a:pt x="0" y="126787"/>
                        </a:lnTo>
                        <a:cubicBezTo>
                          <a:pt x="75462" y="72156"/>
                          <a:pt x="158800" y="1326"/>
                          <a:pt x="158800" y="1326"/>
                        </a:cubicBezTo>
                      </a:path>
                    </a:pathLst>
                  </a:custGeom>
                  <a:solidFill>
                    <a:srgbClr val="0070C0"/>
                  </a:solidFill>
                  <a:ln w="381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>
                    <a:noAutofit/>
                  </a:bodyPr>
                  <a:lstStyle/>
                  <a:p>
                    <a:endParaRPr lang="en-US" sz="800" b="1"/>
                  </a:p>
                </p:txBody>
              </p:sp>
              <p:sp>
                <p:nvSpPr>
                  <p:cNvPr id="749" name="TextBox 748">
                    <a:extLst>
                      <a:ext uri="{FF2B5EF4-FFF2-40B4-BE49-F238E27FC236}">
                        <a16:creationId xmlns:a16="http://schemas.microsoft.com/office/drawing/2014/main" id="{655A9946-0A71-4E29-AF5F-91F561E22785}"/>
                      </a:ext>
                    </a:extLst>
                  </p:cNvPr>
                  <p:cNvSpPr txBox="1"/>
                  <p:nvPr/>
                </p:nvSpPr>
                <p:spPr>
                  <a:xfrm>
                    <a:off x="4629250" y="3761072"/>
                    <a:ext cx="290430" cy="41255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noAutofit/>
                  </a:bodyPr>
                  <a:lstStyle/>
                  <a:p>
                    <a:pPr algn="ctr"/>
                    <a:r>
                      <a:rPr lang="en-US" sz="900" b="1" dirty="0"/>
                      <a:t>O</a:t>
                    </a:r>
                  </a:p>
                </p:txBody>
              </p:sp>
              <p:cxnSp>
                <p:nvCxnSpPr>
                  <p:cNvPr id="750" name="Straight Connector 749">
                    <a:extLst>
                      <a:ext uri="{FF2B5EF4-FFF2-40B4-BE49-F238E27FC236}">
                        <a16:creationId xmlns:a16="http://schemas.microsoft.com/office/drawing/2014/main" id="{C6676AAB-3238-4685-9E5F-E8A930E87B8B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551829" y="3883631"/>
                    <a:ext cx="0" cy="274843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1" name="Straight Connector 750">
                    <a:extLst>
                      <a:ext uri="{FF2B5EF4-FFF2-40B4-BE49-F238E27FC236}">
                        <a16:creationId xmlns:a16="http://schemas.microsoft.com/office/drawing/2014/main" id="{6BCF63DA-7935-4929-B336-69F29DE9A635}"/>
                      </a:ext>
                    </a:extLst>
                  </p:cNvPr>
                  <p:cNvCxnSpPr/>
                  <p:nvPr/>
                </p:nvCxnSpPr>
                <p:spPr>
                  <a:xfrm rot="-2160000" flipH="1" flipV="1">
                    <a:off x="4392528" y="3662595"/>
                    <a:ext cx="90578" cy="263268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52" name="Oval 52">
                    <a:extLst>
                      <a:ext uri="{FF2B5EF4-FFF2-40B4-BE49-F238E27FC236}">
                        <a16:creationId xmlns:a16="http://schemas.microsoft.com/office/drawing/2014/main" id="{7468DF2C-0073-45F1-A83B-A7B17F3D8AF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11212" y="3521930"/>
                    <a:ext cx="312592" cy="311702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8100">
                    <a:solidFill>
                      <a:srgbClr val="FFC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 anchorCtr="1">
                    <a:noAutofit/>
                  </a:bodyPr>
                  <a:lstStyle/>
                  <a:p>
                    <a:pPr algn="ctr"/>
                    <a:r>
                      <a:rPr lang="en-US" sz="900" b="1" dirty="0">
                        <a:latin typeface="Calibri" pitchFamily="34" charset="0"/>
                      </a:rPr>
                      <a:t>P</a:t>
                    </a:r>
                  </a:p>
                </p:txBody>
              </p:sp>
              <p:cxnSp>
                <p:nvCxnSpPr>
                  <p:cNvPr id="753" name="Straight Connector 752">
                    <a:extLst>
                      <a:ext uri="{FF2B5EF4-FFF2-40B4-BE49-F238E27FC236}">
                        <a16:creationId xmlns:a16="http://schemas.microsoft.com/office/drawing/2014/main" id="{A005674D-8618-4AA6-8355-A8CA2E299A07}"/>
                      </a:ext>
                    </a:extLst>
                  </p:cNvPr>
                  <p:cNvCxnSpPr/>
                  <p:nvPr/>
                </p:nvCxnSpPr>
                <p:spPr>
                  <a:xfrm rot="16200000" flipH="1" flipV="1">
                    <a:off x="5098210" y="3981551"/>
                    <a:ext cx="90578" cy="263268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54" name="Text Box 50">
                    <a:extLst>
                      <a:ext uri="{FF2B5EF4-FFF2-40B4-BE49-F238E27FC236}">
                        <a16:creationId xmlns:a16="http://schemas.microsoft.com/office/drawing/2014/main" id="{09EB5FE7-E4E4-4749-87DF-68CE9548FFC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75133" y="3808943"/>
                    <a:ext cx="531119" cy="504482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 anchorCtr="1">
                    <a:noAutofit/>
                  </a:bodyPr>
                  <a:lstStyle>
                    <a:defPPr>
                      <a:defRPr lang="en-US"/>
                    </a:defPPr>
                    <a:lvl1pPr algn="ctr">
                      <a:spcBef>
                        <a:spcPct val="50000"/>
                      </a:spcBef>
                      <a:defRPr sz="2000" b="1">
                        <a:solidFill>
                          <a:srgbClr val="663300"/>
                        </a:solidFill>
                        <a:latin typeface="Calibri" pitchFamily="34" charset="0"/>
                      </a:defRPr>
                    </a:lvl1pPr>
                  </a:lstStyle>
                  <a:p>
                    <a:r>
                      <a:rPr lang="en-US" sz="900" dirty="0">
                        <a:solidFill>
                          <a:srgbClr val="FF0000"/>
                        </a:solidFill>
                      </a:rPr>
                      <a:t>A</a:t>
                    </a:r>
                  </a:p>
                </p:txBody>
              </p:sp>
            </p:grpSp>
            <p:grpSp>
              <p:nvGrpSpPr>
                <p:cNvPr id="745" name="Group 744">
                  <a:extLst>
                    <a:ext uri="{FF2B5EF4-FFF2-40B4-BE49-F238E27FC236}">
                      <a16:creationId xmlns:a16="http://schemas.microsoft.com/office/drawing/2014/main" id="{1CDCC2B3-34CF-4ECD-BA18-586DF7B3BAA1}"/>
                    </a:ext>
                  </a:extLst>
                </p:cNvPr>
                <p:cNvGrpSpPr/>
                <p:nvPr/>
              </p:nvGrpSpPr>
              <p:grpSpPr>
                <a:xfrm>
                  <a:off x="4865306" y="4392914"/>
                  <a:ext cx="593951" cy="575877"/>
                  <a:chOff x="4865306" y="4392914"/>
                  <a:chExt cx="593951" cy="575877"/>
                </a:xfrm>
              </p:grpSpPr>
              <p:sp>
                <p:nvSpPr>
                  <p:cNvPr id="746" name="TextBox 745">
                    <a:extLst>
                      <a:ext uri="{FF2B5EF4-FFF2-40B4-BE49-F238E27FC236}">
                        <a16:creationId xmlns:a16="http://schemas.microsoft.com/office/drawing/2014/main" id="{762B36A9-F94F-4B0B-ADF8-84A32F96EFD4}"/>
                      </a:ext>
                    </a:extLst>
                  </p:cNvPr>
                  <p:cNvSpPr txBox="1"/>
                  <p:nvPr/>
                </p:nvSpPr>
                <p:spPr>
                  <a:xfrm>
                    <a:off x="4879841" y="4392914"/>
                    <a:ext cx="579416" cy="5758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noAutofit/>
                  </a:bodyPr>
                  <a:lstStyle/>
                  <a:p>
                    <a:r>
                      <a:rPr lang="en-US" sz="900" dirty="0"/>
                      <a:t>H</a:t>
                    </a:r>
                  </a:p>
                </p:txBody>
              </p:sp>
              <p:cxnSp>
                <p:nvCxnSpPr>
                  <p:cNvPr id="747" name="Straight Connector 746">
                    <a:extLst>
                      <a:ext uri="{FF2B5EF4-FFF2-40B4-BE49-F238E27FC236}">
                        <a16:creationId xmlns:a16="http://schemas.microsoft.com/office/drawing/2014/main" id="{F08681D2-4901-4504-A238-03E428BFC743}"/>
                      </a:ext>
                    </a:extLst>
                  </p:cNvPr>
                  <p:cNvCxnSpPr/>
                  <p:nvPr/>
                </p:nvCxnSpPr>
                <p:spPr>
                  <a:xfrm>
                    <a:off x="4865306" y="4463491"/>
                    <a:ext cx="108342" cy="130810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741" name="Group 740">
                <a:extLst>
                  <a:ext uri="{FF2B5EF4-FFF2-40B4-BE49-F238E27FC236}">
                    <a16:creationId xmlns:a16="http://schemas.microsoft.com/office/drawing/2014/main" id="{DCF773C4-D4A2-455D-8BC8-3C34E9CDD886}"/>
                  </a:ext>
                </a:extLst>
              </p:cNvPr>
              <p:cNvGrpSpPr/>
              <p:nvPr/>
            </p:nvGrpSpPr>
            <p:grpSpPr>
              <a:xfrm>
                <a:off x="6504748" y="5949337"/>
                <a:ext cx="579417" cy="921404"/>
                <a:chOff x="3920797" y="4220153"/>
                <a:chExt cx="579417" cy="921404"/>
              </a:xfrm>
            </p:grpSpPr>
            <p:sp>
              <p:nvSpPr>
                <p:cNvPr id="742" name="TextBox 741">
                  <a:extLst>
                    <a:ext uri="{FF2B5EF4-FFF2-40B4-BE49-F238E27FC236}">
                      <a16:creationId xmlns:a16="http://schemas.microsoft.com/office/drawing/2014/main" id="{CF6D6C41-9210-4F27-9E4F-7902D2E2AFE3}"/>
                    </a:ext>
                  </a:extLst>
                </p:cNvPr>
                <p:cNvSpPr txBox="1"/>
                <p:nvPr/>
              </p:nvSpPr>
              <p:spPr>
                <a:xfrm>
                  <a:off x="3920797" y="4220153"/>
                  <a:ext cx="579417" cy="9214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Autofit/>
                </a:bodyPr>
                <a:lstStyle/>
                <a:p>
                  <a:pPr algn="ctr"/>
                  <a:r>
                    <a:rPr lang="en-US" sz="900" dirty="0"/>
                    <a:t>HO</a:t>
                  </a:r>
                </a:p>
              </p:txBody>
            </p:sp>
            <p:cxnSp>
              <p:nvCxnSpPr>
                <p:cNvPr id="743" name="Straight Connector 742">
                  <a:extLst>
                    <a:ext uri="{FF2B5EF4-FFF2-40B4-BE49-F238E27FC236}">
                      <a16:creationId xmlns:a16="http://schemas.microsoft.com/office/drawing/2014/main" id="{A5F46FBD-957F-4463-9EB6-9CCF4DA8CDD9}"/>
                    </a:ext>
                  </a:extLst>
                </p:cNvPr>
                <p:cNvCxnSpPr/>
                <p:nvPr/>
              </p:nvCxnSpPr>
              <p:spPr>
                <a:xfrm flipH="1">
                  <a:off x="4366908" y="4463491"/>
                  <a:ext cx="108342" cy="13081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12" name="Group 711">
              <a:extLst>
                <a:ext uri="{FF2B5EF4-FFF2-40B4-BE49-F238E27FC236}">
                  <a16:creationId xmlns:a16="http://schemas.microsoft.com/office/drawing/2014/main" id="{169A03AB-C38F-403A-8FAF-B4CF0ECB8DB7}"/>
                </a:ext>
              </a:extLst>
            </p:cNvPr>
            <p:cNvGrpSpPr/>
            <p:nvPr/>
          </p:nvGrpSpPr>
          <p:grpSpPr>
            <a:xfrm>
              <a:off x="5950443" y="1447241"/>
              <a:ext cx="502706" cy="4553552"/>
              <a:chOff x="5140410" y="1336401"/>
              <a:chExt cx="502706" cy="4553552"/>
            </a:xfrm>
          </p:grpSpPr>
          <p:cxnSp>
            <p:nvCxnSpPr>
              <p:cNvPr id="724" name="Straight Connector 723">
                <a:extLst>
                  <a:ext uri="{FF2B5EF4-FFF2-40B4-BE49-F238E27FC236}">
                    <a16:creationId xmlns:a16="http://schemas.microsoft.com/office/drawing/2014/main" id="{F07712DF-4369-4AE1-B8DB-86512A71C787}"/>
                  </a:ext>
                </a:extLst>
              </p:cNvPr>
              <p:cNvCxnSpPr/>
              <p:nvPr/>
            </p:nvCxnSpPr>
            <p:spPr>
              <a:xfrm>
                <a:off x="5140410" y="1336401"/>
                <a:ext cx="502706" cy="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  <a:prstDash val="sysDot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5" name="Straight Connector 724">
                <a:extLst>
                  <a:ext uri="{FF2B5EF4-FFF2-40B4-BE49-F238E27FC236}">
                    <a16:creationId xmlns:a16="http://schemas.microsoft.com/office/drawing/2014/main" id="{83AF050C-F9BF-46CC-8725-E9486E4DC4DC}"/>
                  </a:ext>
                </a:extLst>
              </p:cNvPr>
              <p:cNvCxnSpPr/>
              <p:nvPr/>
            </p:nvCxnSpPr>
            <p:spPr>
              <a:xfrm>
                <a:off x="5140410" y="1603189"/>
                <a:ext cx="502706" cy="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  <a:prstDash val="sysDot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6" name="Straight Connector 725">
                <a:extLst>
                  <a:ext uri="{FF2B5EF4-FFF2-40B4-BE49-F238E27FC236}">
                    <a16:creationId xmlns:a16="http://schemas.microsoft.com/office/drawing/2014/main" id="{9F564BE2-E890-49DA-83AA-956FE1DAF526}"/>
                  </a:ext>
                </a:extLst>
              </p:cNvPr>
              <p:cNvCxnSpPr/>
              <p:nvPr/>
            </p:nvCxnSpPr>
            <p:spPr>
              <a:xfrm>
                <a:off x="5140410" y="5623165"/>
                <a:ext cx="502706" cy="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  <a:prstDash val="sysDot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7" name="Straight Connector 726">
                <a:extLst>
                  <a:ext uri="{FF2B5EF4-FFF2-40B4-BE49-F238E27FC236}">
                    <a16:creationId xmlns:a16="http://schemas.microsoft.com/office/drawing/2014/main" id="{EFB0628D-21A1-43F8-BBFD-DE65078CA5EB}"/>
                  </a:ext>
                </a:extLst>
              </p:cNvPr>
              <p:cNvCxnSpPr/>
              <p:nvPr/>
            </p:nvCxnSpPr>
            <p:spPr>
              <a:xfrm>
                <a:off x="5140410" y="5889953"/>
                <a:ext cx="502706" cy="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  <a:prstDash val="sysDot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8" name="Straight Connector 727">
                <a:extLst>
                  <a:ext uri="{FF2B5EF4-FFF2-40B4-BE49-F238E27FC236}">
                    <a16:creationId xmlns:a16="http://schemas.microsoft.com/office/drawing/2014/main" id="{618D584F-140F-48F9-8456-1C360DB0AB25}"/>
                  </a:ext>
                </a:extLst>
              </p:cNvPr>
              <p:cNvCxnSpPr/>
              <p:nvPr/>
            </p:nvCxnSpPr>
            <p:spPr>
              <a:xfrm>
                <a:off x="5140410" y="4070605"/>
                <a:ext cx="502706" cy="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  <a:prstDash val="sysDot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9" name="Straight Connector 728">
                <a:extLst>
                  <a:ext uri="{FF2B5EF4-FFF2-40B4-BE49-F238E27FC236}">
                    <a16:creationId xmlns:a16="http://schemas.microsoft.com/office/drawing/2014/main" id="{ACFD56A1-3DAE-431D-83EF-1CBA6E6975E9}"/>
                  </a:ext>
                </a:extLst>
              </p:cNvPr>
              <p:cNvCxnSpPr/>
              <p:nvPr/>
            </p:nvCxnSpPr>
            <p:spPr>
              <a:xfrm>
                <a:off x="5140410" y="4316464"/>
                <a:ext cx="502706" cy="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  <a:prstDash val="sysDot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0" name="Straight Connector 729">
                <a:extLst>
                  <a:ext uri="{FF2B5EF4-FFF2-40B4-BE49-F238E27FC236}">
                    <a16:creationId xmlns:a16="http://schemas.microsoft.com/office/drawing/2014/main" id="{9042C0F3-8036-4686-9BEA-FC68C51E7C04}"/>
                  </a:ext>
                </a:extLst>
              </p:cNvPr>
              <p:cNvCxnSpPr/>
              <p:nvPr/>
            </p:nvCxnSpPr>
            <p:spPr>
              <a:xfrm>
                <a:off x="5140410" y="4562323"/>
                <a:ext cx="502706" cy="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  <a:prstDash val="sysDot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1" name="Straight Connector 730">
                <a:extLst>
                  <a:ext uri="{FF2B5EF4-FFF2-40B4-BE49-F238E27FC236}">
                    <a16:creationId xmlns:a16="http://schemas.microsoft.com/office/drawing/2014/main" id="{ECA63775-F7D0-4665-806C-440530419921}"/>
                  </a:ext>
                </a:extLst>
              </p:cNvPr>
              <p:cNvCxnSpPr/>
              <p:nvPr/>
            </p:nvCxnSpPr>
            <p:spPr>
              <a:xfrm>
                <a:off x="5140410" y="2673706"/>
                <a:ext cx="502706" cy="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  <a:prstDash val="sysDot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2" name="Straight Connector 731">
                <a:extLst>
                  <a:ext uri="{FF2B5EF4-FFF2-40B4-BE49-F238E27FC236}">
                    <a16:creationId xmlns:a16="http://schemas.microsoft.com/office/drawing/2014/main" id="{857E552D-4A93-48AC-BF6F-2C917B2F7BAD}"/>
                  </a:ext>
                </a:extLst>
              </p:cNvPr>
              <p:cNvCxnSpPr/>
              <p:nvPr/>
            </p:nvCxnSpPr>
            <p:spPr>
              <a:xfrm>
                <a:off x="5140410" y="2919565"/>
                <a:ext cx="502706" cy="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  <a:prstDash val="sysDot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3" name="Straight Connector 732">
                <a:extLst>
                  <a:ext uri="{FF2B5EF4-FFF2-40B4-BE49-F238E27FC236}">
                    <a16:creationId xmlns:a16="http://schemas.microsoft.com/office/drawing/2014/main" id="{5E8D6B96-7259-4E3A-BF20-8118CAAED4F5}"/>
                  </a:ext>
                </a:extLst>
              </p:cNvPr>
              <p:cNvCxnSpPr/>
              <p:nvPr/>
            </p:nvCxnSpPr>
            <p:spPr>
              <a:xfrm>
                <a:off x="5140410" y="3165424"/>
                <a:ext cx="502706" cy="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  <a:prstDash val="sysDot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3" name="Group 712">
              <a:extLst>
                <a:ext uri="{FF2B5EF4-FFF2-40B4-BE49-F238E27FC236}">
                  <a16:creationId xmlns:a16="http://schemas.microsoft.com/office/drawing/2014/main" id="{00FC8828-F4E5-45BD-805B-20AF65769587}"/>
                </a:ext>
              </a:extLst>
            </p:cNvPr>
            <p:cNvGrpSpPr/>
            <p:nvPr/>
          </p:nvGrpSpPr>
          <p:grpSpPr>
            <a:xfrm>
              <a:off x="3410640" y="874921"/>
              <a:ext cx="1862057" cy="1863357"/>
              <a:chOff x="3597200" y="3193316"/>
              <a:chExt cx="1862057" cy="1863357"/>
            </a:xfrm>
          </p:grpSpPr>
          <p:grpSp>
            <p:nvGrpSpPr>
              <p:cNvPr id="714" name="Group 713">
                <a:extLst>
                  <a:ext uri="{FF2B5EF4-FFF2-40B4-BE49-F238E27FC236}">
                    <a16:creationId xmlns:a16="http://schemas.microsoft.com/office/drawing/2014/main" id="{8440D3A7-9CA4-413D-922D-0728EE69D9A5}"/>
                  </a:ext>
                </a:extLst>
              </p:cNvPr>
              <p:cNvGrpSpPr/>
              <p:nvPr/>
            </p:nvGrpSpPr>
            <p:grpSpPr>
              <a:xfrm>
                <a:off x="3597200" y="3193316"/>
                <a:ext cx="1764273" cy="1270175"/>
                <a:chOff x="4011212" y="3521930"/>
                <a:chExt cx="1263921" cy="909950"/>
              </a:xfrm>
            </p:grpSpPr>
            <p:sp>
              <p:nvSpPr>
                <p:cNvPr id="718" name="AutoShape 48">
                  <a:extLst>
                    <a:ext uri="{FF2B5EF4-FFF2-40B4-BE49-F238E27FC236}">
                      <a16:creationId xmlns:a16="http://schemas.microsoft.com/office/drawing/2014/main" id="{5C95A96D-0826-4A81-8C5F-E296C43022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3379" y="4039911"/>
                  <a:ext cx="452772" cy="391969"/>
                </a:xfrm>
                <a:custGeom>
                  <a:avLst/>
                  <a:gdLst>
                    <a:gd name="connsiteX0" fmla="*/ 0 w 452772"/>
                    <a:gd name="connsiteY0" fmla="*/ 163892 h 429075"/>
                    <a:gd name="connsiteX1" fmla="*/ 226386 w 452772"/>
                    <a:gd name="connsiteY1" fmla="*/ 0 h 429075"/>
                    <a:gd name="connsiteX2" fmla="*/ 452772 w 452772"/>
                    <a:gd name="connsiteY2" fmla="*/ 163892 h 429075"/>
                    <a:gd name="connsiteX3" fmla="*/ 366300 w 452772"/>
                    <a:gd name="connsiteY3" fmla="*/ 429074 h 429075"/>
                    <a:gd name="connsiteX4" fmla="*/ 86472 w 452772"/>
                    <a:gd name="connsiteY4" fmla="*/ 429074 h 429075"/>
                    <a:gd name="connsiteX5" fmla="*/ 0 w 452772"/>
                    <a:gd name="connsiteY5" fmla="*/ 163892 h 429075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317826 w 452772"/>
                    <a:gd name="connsiteY5" fmla="*/ 91440 h 429074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158800 w 452772"/>
                    <a:gd name="connsiteY5" fmla="*/ 38431 h 429074"/>
                    <a:gd name="connsiteX0" fmla="*/ 295298 w 452772"/>
                    <a:gd name="connsiteY0" fmla="*/ 19878 h 390643"/>
                    <a:gd name="connsiteX1" fmla="*/ 452772 w 452772"/>
                    <a:gd name="connsiteY1" fmla="*/ 125461 h 390643"/>
                    <a:gd name="connsiteX2" fmla="*/ 366300 w 452772"/>
                    <a:gd name="connsiteY2" fmla="*/ 390643 h 390643"/>
                    <a:gd name="connsiteX3" fmla="*/ 86472 w 452772"/>
                    <a:gd name="connsiteY3" fmla="*/ 390643 h 390643"/>
                    <a:gd name="connsiteX4" fmla="*/ 0 w 452772"/>
                    <a:gd name="connsiteY4" fmla="*/ 125461 h 390643"/>
                    <a:gd name="connsiteX5" fmla="*/ 158800 w 452772"/>
                    <a:gd name="connsiteY5" fmla="*/ 0 h 390643"/>
                    <a:gd name="connsiteX0" fmla="*/ 276744 w 452772"/>
                    <a:gd name="connsiteY0" fmla="*/ 0 h 391969"/>
                    <a:gd name="connsiteX1" fmla="*/ 452772 w 452772"/>
                    <a:gd name="connsiteY1" fmla="*/ 126787 h 391969"/>
                    <a:gd name="connsiteX2" fmla="*/ 366300 w 452772"/>
                    <a:gd name="connsiteY2" fmla="*/ 391969 h 391969"/>
                    <a:gd name="connsiteX3" fmla="*/ 86472 w 452772"/>
                    <a:gd name="connsiteY3" fmla="*/ 391969 h 391969"/>
                    <a:gd name="connsiteX4" fmla="*/ 0 w 452772"/>
                    <a:gd name="connsiteY4" fmla="*/ 126787 h 391969"/>
                    <a:gd name="connsiteX5" fmla="*/ 158800 w 452772"/>
                    <a:gd name="connsiteY5" fmla="*/ 1326 h 39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2772" h="391969">
                      <a:moveTo>
                        <a:pt x="276744" y="0"/>
                      </a:moveTo>
                      <a:lnTo>
                        <a:pt x="452772" y="126787"/>
                      </a:lnTo>
                      <a:lnTo>
                        <a:pt x="366300" y="391969"/>
                      </a:lnTo>
                      <a:lnTo>
                        <a:pt x="86472" y="391969"/>
                      </a:lnTo>
                      <a:lnTo>
                        <a:pt x="0" y="126787"/>
                      </a:lnTo>
                      <a:cubicBezTo>
                        <a:pt x="75462" y="72156"/>
                        <a:pt x="158800" y="1326"/>
                        <a:pt x="158800" y="1326"/>
                      </a:cubicBezTo>
                    </a:path>
                  </a:pathLst>
                </a:custGeom>
                <a:solidFill>
                  <a:srgbClr val="0070C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>
                  <a:noAutofit/>
                </a:bodyPr>
                <a:lstStyle/>
                <a:p>
                  <a:endParaRPr lang="en-US" sz="800" b="1"/>
                </a:p>
              </p:txBody>
            </p:sp>
            <p:sp>
              <p:nvSpPr>
                <p:cNvPr id="719" name="TextBox 718">
                  <a:extLst>
                    <a:ext uri="{FF2B5EF4-FFF2-40B4-BE49-F238E27FC236}">
                      <a16:creationId xmlns:a16="http://schemas.microsoft.com/office/drawing/2014/main" id="{5022A8E1-D149-4900-92EF-1E42BCD68174}"/>
                    </a:ext>
                  </a:extLst>
                </p:cNvPr>
                <p:cNvSpPr txBox="1"/>
                <p:nvPr/>
              </p:nvSpPr>
              <p:spPr>
                <a:xfrm>
                  <a:off x="4629250" y="3824028"/>
                  <a:ext cx="290430" cy="4125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Autofit/>
                </a:bodyPr>
                <a:lstStyle/>
                <a:p>
                  <a:pPr algn="ctr"/>
                  <a:r>
                    <a:rPr lang="en-US" sz="900" b="1" dirty="0"/>
                    <a:t>O</a:t>
                  </a:r>
                </a:p>
              </p:txBody>
            </p:sp>
            <p:cxnSp>
              <p:nvCxnSpPr>
                <p:cNvPr id="720" name="Straight Connector 719">
                  <a:extLst>
                    <a:ext uri="{FF2B5EF4-FFF2-40B4-BE49-F238E27FC236}">
                      <a16:creationId xmlns:a16="http://schemas.microsoft.com/office/drawing/2014/main" id="{A97242CC-752E-4689-9A1B-5BB98B38CF92}"/>
                    </a:ext>
                  </a:extLst>
                </p:cNvPr>
                <p:cNvCxnSpPr/>
                <p:nvPr/>
              </p:nvCxnSpPr>
              <p:spPr>
                <a:xfrm flipV="1">
                  <a:off x="4551829" y="3883631"/>
                  <a:ext cx="0" cy="274843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1" name="Straight Connector 720">
                  <a:extLst>
                    <a:ext uri="{FF2B5EF4-FFF2-40B4-BE49-F238E27FC236}">
                      <a16:creationId xmlns:a16="http://schemas.microsoft.com/office/drawing/2014/main" id="{302A5290-E241-4E99-BC07-B008D592B5A4}"/>
                    </a:ext>
                  </a:extLst>
                </p:cNvPr>
                <p:cNvCxnSpPr/>
                <p:nvPr/>
              </p:nvCxnSpPr>
              <p:spPr>
                <a:xfrm rot="-2160000" flipH="1" flipV="1">
                  <a:off x="4392528" y="3662595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2" name="Oval 52">
                  <a:extLst>
                    <a:ext uri="{FF2B5EF4-FFF2-40B4-BE49-F238E27FC236}">
                      <a16:creationId xmlns:a16="http://schemas.microsoft.com/office/drawing/2014/main" id="{1FFEFE79-2E37-4A41-9903-91BA995443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1212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/>
                <a:p>
                  <a:pPr algn="ctr"/>
                  <a:r>
                    <a:rPr lang="en-US" sz="900" b="1" dirty="0">
                      <a:latin typeface="Calibri" pitchFamily="34" charset="0"/>
                    </a:rPr>
                    <a:t>P</a:t>
                  </a:r>
                </a:p>
              </p:txBody>
            </p:sp>
            <p:cxnSp>
              <p:nvCxnSpPr>
                <p:cNvPr id="723" name="Straight Connector 722">
                  <a:extLst>
                    <a:ext uri="{FF2B5EF4-FFF2-40B4-BE49-F238E27FC236}">
                      <a16:creationId xmlns:a16="http://schemas.microsoft.com/office/drawing/2014/main" id="{87B4A821-A62F-481C-9874-656813F454B5}"/>
                    </a:ext>
                  </a:extLst>
                </p:cNvPr>
                <p:cNvCxnSpPr/>
                <p:nvPr/>
              </p:nvCxnSpPr>
              <p:spPr>
                <a:xfrm rot="16200000" flipH="1" flipV="1">
                  <a:off x="5098210" y="3981551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5" name="Group 714">
                <a:extLst>
                  <a:ext uri="{FF2B5EF4-FFF2-40B4-BE49-F238E27FC236}">
                    <a16:creationId xmlns:a16="http://schemas.microsoft.com/office/drawing/2014/main" id="{16FC4BCB-9C22-4224-9D1A-5938F055A8F3}"/>
                  </a:ext>
                </a:extLst>
              </p:cNvPr>
              <p:cNvGrpSpPr/>
              <p:nvPr/>
            </p:nvGrpSpPr>
            <p:grpSpPr>
              <a:xfrm>
                <a:off x="4865306" y="4463491"/>
                <a:ext cx="593951" cy="593182"/>
                <a:chOff x="4865306" y="4463491"/>
                <a:chExt cx="593951" cy="593182"/>
              </a:xfrm>
            </p:grpSpPr>
            <p:sp>
              <p:nvSpPr>
                <p:cNvPr id="716" name="TextBox 715">
                  <a:extLst>
                    <a:ext uri="{FF2B5EF4-FFF2-40B4-BE49-F238E27FC236}">
                      <a16:creationId xmlns:a16="http://schemas.microsoft.com/office/drawing/2014/main" id="{EC9355DA-0D73-461C-9072-E053485E0942}"/>
                    </a:ext>
                  </a:extLst>
                </p:cNvPr>
                <p:cNvSpPr txBox="1"/>
                <p:nvPr/>
              </p:nvSpPr>
              <p:spPr>
                <a:xfrm>
                  <a:off x="4879841" y="4480795"/>
                  <a:ext cx="579416" cy="5758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Autofit/>
                </a:bodyPr>
                <a:lstStyle/>
                <a:p>
                  <a:r>
                    <a:rPr lang="en-US" sz="900" dirty="0"/>
                    <a:t>H</a:t>
                  </a:r>
                </a:p>
              </p:txBody>
            </p:sp>
            <p:cxnSp>
              <p:nvCxnSpPr>
                <p:cNvPr id="717" name="Straight Connector 716">
                  <a:extLst>
                    <a:ext uri="{FF2B5EF4-FFF2-40B4-BE49-F238E27FC236}">
                      <a16:creationId xmlns:a16="http://schemas.microsoft.com/office/drawing/2014/main" id="{DD7B7FCD-768E-4CB0-9B29-6195659C6C8B}"/>
                    </a:ext>
                  </a:extLst>
                </p:cNvPr>
                <p:cNvCxnSpPr/>
                <p:nvPr/>
              </p:nvCxnSpPr>
              <p:spPr>
                <a:xfrm>
                  <a:off x="4865306" y="4463491"/>
                  <a:ext cx="108342" cy="13081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34" name="Group 833">
            <a:extLst>
              <a:ext uri="{FF2B5EF4-FFF2-40B4-BE49-F238E27FC236}">
                <a16:creationId xmlns:a16="http://schemas.microsoft.com/office/drawing/2014/main" id="{0E9CB02D-8817-4578-99A9-C805B6C810DD}"/>
              </a:ext>
            </a:extLst>
          </p:cNvPr>
          <p:cNvGrpSpPr/>
          <p:nvPr/>
        </p:nvGrpSpPr>
        <p:grpSpPr>
          <a:xfrm>
            <a:off x="7145988" y="1408938"/>
            <a:ext cx="1151329" cy="2930258"/>
            <a:chOff x="247654" y="874920"/>
            <a:chExt cx="2505648" cy="6377147"/>
          </a:xfrm>
        </p:grpSpPr>
        <p:cxnSp>
          <p:nvCxnSpPr>
            <p:cNvPr id="835" name="Straight Connector 834">
              <a:extLst>
                <a:ext uri="{FF2B5EF4-FFF2-40B4-BE49-F238E27FC236}">
                  <a16:creationId xmlns:a16="http://schemas.microsoft.com/office/drawing/2014/main" id="{85D9355F-8628-45BC-AA23-10D4F74F0F28}"/>
                </a:ext>
              </a:extLst>
            </p:cNvPr>
            <p:cNvCxnSpPr/>
            <p:nvPr/>
          </p:nvCxnSpPr>
          <p:spPr>
            <a:xfrm flipV="1">
              <a:off x="620092" y="4910908"/>
              <a:ext cx="511268" cy="274804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6" name="Straight Connector 835">
              <a:extLst>
                <a:ext uri="{FF2B5EF4-FFF2-40B4-BE49-F238E27FC236}">
                  <a16:creationId xmlns:a16="http://schemas.microsoft.com/office/drawing/2014/main" id="{8905EC3F-8A88-4854-AD5F-4DE13C77D173}"/>
                </a:ext>
              </a:extLst>
            </p:cNvPr>
            <p:cNvCxnSpPr/>
            <p:nvPr/>
          </p:nvCxnSpPr>
          <p:spPr>
            <a:xfrm flipV="1">
              <a:off x="620092" y="3529677"/>
              <a:ext cx="511268" cy="274804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7" name="Straight Connector 836">
              <a:extLst>
                <a:ext uri="{FF2B5EF4-FFF2-40B4-BE49-F238E27FC236}">
                  <a16:creationId xmlns:a16="http://schemas.microsoft.com/office/drawing/2014/main" id="{BF402290-231C-4752-BAD0-CC481F06DD80}"/>
                </a:ext>
              </a:extLst>
            </p:cNvPr>
            <p:cNvCxnSpPr/>
            <p:nvPr/>
          </p:nvCxnSpPr>
          <p:spPr>
            <a:xfrm flipV="1">
              <a:off x="620092" y="2139355"/>
              <a:ext cx="511268" cy="274804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8" name="Group 837">
              <a:extLst>
                <a:ext uri="{FF2B5EF4-FFF2-40B4-BE49-F238E27FC236}">
                  <a16:creationId xmlns:a16="http://schemas.microsoft.com/office/drawing/2014/main" id="{FA57BF0E-71D2-42E9-914F-49E6C437D313}"/>
                </a:ext>
              </a:extLst>
            </p:cNvPr>
            <p:cNvGrpSpPr/>
            <p:nvPr/>
          </p:nvGrpSpPr>
          <p:grpSpPr>
            <a:xfrm>
              <a:off x="247654" y="2256196"/>
              <a:ext cx="2505648" cy="2208881"/>
              <a:chOff x="3597201" y="3193320"/>
              <a:chExt cx="2505648" cy="2208881"/>
            </a:xfrm>
          </p:grpSpPr>
          <p:grpSp>
            <p:nvGrpSpPr>
              <p:cNvPr id="878" name="Group 877">
                <a:extLst>
                  <a:ext uri="{FF2B5EF4-FFF2-40B4-BE49-F238E27FC236}">
                    <a16:creationId xmlns:a16="http://schemas.microsoft.com/office/drawing/2014/main" id="{0A5C3A11-396F-46DA-B4C9-4E7FC64AA516}"/>
                  </a:ext>
                </a:extLst>
              </p:cNvPr>
              <p:cNvGrpSpPr/>
              <p:nvPr/>
            </p:nvGrpSpPr>
            <p:grpSpPr>
              <a:xfrm>
                <a:off x="3597201" y="3193320"/>
                <a:ext cx="2505648" cy="1270176"/>
                <a:chOff x="4011212" y="3521930"/>
                <a:chExt cx="1795040" cy="909950"/>
              </a:xfrm>
            </p:grpSpPr>
            <p:sp>
              <p:nvSpPr>
                <p:cNvPr id="882" name="AutoShape 48">
                  <a:extLst>
                    <a:ext uri="{FF2B5EF4-FFF2-40B4-BE49-F238E27FC236}">
                      <a16:creationId xmlns:a16="http://schemas.microsoft.com/office/drawing/2014/main" id="{C93B6B26-B538-464D-AB10-89A0EDE01A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3379" y="4039911"/>
                  <a:ext cx="452772" cy="391969"/>
                </a:xfrm>
                <a:custGeom>
                  <a:avLst/>
                  <a:gdLst>
                    <a:gd name="connsiteX0" fmla="*/ 0 w 452772"/>
                    <a:gd name="connsiteY0" fmla="*/ 163892 h 429075"/>
                    <a:gd name="connsiteX1" fmla="*/ 226386 w 452772"/>
                    <a:gd name="connsiteY1" fmla="*/ 0 h 429075"/>
                    <a:gd name="connsiteX2" fmla="*/ 452772 w 452772"/>
                    <a:gd name="connsiteY2" fmla="*/ 163892 h 429075"/>
                    <a:gd name="connsiteX3" fmla="*/ 366300 w 452772"/>
                    <a:gd name="connsiteY3" fmla="*/ 429074 h 429075"/>
                    <a:gd name="connsiteX4" fmla="*/ 86472 w 452772"/>
                    <a:gd name="connsiteY4" fmla="*/ 429074 h 429075"/>
                    <a:gd name="connsiteX5" fmla="*/ 0 w 452772"/>
                    <a:gd name="connsiteY5" fmla="*/ 163892 h 429075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317826 w 452772"/>
                    <a:gd name="connsiteY5" fmla="*/ 91440 h 429074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158800 w 452772"/>
                    <a:gd name="connsiteY5" fmla="*/ 38431 h 429074"/>
                    <a:gd name="connsiteX0" fmla="*/ 295298 w 452772"/>
                    <a:gd name="connsiteY0" fmla="*/ 19878 h 390643"/>
                    <a:gd name="connsiteX1" fmla="*/ 452772 w 452772"/>
                    <a:gd name="connsiteY1" fmla="*/ 125461 h 390643"/>
                    <a:gd name="connsiteX2" fmla="*/ 366300 w 452772"/>
                    <a:gd name="connsiteY2" fmla="*/ 390643 h 390643"/>
                    <a:gd name="connsiteX3" fmla="*/ 86472 w 452772"/>
                    <a:gd name="connsiteY3" fmla="*/ 390643 h 390643"/>
                    <a:gd name="connsiteX4" fmla="*/ 0 w 452772"/>
                    <a:gd name="connsiteY4" fmla="*/ 125461 h 390643"/>
                    <a:gd name="connsiteX5" fmla="*/ 158800 w 452772"/>
                    <a:gd name="connsiteY5" fmla="*/ 0 h 390643"/>
                    <a:gd name="connsiteX0" fmla="*/ 276744 w 452772"/>
                    <a:gd name="connsiteY0" fmla="*/ 0 h 391969"/>
                    <a:gd name="connsiteX1" fmla="*/ 452772 w 452772"/>
                    <a:gd name="connsiteY1" fmla="*/ 126787 h 391969"/>
                    <a:gd name="connsiteX2" fmla="*/ 366300 w 452772"/>
                    <a:gd name="connsiteY2" fmla="*/ 391969 h 391969"/>
                    <a:gd name="connsiteX3" fmla="*/ 86472 w 452772"/>
                    <a:gd name="connsiteY3" fmla="*/ 391969 h 391969"/>
                    <a:gd name="connsiteX4" fmla="*/ 0 w 452772"/>
                    <a:gd name="connsiteY4" fmla="*/ 126787 h 391969"/>
                    <a:gd name="connsiteX5" fmla="*/ 158800 w 452772"/>
                    <a:gd name="connsiteY5" fmla="*/ 1326 h 39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2772" h="391969">
                      <a:moveTo>
                        <a:pt x="276744" y="0"/>
                      </a:moveTo>
                      <a:lnTo>
                        <a:pt x="452772" y="126787"/>
                      </a:lnTo>
                      <a:lnTo>
                        <a:pt x="366300" y="391969"/>
                      </a:lnTo>
                      <a:lnTo>
                        <a:pt x="86472" y="391969"/>
                      </a:lnTo>
                      <a:lnTo>
                        <a:pt x="0" y="126787"/>
                      </a:lnTo>
                      <a:cubicBezTo>
                        <a:pt x="75462" y="72156"/>
                        <a:pt x="158800" y="1326"/>
                        <a:pt x="158800" y="1326"/>
                      </a:cubicBezTo>
                    </a:path>
                  </a:pathLst>
                </a:custGeom>
                <a:solidFill>
                  <a:srgbClr val="00B05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>
                  <a:noAutofit/>
                </a:bodyPr>
                <a:lstStyle/>
                <a:p>
                  <a:endParaRPr lang="en-US" sz="800" b="1"/>
                </a:p>
              </p:txBody>
            </p:sp>
            <p:sp>
              <p:nvSpPr>
                <p:cNvPr id="883" name="TextBox 882">
                  <a:extLst>
                    <a:ext uri="{FF2B5EF4-FFF2-40B4-BE49-F238E27FC236}">
                      <a16:creationId xmlns:a16="http://schemas.microsoft.com/office/drawing/2014/main" id="{D1F46C92-3CE9-45C0-AA9F-E3E032B8210F}"/>
                    </a:ext>
                  </a:extLst>
                </p:cNvPr>
                <p:cNvSpPr txBox="1"/>
                <p:nvPr/>
              </p:nvSpPr>
              <p:spPr>
                <a:xfrm>
                  <a:off x="4629250" y="3824029"/>
                  <a:ext cx="290430" cy="4125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Autofit/>
                </a:bodyPr>
                <a:lstStyle/>
                <a:p>
                  <a:pPr algn="ctr"/>
                  <a:r>
                    <a:rPr lang="en-US" sz="900" b="1" dirty="0"/>
                    <a:t>O</a:t>
                  </a:r>
                </a:p>
              </p:txBody>
            </p:sp>
            <p:cxnSp>
              <p:nvCxnSpPr>
                <p:cNvPr id="884" name="Straight Connector 883">
                  <a:extLst>
                    <a:ext uri="{FF2B5EF4-FFF2-40B4-BE49-F238E27FC236}">
                      <a16:creationId xmlns:a16="http://schemas.microsoft.com/office/drawing/2014/main" id="{6C7981CC-1261-43C3-B58C-EC78E4B5B373}"/>
                    </a:ext>
                  </a:extLst>
                </p:cNvPr>
                <p:cNvCxnSpPr/>
                <p:nvPr/>
              </p:nvCxnSpPr>
              <p:spPr>
                <a:xfrm flipV="1">
                  <a:off x="4551829" y="3883631"/>
                  <a:ext cx="0" cy="274843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5" name="Straight Connector 884">
                  <a:extLst>
                    <a:ext uri="{FF2B5EF4-FFF2-40B4-BE49-F238E27FC236}">
                      <a16:creationId xmlns:a16="http://schemas.microsoft.com/office/drawing/2014/main" id="{AA384F27-2884-4A34-874A-A142E0C9AAC6}"/>
                    </a:ext>
                  </a:extLst>
                </p:cNvPr>
                <p:cNvCxnSpPr/>
                <p:nvPr/>
              </p:nvCxnSpPr>
              <p:spPr>
                <a:xfrm rot="-2160000" flipH="1" flipV="1">
                  <a:off x="4392528" y="3662595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86" name="Oval 52">
                  <a:extLst>
                    <a:ext uri="{FF2B5EF4-FFF2-40B4-BE49-F238E27FC236}">
                      <a16:creationId xmlns:a16="http://schemas.microsoft.com/office/drawing/2014/main" id="{D583AC11-8DD3-4B4B-8F6D-D5564192AF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1212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/>
                <a:p>
                  <a:pPr algn="ctr"/>
                  <a:r>
                    <a:rPr lang="en-US" sz="900" b="1" dirty="0">
                      <a:latin typeface="Calibri" pitchFamily="34" charset="0"/>
                    </a:rPr>
                    <a:t>P</a:t>
                  </a:r>
                </a:p>
              </p:txBody>
            </p:sp>
            <p:cxnSp>
              <p:nvCxnSpPr>
                <p:cNvPr id="887" name="Straight Connector 886">
                  <a:extLst>
                    <a:ext uri="{FF2B5EF4-FFF2-40B4-BE49-F238E27FC236}">
                      <a16:creationId xmlns:a16="http://schemas.microsoft.com/office/drawing/2014/main" id="{4FAF6DE7-A212-4BEC-98DB-337652AFECAB}"/>
                    </a:ext>
                  </a:extLst>
                </p:cNvPr>
                <p:cNvCxnSpPr/>
                <p:nvPr/>
              </p:nvCxnSpPr>
              <p:spPr>
                <a:xfrm rot="16200000" flipH="1" flipV="1">
                  <a:off x="5098210" y="3981551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88" name="Text Box 50">
                  <a:extLst>
                    <a:ext uri="{FF2B5EF4-FFF2-40B4-BE49-F238E27FC236}">
                      <a16:creationId xmlns:a16="http://schemas.microsoft.com/office/drawing/2014/main" id="{19E4AD57-05E7-4F99-AD7E-E71C2797E9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75134" y="3808943"/>
                  <a:ext cx="531118" cy="547709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>
                  <a:no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900" b="1" dirty="0">
                      <a:solidFill>
                        <a:srgbClr val="663300"/>
                      </a:solidFill>
                      <a:latin typeface="Calibri" pitchFamily="34" charset="0"/>
                    </a:rPr>
                    <a:t>ACG</a:t>
                  </a:r>
                  <a:br>
                    <a:rPr lang="en-US" sz="900" b="1" dirty="0">
                      <a:solidFill>
                        <a:srgbClr val="663300"/>
                      </a:solidFill>
                      <a:latin typeface="Calibri" pitchFamily="34" charset="0"/>
                    </a:rPr>
                  </a:br>
                  <a:r>
                    <a:rPr lang="en-US" sz="900" b="1" dirty="0">
                      <a:solidFill>
                        <a:srgbClr val="663300"/>
                      </a:solidFill>
                      <a:latin typeface="Calibri" pitchFamily="34" charset="0"/>
                    </a:rPr>
                    <a:t>or U</a:t>
                  </a:r>
                </a:p>
              </p:txBody>
            </p:sp>
          </p:grpSp>
          <p:grpSp>
            <p:nvGrpSpPr>
              <p:cNvPr id="879" name="Group 878">
                <a:extLst>
                  <a:ext uri="{FF2B5EF4-FFF2-40B4-BE49-F238E27FC236}">
                    <a16:creationId xmlns:a16="http://schemas.microsoft.com/office/drawing/2014/main" id="{340EB2F3-E8B3-41EC-8E1F-1E3190A1A24A}"/>
                  </a:ext>
                </a:extLst>
              </p:cNvPr>
              <p:cNvGrpSpPr/>
              <p:nvPr/>
            </p:nvGrpSpPr>
            <p:grpSpPr>
              <a:xfrm>
                <a:off x="4865306" y="4463491"/>
                <a:ext cx="593951" cy="938710"/>
                <a:chOff x="4865306" y="4463491"/>
                <a:chExt cx="593951" cy="938710"/>
              </a:xfrm>
            </p:grpSpPr>
            <p:sp>
              <p:nvSpPr>
                <p:cNvPr id="880" name="TextBox 879">
                  <a:extLst>
                    <a:ext uri="{FF2B5EF4-FFF2-40B4-BE49-F238E27FC236}">
                      <a16:creationId xmlns:a16="http://schemas.microsoft.com/office/drawing/2014/main" id="{24D22D97-1D3D-4692-9C37-A8128A2F0ACC}"/>
                    </a:ext>
                  </a:extLst>
                </p:cNvPr>
                <p:cNvSpPr txBox="1"/>
                <p:nvPr/>
              </p:nvSpPr>
              <p:spPr>
                <a:xfrm>
                  <a:off x="4879841" y="4480795"/>
                  <a:ext cx="579416" cy="9214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Autofit/>
                </a:bodyPr>
                <a:lstStyle/>
                <a:p>
                  <a:r>
                    <a:rPr lang="en-US" sz="900" dirty="0"/>
                    <a:t>OH</a:t>
                  </a:r>
                </a:p>
              </p:txBody>
            </p:sp>
            <p:cxnSp>
              <p:nvCxnSpPr>
                <p:cNvPr id="881" name="Straight Connector 880">
                  <a:extLst>
                    <a:ext uri="{FF2B5EF4-FFF2-40B4-BE49-F238E27FC236}">
                      <a16:creationId xmlns:a16="http://schemas.microsoft.com/office/drawing/2014/main" id="{C4ADF42B-A3F5-4100-98FA-C7ECC59773A5}"/>
                    </a:ext>
                  </a:extLst>
                </p:cNvPr>
                <p:cNvCxnSpPr/>
                <p:nvPr/>
              </p:nvCxnSpPr>
              <p:spPr>
                <a:xfrm>
                  <a:off x="4865306" y="4463491"/>
                  <a:ext cx="108342" cy="13081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39" name="Group 838">
              <a:extLst>
                <a:ext uri="{FF2B5EF4-FFF2-40B4-BE49-F238E27FC236}">
                  <a16:creationId xmlns:a16="http://schemas.microsoft.com/office/drawing/2014/main" id="{72DF277F-8F1E-4B99-89B3-7C707FCB87C3}"/>
                </a:ext>
              </a:extLst>
            </p:cNvPr>
            <p:cNvGrpSpPr/>
            <p:nvPr/>
          </p:nvGrpSpPr>
          <p:grpSpPr>
            <a:xfrm>
              <a:off x="247654" y="3653095"/>
              <a:ext cx="2505648" cy="2208881"/>
              <a:chOff x="3597201" y="3193320"/>
              <a:chExt cx="2505648" cy="2208881"/>
            </a:xfrm>
          </p:grpSpPr>
          <p:grpSp>
            <p:nvGrpSpPr>
              <p:cNvPr id="867" name="Group 866">
                <a:extLst>
                  <a:ext uri="{FF2B5EF4-FFF2-40B4-BE49-F238E27FC236}">
                    <a16:creationId xmlns:a16="http://schemas.microsoft.com/office/drawing/2014/main" id="{BABE32CA-0473-4BD7-83F1-37D92F0F53ED}"/>
                  </a:ext>
                </a:extLst>
              </p:cNvPr>
              <p:cNvGrpSpPr/>
              <p:nvPr/>
            </p:nvGrpSpPr>
            <p:grpSpPr>
              <a:xfrm>
                <a:off x="3597201" y="3193320"/>
                <a:ext cx="2505648" cy="1270176"/>
                <a:chOff x="4011212" y="3521930"/>
                <a:chExt cx="1795040" cy="909950"/>
              </a:xfrm>
            </p:grpSpPr>
            <p:sp>
              <p:nvSpPr>
                <p:cNvPr id="871" name="AutoShape 48">
                  <a:extLst>
                    <a:ext uri="{FF2B5EF4-FFF2-40B4-BE49-F238E27FC236}">
                      <a16:creationId xmlns:a16="http://schemas.microsoft.com/office/drawing/2014/main" id="{4232913E-6564-430E-B3AD-10426F5C10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3379" y="4039911"/>
                  <a:ext cx="452772" cy="391969"/>
                </a:xfrm>
                <a:custGeom>
                  <a:avLst/>
                  <a:gdLst>
                    <a:gd name="connsiteX0" fmla="*/ 0 w 452772"/>
                    <a:gd name="connsiteY0" fmla="*/ 163892 h 429075"/>
                    <a:gd name="connsiteX1" fmla="*/ 226386 w 452772"/>
                    <a:gd name="connsiteY1" fmla="*/ 0 h 429075"/>
                    <a:gd name="connsiteX2" fmla="*/ 452772 w 452772"/>
                    <a:gd name="connsiteY2" fmla="*/ 163892 h 429075"/>
                    <a:gd name="connsiteX3" fmla="*/ 366300 w 452772"/>
                    <a:gd name="connsiteY3" fmla="*/ 429074 h 429075"/>
                    <a:gd name="connsiteX4" fmla="*/ 86472 w 452772"/>
                    <a:gd name="connsiteY4" fmla="*/ 429074 h 429075"/>
                    <a:gd name="connsiteX5" fmla="*/ 0 w 452772"/>
                    <a:gd name="connsiteY5" fmla="*/ 163892 h 429075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317826 w 452772"/>
                    <a:gd name="connsiteY5" fmla="*/ 91440 h 429074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158800 w 452772"/>
                    <a:gd name="connsiteY5" fmla="*/ 38431 h 429074"/>
                    <a:gd name="connsiteX0" fmla="*/ 295298 w 452772"/>
                    <a:gd name="connsiteY0" fmla="*/ 19878 h 390643"/>
                    <a:gd name="connsiteX1" fmla="*/ 452772 w 452772"/>
                    <a:gd name="connsiteY1" fmla="*/ 125461 h 390643"/>
                    <a:gd name="connsiteX2" fmla="*/ 366300 w 452772"/>
                    <a:gd name="connsiteY2" fmla="*/ 390643 h 390643"/>
                    <a:gd name="connsiteX3" fmla="*/ 86472 w 452772"/>
                    <a:gd name="connsiteY3" fmla="*/ 390643 h 390643"/>
                    <a:gd name="connsiteX4" fmla="*/ 0 w 452772"/>
                    <a:gd name="connsiteY4" fmla="*/ 125461 h 390643"/>
                    <a:gd name="connsiteX5" fmla="*/ 158800 w 452772"/>
                    <a:gd name="connsiteY5" fmla="*/ 0 h 390643"/>
                    <a:gd name="connsiteX0" fmla="*/ 276744 w 452772"/>
                    <a:gd name="connsiteY0" fmla="*/ 0 h 391969"/>
                    <a:gd name="connsiteX1" fmla="*/ 452772 w 452772"/>
                    <a:gd name="connsiteY1" fmla="*/ 126787 h 391969"/>
                    <a:gd name="connsiteX2" fmla="*/ 366300 w 452772"/>
                    <a:gd name="connsiteY2" fmla="*/ 391969 h 391969"/>
                    <a:gd name="connsiteX3" fmla="*/ 86472 w 452772"/>
                    <a:gd name="connsiteY3" fmla="*/ 391969 h 391969"/>
                    <a:gd name="connsiteX4" fmla="*/ 0 w 452772"/>
                    <a:gd name="connsiteY4" fmla="*/ 126787 h 391969"/>
                    <a:gd name="connsiteX5" fmla="*/ 158800 w 452772"/>
                    <a:gd name="connsiteY5" fmla="*/ 1326 h 39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2772" h="391969">
                      <a:moveTo>
                        <a:pt x="276744" y="0"/>
                      </a:moveTo>
                      <a:lnTo>
                        <a:pt x="452772" y="126787"/>
                      </a:lnTo>
                      <a:lnTo>
                        <a:pt x="366300" y="391969"/>
                      </a:lnTo>
                      <a:lnTo>
                        <a:pt x="86472" y="391969"/>
                      </a:lnTo>
                      <a:lnTo>
                        <a:pt x="0" y="126787"/>
                      </a:lnTo>
                      <a:cubicBezTo>
                        <a:pt x="75462" y="72156"/>
                        <a:pt x="158800" y="1326"/>
                        <a:pt x="158800" y="1326"/>
                      </a:cubicBezTo>
                    </a:path>
                  </a:pathLst>
                </a:custGeom>
                <a:solidFill>
                  <a:srgbClr val="00B05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>
                  <a:noAutofit/>
                </a:bodyPr>
                <a:lstStyle/>
                <a:p>
                  <a:endParaRPr lang="en-US" sz="800" b="1"/>
                </a:p>
              </p:txBody>
            </p:sp>
            <p:sp>
              <p:nvSpPr>
                <p:cNvPr id="872" name="TextBox 871">
                  <a:extLst>
                    <a:ext uri="{FF2B5EF4-FFF2-40B4-BE49-F238E27FC236}">
                      <a16:creationId xmlns:a16="http://schemas.microsoft.com/office/drawing/2014/main" id="{271FB87A-B4E7-4F0E-913A-6BBF81FEAC9A}"/>
                    </a:ext>
                  </a:extLst>
                </p:cNvPr>
                <p:cNvSpPr txBox="1"/>
                <p:nvPr/>
              </p:nvSpPr>
              <p:spPr>
                <a:xfrm>
                  <a:off x="4629250" y="3824029"/>
                  <a:ext cx="290430" cy="4125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Autofit/>
                </a:bodyPr>
                <a:lstStyle/>
                <a:p>
                  <a:pPr algn="ctr"/>
                  <a:r>
                    <a:rPr lang="en-US" sz="900" b="1" dirty="0"/>
                    <a:t>O</a:t>
                  </a:r>
                </a:p>
              </p:txBody>
            </p:sp>
            <p:cxnSp>
              <p:nvCxnSpPr>
                <p:cNvPr id="873" name="Straight Connector 872">
                  <a:extLst>
                    <a:ext uri="{FF2B5EF4-FFF2-40B4-BE49-F238E27FC236}">
                      <a16:creationId xmlns:a16="http://schemas.microsoft.com/office/drawing/2014/main" id="{46A5D6B5-3539-47A0-B587-A0AF61C33A37}"/>
                    </a:ext>
                  </a:extLst>
                </p:cNvPr>
                <p:cNvCxnSpPr/>
                <p:nvPr/>
              </p:nvCxnSpPr>
              <p:spPr>
                <a:xfrm flipV="1">
                  <a:off x="4551829" y="3883631"/>
                  <a:ext cx="0" cy="274843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4" name="Straight Connector 873">
                  <a:extLst>
                    <a:ext uri="{FF2B5EF4-FFF2-40B4-BE49-F238E27FC236}">
                      <a16:creationId xmlns:a16="http://schemas.microsoft.com/office/drawing/2014/main" id="{305101A2-06A8-4632-A1F7-053B11007FD9}"/>
                    </a:ext>
                  </a:extLst>
                </p:cNvPr>
                <p:cNvCxnSpPr/>
                <p:nvPr/>
              </p:nvCxnSpPr>
              <p:spPr>
                <a:xfrm rot="-2160000" flipH="1" flipV="1">
                  <a:off x="4392528" y="3662595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75" name="Oval 52">
                  <a:extLst>
                    <a:ext uri="{FF2B5EF4-FFF2-40B4-BE49-F238E27FC236}">
                      <a16:creationId xmlns:a16="http://schemas.microsoft.com/office/drawing/2014/main" id="{EFA1836B-3434-4C71-AFF9-858AB9ED97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1212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/>
                <a:p>
                  <a:pPr algn="ctr"/>
                  <a:r>
                    <a:rPr lang="en-US" sz="900" b="1" dirty="0">
                      <a:latin typeface="Calibri" pitchFamily="34" charset="0"/>
                    </a:rPr>
                    <a:t>P</a:t>
                  </a:r>
                </a:p>
              </p:txBody>
            </p:sp>
            <p:cxnSp>
              <p:nvCxnSpPr>
                <p:cNvPr id="876" name="Straight Connector 875">
                  <a:extLst>
                    <a:ext uri="{FF2B5EF4-FFF2-40B4-BE49-F238E27FC236}">
                      <a16:creationId xmlns:a16="http://schemas.microsoft.com/office/drawing/2014/main" id="{68E02EA3-6FA4-4A08-9EEB-E534909BFCAF}"/>
                    </a:ext>
                  </a:extLst>
                </p:cNvPr>
                <p:cNvCxnSpPr/>
                <p:nvPr/>
              </p:nvCxnSpPr>
              <p:spPr>
                <a:xfrm rot="16200000" flipH="1" flipV="1">
                  <a:off x="5098210" y="3981551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77" name="Text Box 50">
                  <a:extLst>
                    <a:ext uri="{FF2B5EF4-FFF2-40B4-BE49-F238E27FC236}">
                      <a16:creationId xmlns:a16="http://schemas.microsoft.com/office/drawing/2014/main" id="{795EFC36-2EED-4FEF-A547-422E01939BC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75134" y="3808942"/>
                  <a:ext cx="531118" cy="547708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>
                  <a:no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900" b="1" dirty="0">
                      <a:solidFill>
                        <a:srgbClr val="663300"/>
                      </a:solidFill>
                      <a:latin typeface="Calibri" pitchFamily="34" charset="0"/>
                    </a:rPr>
                    <a:t>ACG</a:t>
                  </a:r>
                  <a:br>
                    <a:rPr lang="en-US" sz="900" b="1" dirty="0">
                      <a:solidFill>
                        <a:srgbClr val="663300"/>
                      </a:solidFill>
                      <a:latin typeface="Calibri" pitchFamily="34" charset="0"/>
                    </a:rPr>
                  </a:br>
                  <a:r>
                    <a:rPr lang="en-US" sz="900" b="1" dirty="0">
                      <a:solidFill>
                        <a:srgbClr val="663300"/>
                      </a:solidFill>
                      <a:latin typeface="Calibri" pitchFamily="34" charset="0"/>
                    </a:rPr>
                    <a:t>or U</a:t>
                  </a:r>
                </a:p>
              </p:txBody>
            </p:sp>
          </p:grpSp>
          <p:grpSp>
            <p:nvGrpSpPr>
              <p:cNvPr id="868" name="Group 867">
                <a:extLst>
                  <a:ext uri="{FF2B5EF4-FFF2-40B4-BE49-F238E27FC236}">
                    <a16:creationId xmlns:a16="http://schemas.microsoft.com/office/drawing/2014/main" id="{FD2922F1-2081-4C1A-81DF-F6DE8AAEE29D}"/>
                  </a:ext>
                </a:extLst>
              </p:cNvPr>
              <p:cNvGrpSpPr/>
              <p:nvPr/>
            </p:nvGrpSpPr>
            <p:grpSpPr>
              <a:xfrm>
                <a:off x="4865306" y="4463491"/>
                <a:ext cx="593951" cy="938710"/>
                <a:chOff x="4865306" y="4463491"/>
                <a:chExt cx="593951" cy="938710"/>
              </a:xfrm>
            </p:grpSpPr>
            <p:sp>
              <p:nvSpPr>
                <p:cNvPr id="869" name="TextBox 868">
                  <a:extLst>
                    <a:ext uri="{FF2B5EF4-FFF2-40B4-BE49-F238E27FC236}">
                      <a16:creationId xmlns:a16="http://schemas.microsoft.com/office/drawing/2014/main" id="{670F0FB1-EDCB-40C0-A4DE-C5E30AF245B5}"/>
                    </a:ext>
                  </a:extLst>
                </p:cNvPr>
                <p:cNvSpPr txBox="1"/>
                <p:nvPr/>
              </p:nvSpPr>
              <p:spPr>
                <a:xfrm>
                  <a:off x="4879841" y="4480795"/>
                  <a:ext cx="579416" cy="9214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Autofit/>
                </a:bodyPr>
                <a:lstStyle/>
                <a:p>
                  <a:r>
                    <a:rPr lang="en-US" sz="900" dirty="0"/>
                    <a:t>OH</a:t>
                  </a:r>
                </a:p>
              </p:txBody>
            </p:sp>
            <p:cxnSp>
              <p:nvCxnSpPr>
                <p:cNvPr id="870" name="Straight Connector 869">
                  <a:extLst>
                    <a:ext uri="{FF2B5EF4-FFF2-40B4-BE49-F238E27FC236}">
                      <a16:creationId xmlns:a16="http://schemas.microsoft.com/office/drawing/2014/main" id="{E9B68CA9-7D9A-4156-AE53-499D47847C75}"/>
                    </a:ext>
                  </a:extLst>
                </p:cNvPr>
                <p:cNvCxnSpPr/>
                <p:nvPr/>
              </p:nvCxnSpPr>
              <p:spPr>
                <a:xfrm>
                  <a:off x="4865306" y="4463491"/>
                  <a:ext cx="108342" cy="13081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40" name="Group 839">
              <a:extLst>
                <a:ext uri="{FF2B5EF4-FFF2-40B4-BE49-F238E27FC236}">
                  <a16:creationId xmlns:a16="http://schemas.microsoft.com/office/drawing/2014/main" id="{C1B56B99-7882-42DD-90D1-CF17A1DEC6CD}"/>
                </a:ext>
              </a:extLst>
            </p:cNvPr>
            <p:cNvGrpSpPr/>
            <p:nvPr/>
          </p:nvGrpSpPr>
          <p:grpSpPr>
            <a:xfrm>
              <a:off x="247654" y="5043186"/>
              <a:ext cx="2505648" cy="2208881"/>
              <a:chOff x="3597201" y="3193320"/>
              <a:chExt cx="2505648" cy="2208881"/>
            </a:xfrm>
          </p:grpSpPr>
          <p:grpSp>
            <p:nvGrpSpPr>
              <p:cNvPr id="856" name="Group 855">
                <a:extLst>
                  <a:ext uri="{FF2B5EF4-FFF2-40B4-BE49-F238E27FC236}">
                    <a16:creationId xmlns:a16="http://schemas.microsoft.com/office/drawing/2014/main" id="{5AFB419E-EB4C-489F-AFB2-D7B7EE23E45A}"/>
                  </a:ext>
                </a:extLst>
              </p:cNvPr>
              <p:cNvGrpSpPr/>
              <p:nvPr/>
            </p:nvGrpSpPr>
            <p:grpSpPr>
              <a:xfrm>
                <a:off x="3597201" y="3193320"/>
                <a:ext cx="2505648" cy="1270176"/>
                <a:chOff x="4011212" y="3521930"/>
                <a:chExt cx="1795040" cy="909950"/>
              </a:xfrm>
            </p:grpSpPr>
            <p:sp>
              <p:nvSpPr>
                <p:cNvPr id="860" name="AutoShape 48">
                  <a:extLst>
                    <a:ext uri="{FF2B5EF4-FFF2-40B4-BE49-F238E27FC236}">
                      <a16:creationId xmlns:a16="http://schemas.microsoft.com/office/drawing/2014/main" id="{E4D5FCD1-A0D2-469C-96D5-9AD4774327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3379" y="4039911"/>
                  <a:ext cx="452772" cy="391969"/>
                </a:xfrm>
                <a:custGeom>
                  <a:avLst/>
                  <a:gdLst>
                    <a:gd name="connsiteX0" fmla="*/ 0 w 452772"/>
                    <a:gd name="connsiteY0" fmla="*/ 163892 h 429075"/>
                    <a:gd name="connsiteX1" fmla="*/ 226386 w 452772"/>
                    <a:gd name="connsiteY1" fmla="*/ 0 h 429075"/>
                    <a:gd name="connsiteX2" fmla="*/ 452772 w 452772"/>
                    <a:gd name="connsiteY2" fmla="*/ 163892 h 429075"/>
                    <a:gd name="connsiteX3" fmla="*/ 366300 w 452772"/>
                    <a:gd name="connsiteY3" fmla="*/ 429074 h 429075"/>
                    <a:gd name="connsiteX4" fmla="*/ 86472 w 452772"/>
                    <a:gd name="connsiteY4" fmla="*/ 429074 h 429075"/>
                    <a:gd name="connsiteX5" fmla="*/ 0 w 452772"/>
                    <a:gd name="connsiteY5" fmla="*/ 163892 h 429075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317826 w 452772"/>
                    <a:gd name="connsiteY5" fmla="*/ 91440 h 429074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158800 w 452772"/>
                    <a:gd name="connsiteY5" fmla="*/ 38431 h 429074"/>
                    <a:gd name="connsiteX0" fmla="*/ 295298 w 452772"/>
                    <a:gd name="connsiteY0" fmla="*/ 19878 h 390643"/>
                    <a:gd name="connsiteX1" fmla="*/ 452772 w 452772"/>
                    <a:gd name="connsiteY1" fmla="*/ 125461 h 390643"/>
                    <a:gd name="connsiteX2" fmla="*/ 366300 w 452772"/>
                    <a:gd name="connsiteY2" fmla="*/ 390643 h 390643"/>
                    <a:gd name="connsiteX3" fmla="*/ 86472 w 452772"/>
                    <a:gd name="connsiteY3" fmla="*/ 390643 h 390643"/>
                    <a:gd name="connsiteX4" fmla="*/ 0 w 452772"/>
                    <a:gd name="connsiteY4" fmla="*/ 125461 h 390643"/>
                    <a:gd name="connsiteX5" fmla="*/ 158800 w 452772"/>
                    <a:gd name="connsiteY5" fmla="*/ 0 h 390643"/>
                    <a:gd name="connsiteX0" fmla="*/ 276744 w 452772"/>
                    <a:gd name="connsiteY0" fmla="*/ 0 h 391969"/>
                    <a:gd name="connsiteX1" fmla="*/ 452772 w 452772"/>
                    <a:gd name="connsiteY1" fmla="*/ 126787 h 391969"/>
                    <a:gd name="connsiteX2" fmla="*/ 366300 w 452772"/>
                    <a:gd name="connsiteY2" fmla="*/ 391969 h 391969"/>
                    <a:gd name="connsiteX3" fmla="*/ 86472 w 452772"/>
                    <a:gd name="connsiteY3" fmla="*/ 391969 h 391969"/>
                    <a:gd name="connsiteX4" fmla="*/ 0 w 452772"/>
                    <a:gd name="connsiteY4" fmla="*/ 126787 h 391969"/>
                    <a:gd name="connsiteX5" fmla="*/ 158800 w 452772"/>
                    <a:gd name="connsiteY5" fmla="*/ 1326 h 39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2772" h="391969">
                      <a:moveTo>
                        <a:pt x="276744" y="0"/>
                      </a:moveTo>
                      <a:lnTo>
                        <a:pt x="452772" y="126787"/>
                      </a:lnTo>
                      <a:lnTo>
                        <a:pt x="366300" y="391969"/>
                      </a:lnTo>
                      <a:lnTo>
                        <a:pt x="86472" y="391969"/>
                      </a:lnTo>
                      <a:lnTo>
                        <a:pt x="0" y="126787"/>
                      </a:lnTo>
                      <a:cubicBezTo>
                        <a:pt x="75462" y="72156"/>
                        <a:pt x="158800" y="1326"/>
                        <a:pt x="158800" y="1326"/>
                      </a:cubicBezTo>
                    </a:path>
                  </a:pathLst>
                </a:custGeom>
                <a:solidFill>
                  <a:srgbClr val="00B05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>
                  <a:noAutofit/>
                </a:bodyPr>
                <a:lstStyle/>
                <a:p>
                  <a:endParaRPr lang="en-US" sz="800" b="1"/>
                </a:p>
              </p:txBody>
            </p:sp>
            <p:sp>
              <p:nvSpPr>
                <p:cNvPr id="861" name="TextBox 860">
                  <a:extLst>
                    <a:ext uri="{FF2B5EF4-FFF2-40B4-BE49-F238E27FC236}">
                      <a16:creationId xmlns:a16="http://schemas.microsoft.com/office/drawing/2014/main" id="{D01690C5-C047-41FD-A7BE-422C3DFE619B}"/>
                    </a:ext>
                  </a:extLst>
                </p:cNvPr>
                <p:cNvSpPr txBox="1"/>
                <p:nvPr/>
              </p:nvSpPr>
              <p:spPr>
                <a:xfrm>
                  <a:off x="4629250" y="3824029"/>
                  <a:ext cx="290430" cy="4125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Autofit/>
                </a:bodyPr>
                <a:lstStyle/>
                <a:p>
                  <a:pPr algn="ctr"/>
                  <a:r>
                    <a:rPr lang="en-US" sz="900" b="1" dirty="0"/>
                    <a:t>O</a:t>
                  </a:r>
                </a:p>
              </p:txBody>
            </p:sp>
            <p:cxnSp>
              <p:nvCxnSpPr>
                <p:cNvPr id="862" name="Straight Connector 861">
                  <a:extLst>
                    <a:ext uri="{FF2B5EF4-FFF2-40B4-BE49-F238E27FC236}">
                      <a16:creationId xmlns:a16="http://schemas.microsoft.com/office/drawing/2014/main" id="{448C2795-2CE4-478F-B0CD-86F304114CCE}"/>
                    </a:ext>
                  </a:extLst>
                </p:cNvPr>
                <p:cNvCxnSpPr/>
                <p:nvPr/>
              </p:nvCxnSpPr>
              <p:spPr>
                <a:xfrm flipV="1">
                  <a:off x="4551829" y="3883631"/>
                  <a:ext cx="0" cy="274843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3" name="Straight Connector 862">
                  <a:extLst>
                    <a:ext uri="{FF2B5EF4-FFF2-40B4-BE49-F238E27FC236}">
                      <a16:creationId xmlns:a16="http://schemas.microsoft.com/office/drawing/2014/main" id="{74187E56-7503-46BF-9376-3489E2C43F38}"/>
                    </a:ext>
                  </a:extLst>
                </p:cNvPr>
                <p:cNvCxnSpPr/>
                <p:nvPr/>
              </p:nvCxnSpPr>
              <p:spPr>
                <a:xfrm rot="-2160000" flipH="1" flipV="1">
                  <a:off x="4392528" y="3662595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64" name="Oval 52">
                  <a:extLst>
                    <a:ext uri="{FF2B5EF4-FFF2-40B4-BE49-F238E27FC236}">
                      <a16:creationId xmlns:a16="http://schemas.microsoft.com/office/drawing/2014/main" id="{3CE1DE02-DE3F-4659-BD48-985E092F98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1212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/>
                <a:p>
                  <a:pPr algn="ctr"/>
                  <a:r>
                    <a:rPr lang="en-US" sz="900" b="1" dirty="0">
                      <a:latin typeface="Calibri" pitchFamily="34" charset="0"/>
                    </a:rPr>
                    <a:t>P</a:t>
                  </a:r>
                </a:p>
              </p:txBody>
            </p:sp>
            <p:cxnSp>
              <p:nvCxnSpPr>
                <p:cNvPr id="865" name="Straight Connector 864">
                  <a:extLst>
                    <a:ext uri="{FF2B5EF4-FFF2-40B4-BE49-F238E27FC236}">
                      <a16:creationId xmlns:a16="http://schemas.microsoft.com/office/drawing/2014/main" id="{EF4D8A52-7263-4897-8DB1-855F96A66063}"/>
                    </a:ext>
                  </a:extLst>
                </p:cNvPr>
                <p:cNvCxnSpPr/>
                <p:nvPr/>
              </p:nvCxnSpPr>
              <p:spPr>
                <a:xfrm rot="16200000" flipH="1" flipV="1">
                  <a:off x="5098210" y="3981551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66" name="Text Box 50">
                  <a:extLst>
                    <a:ext uri="{FF2B5EF4-FFF2-40B4-BE49-F238E27FC236}">
                      <a16:creationId xmlns:a16="http://schemas.microsoft.com/office/drawing/2014/main" id="{77BCB8E7-C5E6-48DA-9AA4-6DAFBDE7159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75134" y="3808943"/>
                  <a:ext cx="531118" cy="547709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>
                  <a:no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900" b="1" dirty="0">
                      <a:solidFill>
                        <a:srgbClr val="663300"/>
                      </a:solidFill>
                      <a:latin typeface="Calibri" pitchFamily="34" charset="0"/>
                    </a:rPr>
                    <a:t>ACG</a:t>
                  </a:r>
                  <a:br>
                    <a:rPr lang="en-US" sz="900" b="1" dirty="0">
                      <a:solidFill>
                        <a:srgbClr val="663300"/>
                      </a:solidFill>
                      <a:latin typeface="Calibri" pitchFamily="34" charset="0"/>
                    </a:rPr>
                  </a:br>
                  <a:r>
                    <a:rPr lang="en-US" sz="900" b="1" dirty="0">
                      <a:solidFill>
                        <a:srgbClr val="663300"/>
                      </a:solidFill>
                      <a:latin typeface="Calibri" pitchFamily="34" charset="0"/>
                    </a:rPr>
                    <a:t>or U</a:t>
                  </a:r>
                </a:p>
              </p:txBody>
            </p:sp>
          </p:grpSp>
          <p:grpSp>
            <p:nvGrpSpPr>
              <p:cNvPr id="857" name="Group 856">
                <a:extLst>
                  <a:ext uri="{FF2B5EF4-FFF2-40B4-BE49-F238E27FC236}">
                    <a16:creationId xmlns:a16="http://schemas.microsoft.com/office/drawing/2014/main" id="{1F211E94-7D2E-468E-9AC8-7E5D88FB9717}"/>
                  </a:ext>
                </a:extLst>
              </p:cNvPr>
              <p:cNvGrpSpPr/>
              <p:nvPr/>
            </p:nvGrpSpPr>
            <p:grpSpPr>
              <a:xfrm>
                <a:off x="4865306" y="4463491"/>
                <a:ext cx="593951" cy="938710"/>
                <a:chOff x="4865306" y="4463491"/>
                <a:chExt cx="593951" cy="938710"/>
              </a:xfrm>
            </p:grpSpPr>
            <p:sp>
              <p:nvSpPr>
                <p:cNvPr id="858" name="TextBox 857">
                  <a:extLst>
                    <a:ext uri="{FF2B5EF4-FFF2-40B4-BE49-F238E27FC236}">
                      <a16:creationId xmlns:a16="http://schemas.microsoft.com/office/drawing/2014/main" id="{46B6FEA4-8275-4937-B090-907B654B98EC}"/>
                    </a:ext>
                  </a:extLst>
                </p:cNvPr>
                <p:cNvSpPr txBox="1"/>
                <p:nvPr/>
              </p:nvSpPr>
              <p:spPr>
                <a:xfrm>
                  <a:off x="4879841" y="4480795"/>
                  <a:ext cx="579416" cy="9214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Autofit/>
                </a:bodyPr>
                <a:lstStyle/>
                <a:p>
                  <a:r>
                    <a:rPr lang="en-US" sz="900" dirty="0"/>
                    <a:t>OH</a:t>
                  </a:r>
                </a:p>
              </p:txBody>
            </p:sp>
            <p:cxnSp>
              <p:nvCxnSpPr>
                <p:cNvPr id="859" name="Straight Connector 858">
                  <a:extLst>
                    <a:ext uri="{FF2B5EF4-FFF2-40B4-BE49-F238E27FC236}">
                      <a16:creationId xmlns:a16="http://schemas.microsoft.com/office/drawing/2014/main" id="{1CA5A42E-2122-4402-92C6-3D161BB05305}"/>
                    </a:ext>
                  </a:extLst>
                </p:cNvPr>
                <p:cNvCxnSpPr/>
                <p:nvPr/>
              </p:nvCxnSpPr>
              <p:spPr>
                <a:xfrm>
                  <a:off x="4865306" y="4463491"/>
                  <a:ext cx="108342" cy="13081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41" name="Group 840">
              <a:extLst>
                <a:ext uri="{FF2B5EF4-FFF2-40B4-BE49-F238E27FC236}">
                  <a16:creationId xmlns:a16="http://schemas.microsoft.com/office/drawing/2014/main" id="{3C75AEFF-0A9D-4B7C-886A-933683D66BAE}"/>
                </a:ext>
              </a:extLst>
            </p:cNvPr>
            <p:cNvGrpSpPr/>
            <p:nvPr/>
          </p:nvGrpSpPr>
          <p:grpSpPr>
            <a:xfrm>
              <a:off x="247654" y="874920"/>
              <a:ext cx="2505648" cy="2208886"/>
              <a:chOff x="3597201" y="3193315"/>
              <a:chExt cx="2505648" cy="2208886"/>
            </a:xfrm>
          </p:grpSpPr>
          <p:grpSp>
            <p:nvGrpSpPr>
              <p:cNvPr id="845" name="Group 844">
                <a:extLst>
                  <a:ext uri="{FF2B5EF4-FFF2-40B4-BE49-F238E27FC236}">
                    <a16:creationId xmlns:a16="http://schemas.microsoft.com/office/drawing/2014/main" id="{C7699581-22ED-4931-84D6-451E9F0C2732}"/>
                  </a:ext>
                </a:extLst>
              </p:cNvPr>
              <p:cNvGrpSpPr/>
              <p:nvPr/>
            </p:nvGrpSpPr>
            <p:grpSpPr>
              <a:xfrm>
                <a:off x="3597201" y="3193315"/>
                <a:ext cx="2505648" cy="1270175"/>
                <a:chOff x="4011212" y="3521930"/>
                <a:chExt cx="1795040" cy="909950"/>
              </a:xfrm>
            </p:grpSpPr>
            <p:sp>
              <p:nvSpPr>
                <p:cNvPr id="849" name="AutoShape 48">
                  <a:extLst>
                    <a:ext uri="{FF2B5EF4-FFF2-40B4-BE49-F238E27FC236}">
                      <a16:creationId xmlns:a16="http://schemas.microsoft.com/office/drawing/2014/main" id="{FFA73FF0-5489-4F57-AACC-5D7D7F0DC3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3379" y="4039911"/>
                  <a:ext cx="452772" cy="391969"/>
                </a:xfrm>
                <a:custGeom>
                  <a:avLst/>
                  <a:gdLst>
                    <a:gd name="connsiteX0" fmla="*/ 0 w 452772"/>
                    <a:gd name="connsiteY0" fmla="*/ 163892 h 429075"/>
                    <a:gd name="connsiteX1" fmla="*/ 226386 w 452772"/>
                    <a:gd name="connsiteY1" fmla="*/ 0 h 429075"/>
                    <a:gd name="connsiteX2" fmla="*/ 452772 w 452772"/>
                    <a:gd name="connsiteY2" fmla="*/ 163892 h 429075"/>
                    <a:gd name="connsiteX3" fmla="*/ 366300 w 452772"/>
                    <a:gd name="connsiteY3" fmla="*/ 429074 h 429075"/>
                    <a:gd name="connsiteX4" fmla="*/ 86472 w 452772"/>
                    <a:gd name="connsiteY4" fmla="*/ 429074 h 429075"/>
                    <a:gd name="connsiteX5" fmla="*/ 0 w 452772"/>
                    <a:gd name="connsiteY5" fmla="*/ 163892 h 429075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317826 w 452772"/>
                    <a:gd name="connsiteY5" fmla="*/ 91440 h 429074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158800 w 452772"/>
                    <a:gd name="connsiteY5" fmla="*/ 38431 h 429074"/>
                    <a:gd name="connsiteX0" fmla="*/ 295298 w 452772"/>
                    <a:gd name="connsiteY0" fmla="*/ 19878 h 390643"/>
                    <a:gd name="connsiteX1" fmla="*/ 452772 w 452772"/>
                    <a:gd name="connsiteY1" fmla="*/ 125461 h 390643"/>
                    <a:gd name="connsiteX2" fmla="*/ 366300 w 452772"/>
                    <a:gd name="connsiteY2" fmla="*/ 390643 h 390643"/>
                    <a:gd name="connsiteX3" fmla="*/ 86472 w 452772"/>
                    <a:gd name="connsiteY3" fmla="*/ 390643 h 390643"/>
                    <a:gd name="connsiteX4" fmla="*/ 0 w 452772"/>
                    <a:gd name="connsiteY4" fmla="*/ 125461 h 390643"/>
                    <a:gd name="connsiteX5" fmla="*/ 158800 w 452772"/>
                    <a:gd name="connsiteY5" fmla="*/ 0 h 390643"/>
                    <a:gd name="connsiteX0" fmla="*/ 276744 w 452772"/>
                    <a:gd name="connsiteY0" fmla="*/ 0 h 391969"/>
                    <a:gd name="connsiteX1" fmla="*/ 452772 w 452772"/>
                    <a:gd name="connsiteY1" fmla="*/ 126787 h 391969"/>
                    <a:gd name="connsiteX2" fmla="*/ 366300 w 452772"/>
                    <a:gd name="connsiteY2" fmla="*/ 391969 h 391969"/>
                    <a:gd name="connsiteX3" fmla="*/ 86472 w 452772"/>
                    <a:gd name="connsiteY3" fmla="*/ 391969 h 391969"/>
                    <a:gd name="connsiteX4" fmla="*/ 0 w 452772"/>
                    <a:gd name="connsiteY4" fmla="*/ 126787 h 391969"/>
                    <a:gd name="connsiteX5" fmla="*/ 158800 w 452772"/>
                    <a:gd name="connsiteY5" fmla="*/ 1326 h 39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2772" h="391969">
                      <a:moveTo>
                        <a:pt x="276744" y="0"/>
                      </a:moveTo>
                      <a:lnTo>
                        <a:pt x="452772" y="126787"/>
                      </a:lnTo>
                      <a:lnTo>
                        <a:pt x="366300" y="391969"/>
                      </a:lnTo>
                      <a:lnTo>
                        <a:pt x="86472" y="391969"/>
                      </a:lnTo>
                      <a:lnTo>
                        <a:pt x="0" y="126787"/>
                      </a:lnTo>
                      <a:cubicBezTo>
                        <a:pt x="75462" y="72156"/>
                        <a:pt x="158800" y="1326"/>
                        <a:pt x="158800" y="1326"/>
                      </a:cubicBezTo>
                    </a:path>
                  </a:pathLst>
                </a:custGeom>
                <a:solidFill>
                  <a:srgbClr val="00B05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>
                  <a:noAutofit/>
                </a:bodyPr>
                <a:lstStyle/>
                <a:p>
                  <a:endParaRPr lang="en-US" sz="800" b="1"/>
                </a:p>
              </p:txBody>
            </p:sp>
            <p:sp>
              <p:nvSpPr>
                <p:cNvPr id="850" name="TextBox 849">
                  <a:extLst>
                    <a:ext uri="{FF2B5EF4-FFF2-40B4-BE49-F238E27FC236}">
                      <a16:creationId xmlns:a16="http://schemas.microsoft.com/office/drawing/2014/main" id="{AFDBA9F9-5E82-4FDA-BFB6-E289A1E7464D}"/>
                    </a:ext>
                  </a:extLst>
                </p:cNvPr>
                <p:cNvSpPr txBox="1"/>
                <p:nvPr/>
              </p:nvSpPr>
              <p:spPr>
                <a:xfrm>
                  <a:off x="4629250" y="3824029"/>
                  <a:ext cx="290430" cy="4125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Autofit/>
                </a:bodyPr>
                <a:lstStyle/>
                <a:p>
                  <a:pPr algn="ctr"/>
                  <a:r>
                    <a:rPr lang="en-US" sz="900" b="1" dirty="0"/>
                    <a:t>O</a:t>
                  </a:r>
                </a:p>
              </p:txBody>
            </p:sp>
            <p:cxnSp>
              <p:nvCxnSpPr>
                <p:cNvPr id="851" name="Straight Connector 850">
                  <a:extLst>
                    <a:ext uri="{FF2B5EF4-FFF2-40B4-BE49-F238E27FC236}">
                      <a16:creationId xmlns:a16="http://schemas.microsoft.com/office/drawing/2014/main" id="{E07E9AC3-67C3-44A2-ABA8-897556F48386}"/>
                    </a:ext>
                  </a:extLst>
                </p:cNvPr>
                <p:cNvCxnSpPr/>
                <p:nvPr/>
              </p:nvCxnSpPr>
              <p:spPr>
                <a:xfrm flipV="1">
                  <a:off x="4551829" y="3883631"/>
                  <a:ext cx="0" cy="274843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2" name="Straight Connector 851">
                  <a:extLst>
                    <a:ext uri="{FF2B5EF4-FFF2-40B4-BE49-F238E27FC236}">
                      <a16:creationId xmlns:a16="http://schemas.microsoft.com/office/drawing/2014/main" id="{3BD1D735-8B9A-4C3E-8F86-DD74214B0EE9}"/>
                    </a:ext>
                  </a:extLst>
                </p:cNvPr>
                <p:cNvCxnSpPr/>
                <p:nvPr/>
              </p:nvCxnSpPr>
              <p:spPr>
                <a:xfrm rot="-2160000" flipH="1" flipV="1">
                  <a:off x="4392528" y="3662595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53" name="Oval 52">
                  <a:extLst>
                    <a:ext uri="{FF2B5EF4-FFF2-40B4-BE49-F238E27FC236}">
                      <a16:creationId xmlns:a16="http://schemas.microsoft.com/office/drawing/2014/main" id="{296524AE-ABCE-45F3-93BF-85BE100DF2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1212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/>
                <a:p>
                  <a:pPr algn="ctr"/>
                  <a:r>
                    <a:rPr lang="en-US" sz="900" b="1" dirty="0">
                      <a:latin typeface="Calibri" pitchFamily="34" charset="0"/>
                    </a:rPr>
                    <a:t>P</a:t>
                  </a:r>
                </a:p>
              </p:txBody>
            </p:sp>
            <p:cxnSp>
              <p:nvCxnSpPr>
                <p:cNvPr id="854" name="Straight Connector 853">
                  <a:extLst>
                    <a:ext uri="{FF2B5EF4-FFF2-40B4-BE49-F238E27FC236}">
                      <a16:creationId xmlns:a16="http://schemas.microsoft.com/office/drawing/2014/main" id="{341A2AC1-F22E-45D5-A60E-C277CF7C4A20}"/>
                    </a:ext>
                  </a:extLst>
                </p:cNvPr>
                <p:cNvCxnSpPr/>
                <p:nvPr/>
              </p:nvCxnSpPr>
              <p:spPr>
                <a:xfrm rot="16200000" flipH="1" flipV="1">
                  <a:off x="5098210" y="3981551"/>
                  <a:ext cx="90578" cy="26326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55" name="Text Box 50">
                  <a:extLst>
                    <a:ext uri="{FF2B5EF4-FFF2-40B4-BE49-F238E27FC236}">
                      <a16:creationId xmlns:a16="http://schemas.microsoft.com/office/drawing/2014/main" id="{C7C555E4-39F3-460D-8D53-85247A57C62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75134" y="3808945"/>
                  <a:ext cx="531118" cy="547708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>
                  <a:no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900" b="1" dirty="0">
                      <a:solidFill>
                        <a:srgbClr val="663300"/>
                      </a:solidFill>
                      <a:latin typeface="Calibri" pitchFamily="34" charset="0"/>
                    </a:rPr>
                    <a:t>ACG</a:t>
                  </a:r>
                  <a:br>
                    <a:rPr lang="en-US" sz="900" b="1" dirty="0">
                      <a:solidFill>
                        <a:srgbClr val="663300"/>
                      </a:solidFill>
                      <a:latin typeface="Calibri" pitchFamily="34" charset="0"/>
                    </a:rPr>
                  </a:br>
                  <a:r>
                    <a:rPr lang="en-US" sz="900" b="1" dirty="0">
                      <a:solidFill>
                        <a:srgbClr val="663300"/>
                      </a:solidFill>
                      <a:latin typeface="Calibri" pitchFamily="34" charset="0"/>
                    </a:rPr>
                    <a:t>or U</a:t>
                  </a:r>
                </a:p>
              </p:txBody>
            </p:sp>
          </p:grpSp>
          <p:grpSp>
            <p:nvGrpSpPr>
              <p:cNvPr id="846" name="Group 845">
                <a:extLst>
                  <a:ext uri="{FF2B5EF4-FFF2-40B4-BE49-F238E27FC236}">
                    <a16:creationId xmlns:a16="http://schemas.microsoft.com/office/drawing/2014/main" id="{21A41991-868B-4805-9379-E1058605E4F4}"/>
                  </a:ext>
                </a:extLst>
              </p:cNvPr>
              <p:cNvGrpSpPr/>
              <p:nvPr/>
            </p:nvGrpSpPr>
            <p:grpSpPr>
              <a:xfrm>
                <a:off x="4865306" y="4463491"/>
                <a:ext cx="593951" cy="938710"/>
                <a:chOff x="4865306" y="4463491"/>
                <a:chExt cx="593951" cy="938710"/>
              </a:xfrm>
            </p:grpSpPr>
            <p:sp>
              <p:nvSpPr>
                <p:cNvPr id="847" name="TextBox 846">
                  <a:extLst>
                    <a:ext uri="{FF2B5EF4-FFF2-40B4-BE49-F238E27FC236}">
                      <a16:creationId xmlns:a16="http://schemas.microsoft.com/office/drawing/2014/main" id="{4A5BA5CE-482D-4A5A-9E5C-2E3EC4A6A594}"/>
                    </a:ext>
                  </a:extLst>
                </p:cNvPr>
                <p:cNvSpPr txBox="1"/>
                <p:nvPr/>
              </p:nvSpPr>
              <p:spPr>
                <a:xfrm>
                  <a:off x="4879841" y="4480795"/>
                  <a:ext cx="579416" cy="9214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Autofit/>
                </a:bodyPr>
                <a:lstStyle/>
                <a:p>
                  <a:r>
                    <a:rPr lang="en-US" sz="900" dirty="0"/>
                    <a:t>OH</a:t>
                  </a:r>
                </a:p>
              </p:txBody>
            </p:sp>
            <p:cxnSp>
              <p:nvCxnSpPr>
                <p:cNvPr id="848" name="Straight Connector 847">
                  <a:extLst>
                    <a:ext uri="{FF2B5EF4-FFF2-40B4-BE49-F238E27FC236}">
                      <a16:creationId xmlns:a16="http://schemas.microsoft.com/office/drawing/2014/main" id="{930485E4-F1AF-4002-9953-D5A72CCB7287}"/>
                    </a:ext>
                  </a:extLst>
                </p:cNvPr>
                <p:cNvCxnSpPr/>
                <p:nvPr/>
              </p:nvCxnSpPr>
              <p:spPr>
                <a:xfrm>
                  <a:off x="4865306" y="4463491"/>
                  <a:ext cx="108342" cy="13081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42" name="Group 841">
              <a:extLst>
                <a:ext uri="{FF2B5EF4-FFF2-40B4-BE49-F238E27FC236}">
                  <a16:creationId xmlns:a16="http://schemas.microsoft.com/office/drawing/2014/main" id="{DECC9D17-4D68-45FC-BE7E-C381C45A4F8C}"/>
                </a:ext>
              </a:extLst>
            </p:cNvPr>
            <p:cNvGrpSpPr/>
            <p:nvPr/>
          </p:nvGrpSpPr>
          <p:grpSpPr>
            <a:xfrm>
              <a:off x="571250" y="6303515"/>
              <a:ext cx="579417" cy="938710"/>
              <a:chOff x="3920797" y="4463491"/>
              <a:chExt cx="579417" cy="938710"/>
            </a:xfrm>
          </p:grpSpPr>
          <p:sp>
            <p:nvSpPr>
              <p:cNvPr id="843" name="TextBox 842">
                <a:extLst>
                  <a:ext uri="{FF2B5EF4-FFF2-40B4-BE49-F238E27FC236}">
                    <a16:creationId xmlns:a16="http://schemas.microsoft.com/office/drawing/2014/main" id="{D6F4A8CC-CFB5-4D54-A958-48E712E2F6D7}"/>
                  </a:ext>
                </a:extLst>
              </p:cNvPr>
              <p:cNvSpPr txBox="1"/>
              <p:nvPr/>
            </p:nvSpPr>
            <p:spPr>
              <a:xfrm>
                <a:off x="3920797" y="4480795"/>
                <a:ext cx="579417" cy="921406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:r>
                  <a:rPr lang="en-US" sz="900" dirty="0"/>
                  <a:t>HO</a:t>
                </a:r>
              </a:p>
            </p:txBody>
          </p:sp>
          <p:cxnSp>
            <p:nvCxnSpPr>
              <p:cNvPr id="844" name="Straight Connector 843">
                <a:extLst>
                  <a:ext uri="{FF2B5EF4-FFF2-40B4-BE49-F238E27FC236}">
                    <a16:creationId xmlns:a16="http://schemas.microsoft.com/office/drawing/2014/main" id="{F45DEC71-B77E-4097-8206-A85E529369A2}"/>
                  </a:ext>
                </a:extLst>
              </p:cNvPr>
              <p:cNvCxnSpPr/>
              <p:nvPr/>
            </p:nvCxnSpPr>
            <p:spPr>
              <a:xfrm flipH="1">
                <a:off x="4366908" y="4463491"/>
                <a:ext cx="108342" cy="13081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91" name="Straight Arrow Connector 890">
            <a:extLst>
              <a:ext uri="{FF2B5EF4-FFF2-40B4-BE49-F238E27FC236}">
                <a16:creationId xmlns:a16="http://schemas.microsoft.com/office/drawing/2014/main" id="{D9A1D924-7CB3-4F6F-8090-4DB741C0FDB8}"/>
              </a:ext>
            </a:extLst>
          </p:cNvPr>
          <p:cNvCxnSpPr>
            <a:cxnSpLocks/>
          </p:cNvCxnSpPr>
          <p:nvPr/>
        </p:nvCxnSpPr>
        <p:spPr>
          <a:xfrm flipH="1">
            <a:off x="5898776" y="1276333"/>
            <a:ext cx="772627" cy="16222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3" name="Group 892">
            <a:extLst>
              <a:ext uri="{FF2B5EF4-FFF2-40B4-BE49-F238E27FC236}">
                <a16:creationId xmlns:a16="http://schemas.microsoft.com/office/drawing/2014/main" id="{3E916DAA-8C4D-424A-B5EF-884E829BC11A}"/>
              </a:ext>
            </a:extLst>
          </p:cNvPr>
          <p:cNvGrpSpPr/>
          <p:nvPr/>
        </p:nvGrpSpPr>
        <p:grpSpPr>
          <a:xfrm>
            <a:off x="5680995" y="2996069"/>
            <a:ext cx="294463" cy="104397"/>
            <a:chOff x="1580500" y="874921"/>
            <a:chExt cx="3951627" cy="1400984"/>
          </a:xfrm>
        </p:grpSpPr>
        <p:cxnSp>
          <p:nvCxnSpPr>
            <p:cNvPr id="894" name="Straight Connector 893">
              <a:extLst>
                <a:ext uri="{FF2B5EF4-FFF2-40B4-BE49-F238E27FC236}">
                  <a16:creationId xmlns:a16="http://schemas.microsoft.com/office/drawing/2014/main" id="{95EEC544-241F-4695-9CF5-9FF6A4E1740A}"/>
                </a:ext>
              </a:extLst>
            </p:cNvPr>
            <p:cNvCxnSpPr>
              <a:cxnSpLocks/>
              <a:endCxn id="911" idx="2"/>
            </p:cNvCxnSpPr>
            <p:nvPr/>
          </p:nvCxnSpPr>
          <p:spPr>
            <a:xfrm>
              <a:off x="2016839" y="1092469"/>
              <a:ext cx="287886" cy="1"/>
            </a:xfrm>
            <a:prstGeom prst="line">
              <a:avLst/>
            </a:prstGeom>
            <a:ln w="95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5" name="Straight Connector 894">
              <a:extLst>
                <a:ext uri="{FF2B5EF4-FFF2-40B4-BE49-F238E27FC236}">
                  <a16:creationId xmlns:a16="http://schemas.microsoft.com/office/drawing/2014/main" id="{1FF51EBD-566C-4260-97E2-2A9EE5C7C7CE}"/>
                </a:ext>
              </a:extLst>
            </p:cNvPr>
            <p:cNvCxnSpPr/>
            <p:nvPr/>
          </p:nvCxnSpPr>
          <p:spPr>
            <a:xfrm>
              <a:off x="2738594" y="1092469"/>
              <a:ext cx="287886" cy="1"/>
            </a:xfrm>
            <a:prstGeom prst="line">
              <a:avLst/>
            </a:prstGeom>
            <a:ln w="95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96" name="Group 895">
              <a:extLst>
                <a:ext uri="{FF2B5EF4-FFF2-40B4-BE49-F238E27FC236}">
                  <a16:creationId xmlns:a16="http://schemas.microsoft.com/office/drawing/2014/main" id="{1096B06A-483C-4E6B-B1ED-7B844AC2F693}"/>
                </a:ext>
              </a:extLst>
            </p:cNvPr>
            <p:cNvGrpSpPr/>
            <p:nvPr/>
          </p:nvGrpSpPr>
          <p:grpSpPr>
            <a:xfrm>
              <a:off x="1580500" y="874921"/>
              <a:ext cx="3951627" cy="1400984"/>
              <a:chOff x="2151221" y="3193316"/>
              <a:chExt cx="3951627" cy="1400984"/>
            </a:xfrm>
          </p:grpSpPr>
          <p:grpSp>
            <p:nvGrpSpPr>
              <p:cNvPr id="900" name="Group 899">
                <a:extLst>
                  <a:ext uri="{FF2B5EF4-FFF2-40B4-BE49-F238E27FC236}">
                    <a16:creationId xmlns:a16="http://schemas.microsoft.com/office/drawing/2014/main" id="{1E67409F-8D3F-4473-84C0-88D071AA4788}"/>
                  </a:ext>
                </a:extLst>
              </p:cNvPr>
              <p:cNvGrpSpPr/>
              <p:nvPr/>
            </p:nvGrpSpPr>
            <p:grpSpPr>
              <a:xfrm>
                <a:off x="2151221" y="3193316"/>
                <a:ext cx="3951627" cy="1270175"/>
                <a:chOff x="2975316" y="3521930"/>
                <a:chExt cx="2830936" cy="909950"/>
              </a:xfrm>
            </p:grpSpPr>
            <p:sp>
              <p:nvSpPr>
                <p:cNvPr id="904" name="AutoShape 48">
                  <a:extLst>
                    <a:ext uri="{FF2B5EF4-FFF2-40B4-BE49-F238E27FC236}">
                      <a16:creationId xmlns:a16="http://schemas.microsoft.com/office/drawing/2014/main" id="{596540D6-F211-451E-8057-EF41846283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3379" y="4039911"/>
                  <a:ext cx="452772" cy="391969"/>
                </a:xfrm>
                <a:custGeom>
                  <a:avLst/>
                  <a:gdLst>
                    <a:gd name="connsiteX0" fmla="*/ 0 w 452772"/>
                    <a:gd name="connsiteY0" fmla="*/ 163892 h 429075"/>
                    <a:gd name="connsiteX1" fmla="*/ 226386 w 452772"/>
                    <a:gd name="connsiteY1" fmla="*/ 0 h 429075"/>
                    <a:gd name="connsiteX2" fmla="*/ 452772 w 452772"/>
                    <a:gd name="connsiteY2" fmla="*/ 163892 h 429075"/>
                    <a:gd name="connsiteX3" fmla="*/ 366300 w 452772"/>
                    <a:gd name="connsiteY3" fmla="*/ 429074 h 429075"/>
                    <a:gd name="connsiteX4" fmla="*/ 86472 w 452772"/>
                    <a:gd name="connsiteY4" fmla="*/ 429074 h 429075"/>
                    <a:gd name="connsiteX5" fmla="*/ 0 w 452772"/>
                    <a:gd name="connsiteY5" fmla="*/ 163892 h 429075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317826 w 452772"/>
                    <a:gd name="connsiteY5" fmla="*/ 91440 h 429074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158800 w 452772"/>
                    <a:gd name="connsiteY5" fmla="*/ 38431 h 429074"/>
                    <a:gd name="connsiteX0" fmla="*/ 295298 w 452772"/>
                    <a:gd name="connsiteY0" fmla="*/ 19878 h 390643"/>
                    <a:gd name="connsiteX1" fmla="*/ 452772 w 452772"/>
                    <a:gd name="connsiteY1" fmla="*/ 125461 h 390643"/>
                    <a:gd name="connsiteX2" fmla="*/ 366300 w 452772"/>
                    <a:gd name="connsiteY2" fmla="*/ 390643 h 390643"/>
                    <a:gd name="connsiteX3" fmla="*/ 86472 w 452772"/>
                    <a:gd name="connsiteY3" fmla="*/ 390643 h 390643"/>
                    <a:gd name="connsiteX4" fmla="*/ 0 w 452772"/>
                    <a:gd name="connsiteY4" fmla="*/ 125461 h 390643"/>
                    <a:gd name="connsiteX5" fmla="*/ 158800 w 452772"/>
                    <a:gd name="connsiteY5" fmla="*/ 0 h 390643"/>
                    <a:gd name="connsiteX0" fmla="*/ 276744 w 452772"/>
                    <a:gd name="connsiteY0" fmla="*/ 0 h 391969"/>
                    <a:gd name="connsiteX1" fmla="*/ 452772 w 452772"/>
                    <a:gd name="connsiteY1" fmla="*/ 126787 h 391969"/>
                    <a:gd name="connsiteX2" fmla="*/ 366300 w 452772"/>
                    <a:gd name="connsiteY2" fmla="*/ 391969 h 391969"/>
                    <a:gd name="connsiteX3" fmla="*/ 86472 w 452772"/>
                    <a:gd name="connsiteY3" fmla="*/ 391969 h 391969"/>
                    <a:gd name="connsiteX4" fmla="*/ 0 w 452772"/>
                    <a:gd name="connsiteY4" fmla="*/ 126787 h 391969"/>
                    <a:gd name="connsiteX5" fmla="*/ 158800 w 452772"/>
                    <a:gd name="connsiteY5" fmla="*/ 1326 h 39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2772" h="391969">
                      <a:moveTo>
                        <a:pt x="276744" y="0"/>
                      </a:moveTo>
                      <a:lnTo>
                        <a:pt x="452772" y="126787"/>
                      </a:lnTo>
                      <a:lnTo>
                        <a:pt x="366300" y="391969"/>
                      </a:lnTo>
                      <a:lnTo>
                        <a:pt x="86472" y="391969"/>
                      </a:lnTo>
                      <a:lnTo>
                        <a:pt x="0" y="126787"/>
                      </a:lnTo>
                      <a:cubicBezTo>
                        <a:pt x="75462" y="72156"/>
                        <a:pt x="158800" y="1326"/>
                        <a:pt x="158800" y="1326"/>
                      </a:cubicBezTo>
                    </a:path>
                  </a:pathLst>
                </a:custGeom>
                <a:solidFill>
                  <a:srgbClr val="00B05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>
                  <a:noAutofit/>
                </a:bodyPr>
                <a:lstStyle/>
                <a:p>
                  <a:endParaRPr lang="en-US" sz="800" b="1"/>
                </a:p>
              </p:txBody>
            </p:sp>
            <p:cxnSp>
              <p:nvCxnSpPr>
                <p:cNvPr id="906" name="Straight Connector 905">
                  <a:extLst>
                    <a:ext uri="{FF2B5EF4-FFF2-40B4-BE49-F238E27FC236}">
                      <a16:creationId xmlns:a16="http://schemas.microsoft.com/office/drawing/2014/main" id="{8C58E67B-6786-49F4-91C4-3AE5D2B80D68}"/>
                    </a:ext>
                  </a:extLst>
                </p:cNvPr>
                <p:cNvCxnSpPr/>
                <p:nvPr/>
              </p:nvCxnSpPr>
              <p:spPr>
                <a:xfrm flipV="1">
                  <a:off x="4551829" y="3883631"/>
                  <a:ext cx="0" cy="274843"/>
                </a:xfrm>
                <a:prstGeom prst="line">
                  <a:avLst/>
                </a:prstGeom>
                <a:ln w="952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7" name="Straight Connector 906">
                  <a:extLst>
                    <a:ext uri="{FF2B5EF4-FFF2-40B4-BE49-F238E27FC236}">
                      <a16:creationId xmlns:a16="http://schemas.microsoft.com/office/drawing/2014/main" id="{8F41E551-84B5-4D9C-9732-DE616549F25D}"/>
                    </a:ext>
                  </a:extLst>
                </p:cNvPr>
                <p:cNvCxnSpPr/>
                <p:nvPr/>
              </p:nvCxnSpPr>
              <p:spPr>
                <a:xfrm rot="-2160000" flipH="1" flipV="1">
                  <a:off x="4392528" y="3662595"/>
                  <a:ext cx="90578" cy="263268"/>
                </a:xfrm>
                <a:prstGeom prst="line">
                  <a:avLst/>
                </a:prstGeom>
                <a:ln w="952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08" name="Oval 52">
                  <a:extLst>
                    <a:ext uri="{FF2B5EF4-FFF2-40B4-BE49-F238E27FC236}">
                      <a16:creationId xmlns:a16="http://schemas.microsoft.com/office/drawing/2014/main" id="{762B7843-046F-43B5-A715-F1EA14788F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1212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/>
                <a:p>
                  <a:pPr algn="ctr"/>
                  <a:endParaRPr lang="en-US" sz="900" b="1" dirty="0">
                    <a:latin typeface="Calibri" pitchFamily="34" charset="0"/>
                  </a:endParaRPr>
                </a:p>
              </p:txBody>
            </p:sp>
            <p:cxnSp>
              <p:nvCxnSpPr>
                <p:cNvPr id="909" name="Straight Connector 908">
                  <a:extLst>
                    <a:ext uri="{FF2B5EF4-FFF2-40B4-BE49-F238E27FC236}">
                      <a16:creationId xmlns:a16="http://schemas.microsoft.com/office/drawing/2014/main" id="{BC7846D3-169E-4D2E-9296-D3C6C131FD24}"/>
                    </a:ext>
                  </a:extLst>
                </p:cNvPr>
                <p:cNvCxnSpPr/>
                <p:nvPr/>
              </p:nvCxnSpPr>
              <p:spPr>
                <a:xfrm rot="16200000" flipH="1" flipV="1">
                  <a:off x="5098210" y="3981551"/>
                  <a:ext cx="90578" cy="263268"/>
                </a:xfrm>
                <a:prstGeom prst="line">
                  <a:avLst/>
                </a:prstGeom>
                <a:ln w="952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10" name="Text Box 50">
                  <a:extLst>
                    <a:ext uri="{FF2B5EF4-FFF2-40B4-BE49-F238E27FC236}">
                      <a16:creationId xmlns:a16="http://schemas.microsoft.com/office/drawing/2014/main" id="{722CDAE4-9D8D-4447-90FA-8679DFA99DC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75133" y="3808943"/>
                  <a:ext cx="531119" cy="504482"/>
                </a:xfrm>
                <a:prstGeom prst="rect">
                  <a:avLst/>
                </a:prstGeom>
                <a:solidFill>
                  <a:srgbClr val="FFC1B3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 anchorCtr="0">
                  <a:no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endParaRPr lang="en-US" sz="900" b="1" dirty="0">
                    <a:solidFill>
                      <a:srgbClr val="FF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911" name="Oval 52">
                  <a:extLst>
                    <a:ext uri="{FF2B5EF4-FFF2-40B4-BE49-F238E27FC236}">
                      <a16:creationId xmlns:a16="http://schemas.microsoft.com/office/drawing/2014/main" id="{448ED53D-3572-422A-A1B5-8E28ED5AFF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94149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/>
                <a:p>
                  <a:pPr algn="ctr"/>
                  <a:endParaRPr lang="en-US" sz="900" b="1" dirty="0">
                    <a:latin typeface="Calibri" pitchFamily="34" charset="0"/>
                  </a:endParaRPr>
                </a:p>
              </p:txBody>
            </p:sp>
            <p:sp>
              <p:nvSpPr>
                <p:cNvPr id="912" name="Oval 52">
                  <a:extLst>
                    <a:ext uri="{FF2B5EF4-FFF2-40B4-BE49-F238E27FC236}">
                      <a16:creationId xmlns:a16="http://schemas.microsoft.com/office/drawing/2014/main" id="{B433B3D8-7E28-4A0A-99D0-EC66903920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5316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/>
                <a:p>
                  <a:pPr algn="ctr"/>
                  <a:endParaRPr lang="en-US" sz="900" b="1" dirty="0">
                    <a:latin typeface="Calibri" pitchFamily="34" charset="0"/>
                  </a:endParaRPr>
                </a:p>
              </p:txBody>
            </p:sp>
          </p:grpSp>
          <p:cxnSp>
            <p:nvCxnSpPr>
              <p:cNvPr id="903" name="Straight Connector 902">
                <a:extLst>
                  <a:ext uri="{FF2B5EF4-FFF2-40B4-BE49-F238E27FC236}">
                    <a16:creationId xmlns:a16="http://schemas.microsoft.com/office/drawing/2014/main" id="{3F9DBDE2-AE99-427A-8C27-38CD21C5F11E}"/>
                  </a:ext>
                </a:extLst>
              </p:cNvPr>
              <p:cNvCxnSpPr/>
              <p:nvPr/>
            </p:nvCxnSpPr>
            <p:spPr>
              <a:xfrm>
                <a:off x="4865305" y="4463491"/>
                <a:ext cx="108343" cy="130809"/>
              </a:xfrm>
              <a:prstGeom prst="line">
                <a:avLst/>
              </a:prstGeom>
              <a:ln w="952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9" name="Straight Connector 898">
              <a:extLst>
                <a:ext uri="{FF2B5EF4-FFF2-40B4-BE49-F238E27FC236}">
                  <a16:creationId xmlns:a16="http://schemas.microsoft.com/office/drawing/2014/main" id="{0A4BAB2B-E1BA-4E6D-B86D-B7D3A63F8E0B}"/>
                </a:ext>
              </a:extLst>
            </p:cNvPr>
            <p:cNvCxnSpPr/>
            <p:nvPr/>
          </p:nvCxnSpPr>
          <p:spPr>
            <a:xfrm flipH="1">
              <a:off x="3796187" y="2145096"/>
              <a:ext cx="108341" cy="130809"/>
            </a:xfrm>
            <a:prstGeom prst="line">
              <a:avLst/>
            </a:prstGeom>
            <a:ln w="95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3" name="Group 912">
            <a:extLst>
              <a:ext uri="{FF2B5EF4-FFF2-40B4-BE49-F238E27FC236}">
                <a16:creationId xmlns:a16="http://schemas.microsoft.com/office/drawing/2014/main" id="{D6FFFA89-F1A7-4565-9E50-876FD22C32B9}"/>
              </a:ext>
            </a:extLst>
          </p:cNvPr>
          <p:cNvGrpSpPr/>
          <p:nvPr/>
        </p:nvGrpSpPr>
        <p:grpSpPr>
          <a:xfrm>
            <a:off x="5508512" y="2093883"/>
            <a:ext cx="294463" cy="104397"/>
            <a:chOff x="1580500" y="874921"/>
            <a:chExt cx="3951627" cy="1400984"/>
          </a:xfrm>
        </p:grpSpPr>
        <p:cxnSp>
          <p:nvCxnSpPr>
            <p:cNvPr id="914" name="Straight Connector 913">
              <a:extLst>
                <a:ext uri="{FF2B5EF4-FFF2-40B4-BE49-F238E27FC236}">
                  <a16:creationId xmlns:a16="http://schemas.microsoft.com/office/drawing/2014/main" id="{3725CEBE-55B3-4E07-A981-DB5F39CDA57C}"/>
                </a:ext>
              </a:extLst>
            </p:cNvPr>
            <p:cNvCxnSpPr>
              <a:cxnSpLocks/>
              <a:endCxn id="926" idx="2"/>
            </p:cNvCxnSpPr>
            <p:nvPr/>
          </p:nvCxnSpPr>
          <p:spPr>
            <a:xfrm>
              <a:off x="2016839" y="1092469"/>
              <a:ext cx="287886" cy="1"/>
            </a:xfrm>
            <a:prstGeom prst="line">
              <a:avLst/>
            </a:prstGeom>
            <a:ln w="95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5" name="Straight Connector 914">
              <a:extLst>
                <a:ext uri="{FF2B5EF4-FFF2-40B4-BE49-F238E27FC236}">
                  <a16:creationId xmlns:a16="http://schemas.microsoft.com/office/drawing/2014/main" id="{2FC3868D-92B5-4EED-BD4E-621071B780F2}"/>
                </a:ext>
              </a:extLst>
            </p:cNvPr>
            <p:cNvCxnSpPr/>
            <p:nvPr/>
          </p:nvCxnSpPr>
          <p:spPr>
            <a:xfrm>
              <a:off x="2738594" y="1092469"/>
              <a:ext cx="287886" cy="1"/>
            </a:xfrm>
            <a:prstGeom prst="line">
              <a:avLst/>
            </a:prstGeom>
            <a:ln w="95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6" name="Group 915">
              <a:extLst>
                <a:ext uri="{FF2B5EF4-FFF2-40B4-BE49-F238E27FC236}">
                  <a16:creationId xmlns:a16="http://schemas.microsoft.com/office/drawing/2014/main" id="{88576270-8200-4065-A53D-4CC45214901B}"/>
                </a:ext>
              </a:extLst>
            </p:cNvPr>
            <p:cNvGrpSpPr/>
            <p:nvPr/>
          </p:nvGrpSpPr>
          <p:grpSpPr>
            <a:xfrm>
              <a:off x="1580500" y="874921"/>
              <a:ext cx="3951627" cy="1400984"/>
              <a:chOff x="2151221" y="3193316"/>
              <a:chExt cx="3951627" cy="1400984"/>
            </a:xfrm>
          </p:grpSpPr>
          <p:grpSp>
            <p:nvGrpSpPr>
              <p:cNvPr id="918" name="Group 917">
                <a:extLst>
                  <a:ext uri="{FF2B5EF4-FFF2-40B4-BE49-F238E27FC236}">
                    <a16:creationId xmlns:a16="http://schemas.microsoft.com/office/drawing/2014/main" id="{FF7C9150-A11D-437D-BA4E-DC1AD2FA1E5A}"/>
                  </a:ext>
                </a:extLst>
              </p:cNvPr>
              <p:cNvGrpSpPr/>
              <p:nvPr/>
            </p:nvGrpSpPr>
            <p:grpSpPr>
              <a:xfrm>
                <a:off x="2151221" y="3193316"/>
                <a:ext cx="3951627" cy="1270175"/>
                <a:chOff x="2975316" y="3521930"/>
                <a:chExt cx="2830936" cy="909950"/>
              </a:xfrm>
            </p:grpSpPr>
            <p:sp>
              <p:nvSpPr>
                <p:cNvPr id="920" name="AutoShape 48">
                  <a:extLst>
                    <a:ext uri="{FF2B5EF4-FFF2-40B4-BE49-F238E27FC236}">
                      <a16:creationId xmlns:a16="http://schemas.microsoft.com/office/drawing/2014/main" id="{FD56EA47-E81F-4ADB-8599-17FA41EA94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3379" y="4039911"/>
                  <a:ext cx="452772" cy="391969"/>
                </a:xfrm>
                <a:custGeom>
                  <a:avLst/>
                  <a:gdLst>
                    <a:gd name="connsiteX0" fmla="*/ 0 w 452772"/>
                    <a:gd name="connsiteY0" fmla="*/ 163892 h 429075"/>
                    <a:gd name="connsiteX1" fmla="*/ 226386 w 452772"/>
                    <a:gd name="connsiteY1" fmla="*/ 0 h 429075"/>
                    <a:gd name="connsiteX2" fmla="*/ 452772 w 452772"/>
                    <a:gd name="connsiteY2" fmla="*/ 163892 h 429075"/>
                    <a:gd name="connsiteX3" fmla="*/ 366300 w 452772"/>
                    <a:gd name="connsiteY3" fmla="*/ 429074 h 429075"/>
                    <a:gd name="connsiteX4" fmla="*/ 86472 w 452772"/>
                    <a:gd name="connsiteY4" fmla="*/ 429074 h 429075"/>
                    <a:gd name="connsiteX5" fmla="*/ 0 w 452772"/>
                    <a:gd name="connsiteY5" fmla="*/ 163892 h 429075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317826 w 452772"/>
                    <a:gd name="connsiteY5" fmla="*/ 91440 h 429074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158800 w 452772"/>
                    <a:gd name="connsiteY5" fmla="*/ 38431 h 429074"/>
                    <a:gd name="connsiteX0" fmla="*/ 295298 w 452772"/>
                    <a:gd name="connsiteY0" fmla="*/ 19878 h 390643"/>
                    <a:gd name="connsiteX1" fmla="*/ 452772 w 452772"/>
                    <a:gd name="connsiteY1" fmla="*/ 125461 h 390643"/>
                    <a:gd name="connsiteX2" fmla="*/ 366300 w 452772"/>
                    <a:gd name="connsiteY2" fmla="*/ 390643 h 390643"/>
                    <a:gd name="connsiteX3" fmla="*/ 86472 w 452772"/>
                    <a:gd name="connsiteY3" fmla="*/ 390643 h 390643"/>
                    <a:gd name="connsiteX4" fmla="*/ 0 w 452772"/>
                    <a:gd name="connsiteY4" fmla="*/ 125461 h 390643"/>
                    <a:gd name="connsiteX5" fmla="*/ 158800 w 452772"/>
                    <a:gd name="connsiteY5" fmla="*/ 0 h 390643"/>
                    <a:gd name="connsiteX0" fmla="*/ 276744 w 452772"/>
                    <a:gd name="connsiteY0" fmla="*/ 0 h 391969"/>
                    <a:gd name="connsiteX1" fmla="*/ 452772 w 452772"/>
                    <a:gd name="connsiteY1" fmla="*/ 126787 h 391969"/>
                    <a:gd name="connsiteX2" fmla="*/ 366300 w 452772"/>
                    <a:gd name="connsiteY2" fmla="*/ 391969 h 391969"/>
                    <a:gd name="connsiteX3" fmla="*/ 86472 w 452772"/>
                    <a:gd name="connsiteY3" fmla="*/ 391969 h 391969"/>
                    <a:gd name="connsiteX4" fmla="*/ 0 w 452772"/>
                    <a:gd name="connsiteY4" fmla="*/ 126787 h 391969"/>
                    <a:gd name="connsiteX5" fmla="*/ 158800 w 452772"/>
                    <a:gd name="connsiteY5" fmla="*/ 1326 h 39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2772" h="391969">
                      <a:moveTo>
                        <a:pt x="276744" y="0"/>
                      </a:moveTo>
                      <a:lnTo>
                        <a:pt x="452772" y="126787"/>
                      </a:lnTo>
                      <a:lnTo>
                        <a:pt x="366300" y="391969"/>
                      </a:lnTo>
                      <a:lnTo>
                        <a:pt x="86472" y="391969"/>
                      </a:lnTo>
                      <a:lnTo>
                        <a:pt x="0" y="126787"/>
                      </a:lnTo>
                      <a:cubicBezTo>
                        <a:pt x="75462" y="72156"/>
                        <a:pt x="158800" y="1326"/>
                        <a:pt x="158800" y="1326"/>
                      </a:cubicBezTo>
                    </a:path>
                  </a:pathLst>
                </a:custGeom>
                <a:solidFill>
                  <a:srgbClr val="00B05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>
                  <a:noAutofit/>
                </a:bodyPr>
                <a:lstStyle/>
                <a:p>
                  <a:endParaRPr lang="en-US" sz="800" b="1"/>
                </a:p>
              </p:txBody>
            </p:sp>
            <p:cxnSp>
              <p:nvCxnSpPr>
                <p:cNvPr id="921" name="Straight Connector 920">
                  <a:extLst>
                    <a:ext uri="{FF2B5EF4-FFF2-40B4-BE49-F238E27FC236}">
                      <a16:creationId xmlns:a16="http://schemas.microsoft.com/office/drawing/2014/main" id="{6CC14769-7EDB-44B4-88CE-C080634EB3F2}"/>
                    </a:ext>
                  </a:extLst>
                </p:cNvPr>
                <p:cNvCxnSpPr/>
                <p:nvPr/>
              </p:nvCxnSpPr>
              <p:spPr>
                <a:xfrm flipV="1">
                  <a:off x="4551829" y="3883631"/>
                  <a:ext cx="0" cy="274843"/>
                </a:xfrm>
                <a:prstGeom prst="line">
                  <a:avLst/>
                </a:prstGeom>
                <a:ln w="952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2" name="Straight Connector 921">
                  <a:extLst>
                    <a:ext uri="{FF2B5EF4-FFF2-40B4-BE49-F238E27FC236}">
                      <a16:creationId xmlns:a16="http://schemas.microsoft.com/office/drawing/2014/main" id="{76F8CF4F-57A9-491C-A1E7-17FCEA1AD7A0}"/>
                    </a:ext>
                  </a:extLst>
                </p:cNvPr>
                <p:cNvCxnSpPr/>
                <p:nvPr/>
              </p:nvCxnSpPr>
              <p:spPr>
                <a:xfrm rot="-2160000" flipH="1" flipV="1">
                  <a:off x="4392528" y="3662595"/>
                  <a:ext cx="90578" cy="263268"/>
                </a:xfrm>
                <a:prstGeom prst="line">
                  <a:avLst/>
                </a:prstGeom>
                <a:ln w="952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23" name="Oval 52">
                  <a:extLst>
                    <a:ext uri="{FF2B5EF4-FFF2-40B4-BE49-F238E27FC236}">
                      <a16:creationId xmlns:a16="http://schemas.microsoft.com/office/drawing/2014/main" id="{91AA4B0F-0EE9-4EA2-9876-831CE17444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1212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/>
                <a:p>
                  <a:pPr algn="ctr"/>
                  <a:endParaRPr lang="en-US" sz="900" b="1" dirty="0">
                    <a:latin typeface="Calibri" pitchFamily="34" charset="0"/>
                  </a:endParaRPr>
                </a:p>
              </p:txBody>
            </p:sp>
            <p:cxnSp>
              <p:nvCxnSpPr>
                <p:cNvPr id="924" name="Straight Connector 923">
                  <a:extLst>
                    <a:ext uri="{FF2B5EF4-FFF2-40B4-BE49-F238E27FC236}">
                      <a16:creationId xmlns:a16="http://schemas.microsoft.com/office/drawing/2014/main" id="{0F3C1946-EB07-42F9-818D-5D8F1957D09F}"/>
                    </a:ext>
                  </a:extLst>
                </p:cNvPr>
                <p:cNvCxnSpPr/>
                <p:nvPr/>
              </p:nvCxnSpPr>
              <p:spPr>
                <a:xfrm rot="16200000" flipH="1" flipV="1">
                  <a:off x="5098210" y="3981551"/>
                  <a:ext cx="90578" cy="263268"/>
                </a:xfrm>
                <a:prstGeom prst="line">
                  <a:avLst/>
                </a:prstGeom>
                <a:ln w="952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25" name="Text Box 50">
                  <a:extLst>
                    <a:ext uri="{FF2B5EF4-FFF2-40B4-BE49-F238E27FC236}">
                      <a16:creationId xmlns:a16="http://schemas.microsoft.com/office/drawing/2014/main" id="{3E68970A-4D2B-4EC6-BC08-3FC21AAA6AD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75133" y="3808943"/>
                  <a:ext cx="531119" cy="504482"/>
                </a:xfrm>
                <a:prstGeom prst="rect">
                  <a:avLst/>
                </a:prstGeom>
                <a:solidFill>
                  <a:srgbClr val="FFC1B3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 anchorCtr="0">
                  <a:no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endParaRPr lang="en-US" sz="900" b="1" dirty="0">
                    <a:solidFill>
                      <a:srgbClr val="FF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926" name="Oval 52">
                  <a:extLst>
                    <a:ext uri="{FF2B5EF4-FFF2-40B4-BE49-F238E27FC236}">
                      <a16:creationId xmlns:a16="http://schemas.microsoft.com/office/drawing/2014/main" id="{32A93120-8EAC-400F-B0E4-1FF309CD01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94149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/>
                <a:p>
                  <a:pPr algn="ctr"/>
                  <a:endParaRPr lang="en-US" sz="900" b="1" dirty="0">
                    <a:latin typeface="Calibri" pitchFamily="34" charset="0"/>
                  </a:endParaRPr>
                </a:p>
              </p:txBody>
            </p:sp>
            <p:sp>
              <p:nvSpPr>
                <p:cNvPr id="927" name="Oval 52">
                  <a:extLst>
                    <a:ext uri="{FF2B5EF4-FFF2-40B4-BE49-F238E27FC236}">
                      <a16:creationId xmlns:a16="http://schemas.microsoft.com/office/drawing/2014/main" id="{231431A1-2501-463F-827F-A6DD02A351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5316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/>
                <a:p>
                  <a:pPr algn="ctr"/>
                  <a:endParaRPr lang="en-US" sz="900" b="1" dirty="0">
                    <a:latin typeface="Calibri" pitchFamily="34" charset="0"/>
                  </a:endParaRPr>
                </a:p>
              </p:txBody>
            </p:sp>
          </p:grpSp>
          <p:cxnSp>
            <p:nvCxnSpPr>
              <p:cNvPr id="919" name="Straight Connector 918">
                <a:extLst>
                  <a:ext uri="{FF2B5EF4-FFF2-40B4-BE49-F238E27FC236}">
                    <a16:creationId xmlns:a16="http://schemas.microsoft.com/office/drawing/2014/main" id="{1FBAAFBD-D475-4822-8A3F-78F5B9BC3C9A}"/>
                  </a:ext>
                </a:extLst>
              </p:cNvPr>
              <p:cNvCxnSpPr/>
              <p:nvPr/>
            </p:nvCxnSpPr>
            <p:spPr>
              <a:xfrm>
                <a:off x="4865305" y="4463491"/>
                <a:ext cx="108343" cy="130809"/>
              </a:xfrm>
              <a:prstGeom prst="line">
                <a:avLst/>
              </a:prstGeom>
              <a:ln w="952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17" name="Straight Connector 916">
              <a:extLst>
                <a:ext uri="{FF2B5EF4-FFF2-40B4-BE49-F238E27FC236}">
                  <a16:creationId xmlns:a16="http://schemas.microsoft.com/office/drawing/2014/main" id="{ADE7D852-59B2-4594-993A-201D72F8B6E1}"/>
                </a:ext>
              </a:extLst>
            </p:cNvPr>
            <p:cNvCxnSpPr/>
            <p:nvPr/>
          </p:nvCxnSpPr>
          <p:spPr>
            <a:xfrm flipH="1">
              <a:off x="3796187" y="2145096"/>
              <a:ext cx="108341" cy="130809"/>
            </a:xfrm>
            <a:prstGeom prst="line">
              <a:avLst/>
            </a:prstGeom>
            <a:ln w="95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8" name="Group 927">
            <a:extLst>
              <a:ext uri="{FF2B5EF4-FFF2-40B4-BE49-F238E27FC236}">
                <a16:creationId xmlns:a16="http://schemas.microsoft.com/office/drawing/2014/main" id="{CEB11E1D-AED5-4D49-9CB0-03F9D9485B65}"/>
              </a:ext>
            </a:extLst>
          </p:cNvPr>
          <p:cNvGrpSpPr/>
          <p:nvPr/>
        </p:nvGrpSpPr>
        <p:grpSpPr>
          <a:xfrm>
            <a:off x="5575014" y="2303354"/>
            <a:ext cx="294463" cy="104397"/>
            <a:chOff x="1580500" y="874921"/>
            <a:chExt cx="3951627" cy="1400984"/>
          </a:xfrm>
        </p:grpSpPr>
        <p:cxnSp>
          <p:nvCxnSpPr>
            <p:cNvPr id="929" name="Straight Connector 928">
              <a:extLst>
                <a:ext uri="{FF2B5EF4-FFF2-40B4-BE49-F238E27FC236}">
                  <a16:creationId xmlns:a16="http://schemas.microsoft.com/office/drawing/2014/main" id="{FB2A220B-376D-4780-9ED1-6AE1FA2C26F8}"/>
                </a:ext>
              </a:extLst>
            </p:cNvPr>
            <p:cNvCxnSpPr>
              <a:cxnSpLocks/>
              <a:endCxn id="941" idx="2"/>
            </p:cNvCxnSpPr>
            <p:nvPr/>
          </p:nvCxnSpPr>
          <p:spPr>
            <a:xfrm>
              <a:off x="2016839" y="1092469"/>
              <a:ext cx="287886" cy="1"/>
            </a:xfrm>
            <a:prstGeom prst="line">
              <a:avLst/>
            </a:prstGeom>
            <a:ln w="95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0" name="Straight Connector 929">
              <a:extLst>
                <a:ext uri="{FF2B5EF4-FFF2-40B4-BE49-F238E27FC236}">
                  <a16:creationId xmlns:a16="http://schemas.microsoft.com/office/drawing/2014/main" id="{CD8B6A89-BDCA-469B-8BAD-B0AC89BE4585}"/>
                </a:ext>
              </a:extLst>
            </p:cNvPr>
            <p:cNvCxnSpPr/>
            <p:nvPr/>
          </p:nvCxnSpPr>
          <p:spPr>
            <a:xfrm>
              <a:off x="2738594" y="1092469"/>
              <a:ext cx="287886" cy="1"/>
            </a:xfrm>
            <a:prstGeom prst="line">
              <a:avLst/>
            </a:prstGeom>
            <a:ln w="95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1" name="Group 930">
              <a:extLst>
                <a:ext uri="{FF2B5EF4-FFF2-40B4-BE49-F238E27FC236}">
                  <a16:creationId xmlns:a16="http://schemas.microsoft.com/office/drawing/2014/main" id="{972C3FDB-67B8-4448-8CE5-6AC4C8247167}"/>
                </a:ext>
              </a:extLst>
            </p:cNvPr>
            <p:cNvGrpSpPr/>
            <p:nvPr/>
          </p:nvGrpSpPr>
          <p:grpSpPr>
            <a:xfrm>
              <a:off x="1580500" y="874921"/>
              <a:ext cx="3951627" cy="1400984"/>
              <a:chOff x="2151221" y="3193316"/>
              <a:chExt cx="3951627" cy="1400984"/>
            </a:xfrm>
          </p:grpSpPr>
          <p:grpSp>
            <p:nvGrpSpPr>
              <p:cNvPr id="933" name="Group 932">
                <a:extLst>
                  <a:ext uri="{FF2B5EF4-FFF2-40B4-BE49-F238E27FC236}">
                    <a16:creationId xmlns:a16="http://schemas.microsoft.com/office/drawing/2014/main" id="{49AC0EDD-9CDE-4EF2-B2F9-E28CDA679FC8}"/>
                  </a:ext>
                </a:extLst>
              </p:cNvPr>
              <p:cNvGrpSpPr/>
              <p:nvPr/>
            </p:nvGrpSpPr>
            <p:grpSpPr>
              <a:xfrm>
                <a:off x="2151221" y="3193316"/>
                <a:ext cx="3951627" cy="1270175"/>
                <a:chOff x="2975316" y="3521930"/>
                <a:chExt cx="2830936" cy="909950"/>
              </a:xfrm>
            </p:grpSpPr>
            <p:sp>
              <p:nvSpPr>
                <p:cNvPr id="935" name="AutoShape 48">
                  <a:extLst>
                    <a:ext uri="{FF2B5EF4-FFF2-40B4-BE49-F238E27FC236}">
                      <a16:creationId xmlns:a16="http://schemas.microsoft.com/office/drawing/2014/main" id="{96F8ECB3-CB47-4FC2-8248-42533D73F7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3379" y="4039911"/>
                  <a:ext cx="452772" cy="391969"/>
                </a:xfrm>
                <a:custGeom>
                  <a:avLst/>
                  <a:gdLst>
                    <a:gd name="connsiteX0" fmla="*/ 0 w 452772"/>
                    <a:gd name="connsiteY0" fmla="*/ 163892 h 429075"/>
                    <a:gd name="connsiteX1" fmla="*/ 226386 w 452772"/>
                    <a:gd name="connsiteY1" fmla="*/ 0 h 429075"/>
                    <a:gd name="connsiteX2" fmla="*/ 452772 w 452772"/>
                    <a:gd name="connsiteY2" fmla="*/ 163892 h 429075"/>
                    <a:gd name="connsiteX3" fmla="*/ 366300 w 452772"/>
                    <a:gd name="connsiteY3" fmla="*/ 429074 h 429075"/>
                    <a:gd name="connsiteX4" fmla="*/ 86472 w 452772"/>
                    <a:gd name="connsiteY4" fmla="*/ 429074 h 429075"/>
                    <a:gd name="connsiteX5" fmla="*/ 0 w 452772"/>
                    <a:gd name="connsiteY5" fmla="*/ 163892 h 429075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317826 w 452772"/>
                    <a:gd name="connsiteY5" fmla="*/ 91440 h 429074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158800 w 452772"/>
                    <a:gd name="connsiteY5" fmla="*/ 38431 h 429074"/>
                    <a:gd name="connsiteX0" fmla="*/ 295298 w 452772"/>
                    <a:gd name="connsiteY0" fmla="*/ 19878 h 390643"/>
                    <a:gd name="connsiteX1" fmla="*/ 452772 w 452772"/>
                    <a:gd name="connsiteY1" fmla="*/ 125461 h 390643"/>
                    <a:gd name="connsiteX2" fmla="*/ 366300 w 452772"/>
                    <a:gd name="connsiteY2" fmla="*/ 390643 h 390643"/>
                    <a:gd name="connsiteX3" fmla="*/ 86472 w 452772"/>
                    <a:gd name="connsiteY3" fmla="*/ 390643 h 390643"/>
                    <a:gd name="connsiteX4" fmla="*/ 0 w 452772"/>
                    <a:gd name="connsiteY4" fmla="*/ 125461 h 390643"/>
                    <a:gd name="connsiteX5" fmla="*/ 158800 w 452772"/>
                    <a:gd name="connsiteY5" fmla="*/ 0 h 390643"/>
                    <a:gd name="connsiteX0" fmla="*/ 276744 w 452772"/>
                    <a:gd name="connsiteY0" fmla="*/ 0 h 391969"/>
                    <a:gd name="connsiteX1" fmla="*/ 452772 w 452772"/>
                    <a:gd name="connsiteY1" fmla="*/ 126787 h 391969"/>
                    <a:gd name="connsiteX2" fmla="*/ 366300 w 452772"/>
                    <a:gd name="connsiteY2" fmla="*/ 391969 h 391969"/>
                    <a:gd name="connsiteX3" fmla="*/ 86472 w 452772"/>
                    <a:gd name="connsiteY3" fmla="*/ 391969 h 391969"/>
                    <a:gd name="connsiteX4" fmla="*/ 0 w 452772"/>
                    <a:gd name="connsiteY4" fmla="*/ 126787 h 391969"/>
                    <a:gd name="connsiteX5" fmla="*/ 158800 w 452772"/>
                    <a:gd name="connsiteY5" fmla="*/ 1326 h 39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2772" h="391969">
                      <a:moveTo>
                        <a:pt x="276744" y="0"/>
                      </a:moveTo>
                      <a:lnTo>
                        <a:pt x="452772" y="126787"/>
                      </a:lnTo>
                      <a:lnTo>
                        <a:pt x="366300" y="391969"/>
                      </a:lnTo>
                      <a:lnTo>
                        <a:pt x="86472" y="391969"/>
                      </a:lnTo>
                      <a:lnTo>
                        <a:pt x="0" y="126787"/>
                      </a:lnTo>
                      <a:cubicBezTo>
                        <a:pt x="75462" y="72156"/>
                        <a:pt x="158800" y="1326"/>
                        <a:pt x="158800" y="1326"/>
                      </a:cubicBezTo>
                    </a:path>
                  </a:pathLst>
                </a:custGeom>
                <a:solidFill>
                  <a:srgbClr val="00B05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>
                  <a:noAutofit/>
                </a:bodyPr>
                <a:lstStyle/>
                <a:p>
                  <a:endParaRPr lang="en-US" sz="800" b="1"/>
                </a:p>
              </p:txBody>
            </p:sp>
            <p:cxnSp>
              <p:nvCxnSpPr>
                <p:cNvPr id="936" name="Straight Connector 935">
                  <a:extLst>
                    <a:ext uri="{FF2B5EF4-FFF2-40B4-BE49-F238E27FC236}">
                      <a16:creationId xmlns:a16="http://schemas.microsoft.com/office/drawing/2014/main" id="{471A7C9B-6B0F-45FE-A03F-F63357A5E448}"/>
                    </a:ext>
                  </a:extLst>
                </p:cNvPr>
                <p:cNvCxnSpPr/>
                <p:nvPr/>
              </p:nvCxnSpPr>
              <p:spPr>
                <a:xfrm flipV="1">
                  <a:off x="4551829" y="3883631"/>
                  <a:ext cx="0" cy="274843"/>
                </a:xfrm>
                <a:prstGeom prst="line">
                  <a:avLst/>
                </a:prstGeom>
                <a:ln w="952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7" name="Straight Connector 936">
                  <a:extLst>
                    <a:ext uri="{FF2B5EF4-FFF2-40B4-BE49-F238E27FC236}">
                      <a16:creationId xmlns:a16="http://schemas.microsoft.com/office/drawing/2014/main" id="{ECF990A6-F3DF-4B69-9D0E-CC602182A6C5}"/>
                    </a:ext>
                  </a:extLst>
                </p:cNvPr>
                <p:cNvCxnSpPr/>
                <p:nvPr/>
              </p:nvCxnSpPr>
              <p:spPr>
                <a:xfrm rot="-2160000" flipH="1" flipV="1">
                  <a:off x="4392528" y="3662595"/>
                  <a:ext cx="90578" cy="263268"/>
                </a:xfrm>
                <a:prstGeom prst="line">
                  <a:avLst/>
                </a:prstGeom>
                <a:ln w="952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38" name="Oval 52">
                  <a:extLst>
                    <a:ext uri="{FF2B5EF4-FFF2-40B4-BE49-F238E27FC236}">
                      <a16:creationId xmlns:a16="http://schemas.microsoft.com/office/drawing/2014/main" id="{8319AB8B-99BE-4A42-9E29-EDA6945621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1212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/>
                <a:p>
                  <a:pPr algn="ctr"/>
                  <a:endParaRPr lang="en-US" sz="900" b="1" dirty="0">
                    <a:latin typeface="Calibri" pitchFamily="34" charset="0"/>
                  </a:endParaRPr>
                </a:p>
              </p:txBody>
            </p:sp>
            <p:cxnSp>
              <p:nvCxnSpPr>
                <p:cNvPr id="939" name="Straight Connector 938">
                  <a:extLst>
                    <a:ext uri="{FF2B5EF4-FFF2-40B4-BE49-F238E27FC236}">
                      <a16:creationId xmlns:a16="http://schemas.microsoft.com/office/drawing/2014/main" id="{9629B6B2-954E-4B48-9B86-C824C6073FAB}"/>
                    </a:ext>
                  </a:extLst>
                </p:cNvPr>
                <p:cNvCxnSpPr/>
                <p:nvPr/>
              </p:nvCxnSpPr>
              <p:spPr>
                <a:xfrm rot="16200000" flipH="1" flipV="1">
                  <a:off x="5098210" y="3981551"/>
                  <a:ext cx="90578" cy="263268"/>
                </a:xfrm>
                <a:prstGeom prst="line">
                  <a:avLst/>
                </a:prstGeom>
                <a:ln w="952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40" name="Text Box 50">
                  <a:extLst>
                    <a:ext uri="{FF2B5EF4-FFF2-40B4-BE49-F238E27FC236}">
                      <a16:creationId xmlns:a16="http://schemas.microsoft.com/office/drawing/2014/main" id="{25CE38C8-B44E-4F8C-A676-F3281DED198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75133" y="3808943"/>
                  <a:ext cx="531119" cy="504482"/>
                </a:xfrm>
                <a:prstGeom prst="rect">
                  <a:avLst/>
                </a:prstGeom>
                <a:solidFill>
                  <a:srgbClr val="FFC1B3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 anchorCtr="0">
                  <a:no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endParaRPr lang="en-US" sz="900" b="1" dirty="0">
                    <a:solidFill>
                      <a:srgbClr val="FF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941" name="Oval 52">
                  <a:extLst>
                    <a:ext uri="{FF2B5EF4-FFF2-40B4-BE49-F238E27FC236}">
                      <a16:creationId xmlns:a16="http://schemas.microsoft.com/office/drawing/2014/main" id="{4B4DE291-B2C4-434D-A8AC-84D9FAFCC3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94149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/>
                <a:p>
                  <a:pPr algn="ctr"/>
                  <a:endParaRPr lang="en-US" sz="900" b="1" dirty="0">
                    <a:latin typeface="Calibri" pitchFamily="34" charset="0"/>
                  </a:endParaRPr>
                </a:p>
              </p:txBody>
            </p:sp>
            <p:sp>
              <p:nvSpPr>
                <p:cNvPr id="942" name="Oval 52">
                  <a:extLst>
                    <a:ext uri="{FF2B5EF4-FFF2-40B4-BE49-F238E27FC236}">
                      <a16:creationId xmlns:a16="http://schemas.microsoft.com/office/drawing/2014/main" id="{3114A406-5805-48F2-8CB0-F5394D6D0C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5316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/>
                <a:p>
                  <a:pPr algn="ctr"/>
                  <a:endParaRPr lang="en-US" sz="900" b="1" dirty="0">
                    <a:latin typeface="Calibri" pitchFamily="34" charset="0"/>
                  </a:endParaRPr>
                </a:p>
              </p:txBody>
            </p:sp>
          </p:grpSp>
          <p:cxnSp>
            <p:nvCxnSpPr>
              <p:cNvPr id="934" name="Straight Connector 933">
                <a:extLst>
                  <a:ext uri="{FF2B5EF4-FFF2-40B4-BE49-F238E27FC236}">
                    <a16:creationId xmlns:a16="http://schemas.microsoft.com/office/drawing/2014/main" id="{C126FDB8-95BD-4A24-9632-E0054A02E0D9}"/>
                  </a:ext>
                </a:extLst>
              </p:cNvPr>
              <p:cNvCxnSpPr/>
              <p:nvPr/>
            </p:nvCxnSpPr>
            <p:spPr>
              <a:xfrm>
                <a:off x="4865305" y="4463491"/>
                <a:ext cx="108343" cy="130809"/>
              </a:xfrm>
              <a:prstGeom prst="line">
                <a:avLst/>
              </a:prstGeom>
              <a:ln w="952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32" name="Straight Connector 931">
              <a:extLst>
                <a:ext uri="{FF2B5EF4-FFF2-40B4-BE49-F238E27FC236}">
                  <a16:creationId xmlns:a16="http://schemas.microsoft.com/office/drawing/2014/main" id="{C1CD20D9-0BBF-4EA1-99F8-4D7ACFC019C6}"/>
                </a:ext>
              </a:extLst>
            </p:cNvPr>
            <p:cNvCxnSpPr/>
            <p:nvPr/>
          </p:nvCxnSpPr>
          <p:spPr>
            <a:xfrm flipH="1">
              <a:off x="3796187" y="2145096"/>
              <a:ext cx="108341" cy="130809"/>
            </a:xfrm>
            <a:prstGeom prst="line">
              <a:avLst/>
            </a:prstGeom>
            <a:ln w="95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3" name="Group 942">
            <a:extLst>
              <a:ext uri="{FF2B5EF4-FFF2-40B4-BE49-F238E27FC236}">
                <a16:creationId xmlns:a16="http://schemas.microsoft.com/office/drawing/2014/main" id="{23AD0717-351C-4514-8543-A9343AE1AE7D}"/>
              </a:ext>
            </a:extLst>
          </p:cNvPr>
          <p:cNvGrpSpPr/>
          <p:nvPr/>
        </p:nvGrpSpPr>
        <p:grpSpPr>
          <a:xfrm>
            <a:off x="3405561" y="3378328"/>
            <a:ext cx="294463" cy="104397"/>
            <a:chOff x="1580500" y="874921"/>
            <a:chExt cx="3951627" cy="1400984"/>
          </a:xfrm>
        </p:grpSpPr>
        <p:cxnSp>
          <p:nvCxnSpPr>
            <p:cNvPr id="944" name="Straight Connector 943">
              <a:extLst>
                <a:ext uri="{FF2B5EF4-FFF2-40B4-BE49-F238E27FC236}">
                  <a16:creationId xmlns:a16="http://schemas.microsoft.com/office/drawing/2014/main" id="{7918F64E-7B90-4AB1-A8A3-54A34C93EFCD}"/>
                </a:ext>
              </a:extLst>
            </p:cNvPr>
            <p:cNvCxnSpPr>
              <a:cxnSpLocks/>
              <a:endCxn id="956" idx="2"/>
            </p:cNvCxnSpPr>
            <p:nvPr/>
          </p:nvCxnSpPr>
          <p:spPr>
            <a:xfrm>
              <a:off x="2016839" y="1092469"/>
              <a:ext cx="287886" cy="1"/>
            </a:xfrm>
            <a:prstGeom prst="line">
              <a:avLst/>
            </a:prstGeom>
            <a:ln w="95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5" name="Straight Connector 944">
              <a:extLst>
                <a:ext uri="{FF2B5EF4-FFF2-40B4-BE49-F238E27FC236}">
                  <a16:creationId xmlns:a16="http://schemas.microsoft.com/office/drawing/2014/main" id="{6A85B601-F1C4-41B0-A328-86FE55A77F65}"/>
                </a:ext>
              </a:extLst>
            </p:cNvPr>
            <p:cNvCxnSpPr/>
            <p:nvPr/>
          </p:nvCxnSpPr>
          <p:spPr>
            <a:xfrm>
              <a:off x="2738594" y="1092469"/>
              <a:ext cx="287886" cy="1"/>
            </a:xfrm>
            <a:prstGeom prst="line">
              <a:avLst/>
            </a:prstGeom>
            <a:ln w="95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6" name="Group 945">
              <a:extLst>
                <a:ext uri="{FF2B5EF4-FFF2-40B4-BE49-F238E27FC236}">
                  <a16:creationId xmlns:a16="http://schemas.microsoft.com/office/drawing/2014/main" id="{950F97E0-6343-4623-A0E8-3A157F4DA109}"/>
                </a:ext>
              </a:extLst>
            </p:cNvPr>
            <p:cNvGrpSpPr/>
            <p:nvPr/>
          </p:nvGrpSpPr>
          <p:grpSpPr>
            <a:xfrm>
              <a:off x="1580500" y="874921"/>
              <a:ext cx="3951627" cy="1400984"/>
              <a:chOff x="2151221" y="3193316"/>
              <a:chExt cx="3951627" cy="1400984"/>
            </a:xfrm>
          </p:grpSpPr>
          <p:grpSp>
            <p:nvGrpSpPr>
              <p:cNvPr id="948" name="Group 947">
                <a:extLst>
                  <a:ext uri="{FF2B5EF4-FFF2-40B4-BE49-F238E27FC236}">
                    <a16:creationId xmlns:a16="http://schemas.microsoft.com/office/drawing/2014/main" id="{24A67F70-4859-43DE-8D33-4982FD93C88E}"/>
                  </a:ext>
                </a:extLst>
              </p:cNvPr>
              <p:cNvGrpSpPr/>
              <p:nvPr/>
            </p:nvGrpSpPr>
            <p:grpSpPr>
              <a:xfrm>
                <a:off x="2151221" y="3193316"/>
                <a:ext cx="3951627" cy="1270175"/>
                <a:chOff x="2975316" y="3521930"/>
                <a:chExt cx="2830936" cy="909950"/>
              </a:xfrm>
            </p:grpSpPr>
            <p:sp>
              <p:nvSpPr>
                <p:cNvPr id="950" name="AutoShape 48">
                  <a:extLst>
                    <a:ext uri="{FF2B5EF4-FFF2-40B4-BE49-F238E27FC236}">
                      <a16:creationId xmlns:a16="http://schemas.microsoft.com/office/drawing/2014/main" id="{51E2FD44-2DB9-435D-A1C3-530902A91B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3379" y="4039911"/>
                  <a:ext cx="452772" cy="391969"/>
                </a:xfrm>
                <a:custGeom>
                  <a:avLst/>
                  <a:gdLst>
                    <a:gd name="connsiteX0" fmla="*/ 0 w 452772"/>
                    <a:gd name="connsiteY0" fmla="*/ 163892 h 429075"/>
                    <a:gd name="connsiteX1" fmla="*/ 226386 w 452772"/>
                    <a:gd name="connsiteY1" fmla="*/ 0 h 429075"/>
                    <a:gd name="connsiteX2" fmla="*/ 452772 w 452772"/>
                    <a:gd name="connsiteY2" fmla="*/ 163892 h 429075"/>
                    <a:gd name="connsiteX3" fmla="*/ 366300 w 452772"/>
                    <a:gd name="connsiteY3" fmla="*/ 429074 h 429075"/>
                    <a:gd name="connsiteX4" fmla="*/ 86472 w 452772"/>
                    <a:gd name="connsiteY4" fmla="*/ 429074 h 429075"/>
                    <a:gd name="connsiteX5" fmla="*/ 0 w 452772"/>
                    <a:gd name="connsiteY5" fmla="*/ 163892 h 429075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317826 w 452772"/>
                    <a:gd name="connsiteY5" fmla="*/ 91440 h 429074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158800 w 452772"/>
                    <a:gd name="connsiteY5" fmla="*/ 38431 h 429074"/>
                    <a:gd name="connsiteX0" fmla="*/ 295298 w 452772"/>
                    <a:gd name="connsiteY0" fmla="*/ 19878 h 390643"/>
                    <a:gd name="connsiteX1" fmla="*/ 452772 w 452772"/>
                    <a:gd name="connsiteY1" fmla="*/ 125461 h 390643"/>
                    <a:gd name="connsiteX2" fmla="*/ 366300 w 452772"/>
                    <a:gd name="connsiteY2" fmla="*/ 390643 h 390643"/>
                    <a:gd name="connsiteX3" fmla="*/ 86472 w 452772"/>
                    <a:gd name="connsiteY3" fmla="*/ 390643 h 390643"/>
                    <a:gd name="connsiteX4" fmla="*/ 0 w 452772"/>
                    <a:gd name="connsiteY4" fmla="*/ 125461 h 390643"/>
                    <a:gd name="connsiteX5" fmla="*/ 158800 w 452772"/>
                    <a:gd name="connsiteY5" fmla="*/ 0 h 390643"/>
                    <a:gd name="connsiteX0" fmla="*/ 276744 w 452772"/>
                    <a:gd name="connsiteY0" fmla="*/ 0 h 391969"/>
                    <a:gd name="connsiteX1" fmla="*/ 452772 w 452772"/>
                    <a:gd name="connsiteY1" fmla="*/ 126787 h 391969"/>
                    <a:gd name="connsiteX2" fmla="*/ 366300 w 452772"/>
                    <a:gd name="connsiteY2" fmla="*/ 391969 h 391969"/>
                    <a:gd name="connsiteX3" fmla="*/ 86472 w 452772"/>
                    <a:gd name="connsiteY3" fmla="*/ 391969 h 391969"/>
                    <a:gd name="connsiteX4" fmla="*/ 0 w 452772"/>
                    <a:gd name="connsiteY4" fmla="*/ 126787 h 391969"/>
                    <a:gd name="connsiteX5" fmla="*/ 158800 w 452772"/>
                    <a:gd name="connsiteY5" fmla="*/ 1326 h 39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2772" h="391969">
                      <a:moveTo>
                        <a:pt x="276744" y="0"/>
                      </a:moveTo>
                      <a:lnTo>
                        <a:pt x="452772" y="126787"/>
                      </a:lnTo>
                      <a:lnTo>
                        <a:pt x="366300" y="391969"/>
                      </a:lnTo>
                      <a:lnTo>
                        <a:pt x="86472" y="391969"/>
                      </a:lnTo>
                      <a:lnTo>
                        <a:pt x="0" y="126787"/>
                      </a:lnTo>
                      <a:cubicBezTo>
                        <a:pt x="75462" y="72156"/>
                        <a:pt x="158800" y="1326"/>
                        <a:pt x="158800" y="1326"/>
                      </a:cubicBezTo>
                    </a:path>
                  </a:pathLst>
                </a:custGeom>
                <a:solidFill>
                  <a:srgbClr val="00B05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>
                  <a:noAutofit/>
                </a:bodyPr>
                <a:lstStyle/>
                <a:p>
                  <a:endParaRPr lang="en-US" sz="800" b="1"/>
                </a:p>
              </p:txBody>
            </p:sp>
            <p:cxnSp>
              <p:nvCxnSpPr>
                <p:cNvPr id="951" name="Straight Connector 950">
                  <a:extLst>
                    <a:ext uri="{FF2B5EF4-FFF2-40B4-BE49-F238E27FC236}">
                      <a16:creationId xmlns:a16="http://schemas.microsoft.com/office/drawing/2014/main" id="{0402E9D6-B0F8-4C49-BA4B-88B42072E957}"/>
                    </a:ext>
                  </a:extLst>
                </p:cNvPr>
                <p:cNvCxnSpPr/>
                <p:nvPr/>
              </p:nvCxnSpPr>
              <p:spPr>
                <a:xfrm flipV="1">
                  <a:off x="4551829" y="3883631"/>
                  <a:ext cx="0" cy="274843"/>
                </a:xfrm>
                <a:prstGeom prst="line">
                  <a:avLst/>
                </a:prstGeom>
                <a:ln w="952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2" name="Straight Connector 951">
                  <a:extLst>
                    <a:ext uri="{FF2B5EF4-FFF2-40B4-BE49-F238E27FC236}">
                      <a16:creationId xmlns:a16="http://schemas.microsoft.com/office/drawing/2014/main" id="{7B1689F7-7F42-45D3-A1C7-DF6E4D919E51}"/>
                    </a:ext>
                  </a:extLst>
                </p:cNvPr>
                <p:cNvCxnSpPr/>
                <p:nvPr/>
              </p:nvCxnSpPr>
              <p:spPr>
                <a:xfrm rot="-2160000" flipH="1" flipV="1">
                  <a:off x="4392528" y="3662595"/>
                  <a:ext cx="90578" cy="263268"/>
                </a:xfrm>
                <a:prstGeom prst="line">
                  <a:avLst/>
                </a:prstGeom>
                <a:ln w="952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53" name="Oval 52">
                  <a:extLst>
                    <a:ext uri="{FF2B5EF4-FFF2-40B4-BE49-F238E27FC236}">
                      <a16:creationId xmlns:a16="http://schemas.microsoft.com/office/drawing/2014/main" id="{62514798-E218-463B-9E6F-A9068B1C9A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1212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/>
                <a:p>
                  <a:pPr algn="ctr"/>
                  <a:endParaRPr lang="en-US" sz="900" b="1" dirty="0">
                    <a:latin typeface="Calibri" pitchFamily="34" charset="0"/>
                  </a:endParaRPr>
                </a:p>
              </p:txBody>
            </p:sp>
            <p:cxnSp>
              <p:nvCxnSpPr>
                <p:cNvPr id="954" name="Straight Connector 953">
                  <a:extLst>
                    <a:ext uri="{FF2B5EF4-FFF2-40B4-BE49-F238E27FC236}">
                      <a16:creationId xmlns:a16="http://schemas.microsoft.com/office/drawing/2014/main" id="{EE1407E1-20AD-4DB0-AC7B-062E383E4403}"/>
                    </a:ext>
                  </a:extLst>
                </p:cNvPr>
                <p:cNvCxnSpPr/>
                <p:nvPr/>
              </p:nvCxnSpPr>
              <p:spPr>
                <a:xfrm rot="16200000" flipH="1" flipV="1">
                  <a:off x="5098210" y="3981551"/>
                  <a:ext cx="90578" cy="263268"/>
                </a:xfrm>
                <a:prstGeom prst="line">
                  <a:avLst/>
                </a:prstGeom>
                <a:ln w="952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55" name="Text Box 50">
                  <a:extLst>
                    <a:ext uri="{FF2B5EF4-FFF2-40B4-BE49-F238E27FC236}">
                      <a16:creationId xmlns:a16="http://schemas.microsoft.com/office/drawing/2014/main" id="{D272C26E-1FA3-4824-B15C-A3ACA48C5D9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75133" y="3808943"/>
                  <a:ext cx="531119" cy="504482"/>
                </a:xfrm>
                <a:prstGeom prst="rect">
                  <a:avLst/>
                </a:prstGeom>
                <a:solidFill>
                  <a:srgbClr val="FFC1B3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 anchorCtr="0">
                  <a:no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endParaRPr lang="en-US" sz="900" b="1" dirty="0">
                    <a:solidFill>
                      <a:srgbClr val="FF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956" name="Oval 52">
                  <a:extLst>
                    <a:ext uri="{FF2B5EF4-FFF2-40B4-BE49-F238E27FC236}">
                      <a16:creationId xmlns:a16="http://schemas.microsoft.com/office/drawing/2014/main" id="{A019CA1A-9E24-494F-BF0F-25A8AA79CA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94149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/>
                <a:p>
                  <a:pPr algn="ctr"/>
                  <a:endParaRPr lang="en-US" sz="900" b="1" dirty="0">
                    <a:latin typeface="Calibri" pitchFamily="34" charset="0"/>
                  </a:endParaRPr>
                </a:p>
              </p:txBody>
            </p:sp>
            <p:sp>
              <p:nvSpPr>
                <p:cNvPr id="957" name="Oval 52">
                  <a:extLst>
                    <a:ext uri="{FF2B5EF4-FFF2-40B4-BE49-F238E27FC236}">
                      <a16:creationId xmlns:a16="http://schemas.microsoft.com/office/drawing/2014/main" id="{1D7C34B6-883B-49A1-BC0E-23F523FB8D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5316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/>
                <a:p>
                  <a:pPr algn="ctr"/>
                  <a:endParaRPr lang="en-US" sz="900" b="1" dirty="0">
                    <a:latin typeface="Calibri" pitchFamily="34" charset="0"/>
                  </a:endParaRPr>
                </a:p>
              </p:txBody>
            </p:sp>
          </p:grpSp>
          <p:cxnSp>
            <p:nvCxnSpPr>
              <p:cNvPr id="949" name="Straight Connector 948">
                <a:extLst>
                  <a:ext uri="{FF2B5EF4-FFF2-40B4-BE49-F238E27FC236}">
                    <a16:creationId xmlns:a16="http://schemas.microsoft.com/office/drawing/2014/main" id="{F06EDEE6-88EB-490F-9724-BFA3B3A72BB3}"/>
                  </a:ext>
                </a:extLst>
              </p:cNvPr>
              <p:cNvCxnSpPr/>
              <p:nvPr/>
            </p:nvCxnSpPr>
            <p:spPr>
              <a:xfrm>
                <a:off x="4865305" y="4463491"/>
                <a:ext cx="108343" cy="130809"/>
              </a:xfrm>
              <a:prstGeom prst="line">
                <a:avLst/>
              </a:prstGeom>
              <a:ln w="952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47" name="Straight Connector 946">
              <a:extLst>
                <a:ext uri="{FF2B5EF4-FFF2-40B4-BE49-F238E27FC236}">
                  <a16:creationId xmlns:a16="http://schemas.microsoft.com/office/drawing/2014/main" id="{8CC83F3A-1B18-4DBC-AB06-6CAF1B7F94EA}"/>
                </a:ext>
              </a:extLst>
            </p:cNvPr>
            <p:cNvCxnSpPr/>
            <p:nvPr/>
          </p:nvCxnSpPr>
          <p:spPr>
            <a:xfrm flipH="1">
              <a:off x="3796187" y="2145096"/>
              <a:ext cx="108341" cy="130809"/>
            </a:xfrm>
            <a:prstGeom prst="line">
              <a:avLst/>
            </a:prstGeom>
            <a:ln w="95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8" name="Group 957">
            <a:extLst>
              <a:ext uri="{FF2B5EF4-FFF2-40B4-BE49-F238E27FC236}">
                <a16:creationId xmlns:a16="http://schemas.microsoft.com/office/drawing/2014/main" id="{28F54711-AB80-4FFC-8190-7AFEFD413331}"/>
              </a:ext>
            </a:extLst>
          </p:cNvPr>
          <p:cNvGrpSpPr/>
          <p:nvPr/>
        </p:nvGrpSpPr>
        <p:grpSpPr>
          <a:xfrm>
            <a:off x="3453383" y="3618081"/>
            <a:ext cx="294463" cy="104397"/>
            <a:chOff x="1580500" y="874921"/>
            <a:chExt cx="3951627" cy="1400984"/>
          </a:xfrm>
        </p:grpSpPr>
        <p:cxnSp>
          <p:nvCxnSpPr>
            <p:cNvPr id="959" name="Straight Connector 958">
              <a:extLst>
                <a:ext uri="{FF2B5EF4-FFF2-40B4-BE49-F238E27FC236}">
                  <a16:creationId xmlns:a16="http://schemas.microsoft.com/office/drawing/2014/main" id="{A1AF68E0-491F-4C9E-9D3A-DA174D1DB058}"/>
                </a:ext>
              </a:extLst>
            </p:cNvPr>
            <p:cNvCxnSpPr>
              <a:cxnSpLocks/>
              <a:endCxn id="971" idx="2"/>
            </p:cNvCxnSpPr>
            <p:nvPr/>
          </p:nvCxnSpPr>
          <p:spPr>
            <a:xfrm>
              <a:off x="2016839" y="1092469"/>
              <a:ext cx="287886" cy="1"/>
            </a:xfrm>
            <a:prstGeom prst="line">
              <a:avLst/>
            </a:prstGeom>
            <a:ln w="95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0" name="Straight Connector 959">
              <a:extLst>
                <a:ext uri="{FF2B5EF4-FFF2-40B4-BE49-F238E27FC236}">
                  <a16:creationId xmlns:a16="http://schemas.microsoft.com/office/drawing/2014/main" id="{BA67E282-10C6-4C02-AE01-8B54217B9135}"/>
                </a:ext>
              </a:extLst>
            </p:cNvPr>
            <p:cNvCxnSpPr/>
            <p:nvPr/>
          </p:nvCxnSpPr>
          <p:spPr>
            <a:xfrm>
              <a:off x="2738594" y="1092469"/>
              <a:ext cx="287886" cy="1"/>
            </a:xfrm>
            <a:prstGeom prst="line">
              <a:avLst/>
            </a:prstGeom>
            <a:ln w="95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61" name="Group 960">
              <a:extLst>
                <a:ext uri="{FF2B5EF4-FFF2-40B4-BE49-F238E27FC236}">
                  <a16:creationId xmlns:a16="http://schemas.microsoft.com/office/drawing/2014/main" id="{CBFDD259-D79E-41E3-A0B2-B48AD951BC39}"/>
                </a:ext>
              </a:extLst>
            </p:cNvPr>
            <p:cNvGrpSpPr/>
            <p:nvPr/>
          </p:nvGrpSpPr>
          <p:grpSpPr>
            <a:xfrm>
              <a:off x="1580500" y="874921"/>
              <a:ext cx="3951627" cy="1400984"/>
              <a:chOff x="2151221" y="3193316"/>
              <a:chExt cx="3951627" cy="1400984"/>
            </a:xfrm>
          </p:grpSpPr>
          <p:grpSp>
            <p:nvGrpSpPr>
              <p:cNvPr id="963" name="Group 962">
                <a:extLst>
                  <a:ext uri="{FF2B5EF4-FFF2-40B4-BE49-F238E27FC236}">
                    <a16:creationId xmlns:a16="http://schemas.microsoft.com/office/drawing/2014/main" id="{4541538E-E035-4E06-8CC9-0C1066BF26DB}"/>
                  </a:ext>
                </a:extLst>
              </p:cNvPr>
              <p:cNvGrpSpPr/>
              <p:nvPr/>
            </p:nvGrpSpPr>
            <p:grpSpPr>
              <a:xfrm>
                <a:off x="2151221" y="3193316"/>
                <a:ext cx="3951627" cy="1270175"/>
                <a:chOff x="2975316" y="3521930"/>
                <a:chExt cx="2830936" cy="909950"/>
              </a:xfrm>
            </p:grpSpPr>
            <p:sp>
              <p:nvSpPr>
                <p:cNvPr id="965" name="AutoShape 48">
                  <a:extLst>
                    <a:ext uri="{FF2B5EF4-FFF2-40B4-BE49-F238E27FC236}">
                      <a16:creationId xmlns:a16="http://schemas.microsoft.com/office/drawing/2014/main" id="{F054F41A-F883-472D-A117-029B0F9A86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3379" y="4039911"/>
                  <a:ext cx="452772" cy="391969"/>
                </a:xfrm>
                <a:custGeom>
                  <a:avLst/>
                  <a:gdLst>
                    <a:gd name="connsiteX0" fmla="*/ 0 w 452772"/>
                    <a:gd name="connsiteY0" fmla="*/ 163892 h 429075"/>
                    <a:gd name="connsiteX1" fmla="*/ 226386 w 452772"/>
                    <a:gd name="connsiteY1" fmla="*/ 0 h 429075"/>
                    <a:gd name="connsiteX2" fmla="*/ 452772 w 452772"/>
                    <a:gd name="connsiteY2" fmla="*/ 163892 h 429075"/>
                    <a:gd name="connsiteX3" fmla="*/ 366300 w 452772"/>
                    <a:gd name="connsiteY3" fmla="*/ 429074 h 429075"/>
                    <a:gd name="connsiteX4" fmla="*/ 86472 w 452772"/>
                    <a:gd name="connsiteY4" fmla="*/ 429074 h 429075"/>
                    <a:gd name="connsiteX5" fmla="*/ 0 w 452772"/>
                    <a:gd name="connsiteY5" fmla="*/ 163892 h 429075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317826 w 452772"/>
                    <a:gd name="connsiteY5" fmla="*/ 91440 h 429074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158800 w 452772"/>
                    <a:gd name="connsiteY5" fmla="*/ 38431 h 429074"/>
                    <a:gd name="connsiteX0" fmla="*/ 295298 w 452772"/>
                    <a:gd name="connsiteY0" fmla="*/ 19878 h 390643"/>
                    <a:gd name="connsiteX1" fmla="*/ 452772 w 452772"/>
                    <a:gd name="connsiteY1" fmla="*/ 125461 h 390643"/>
                    <a:gd name="connsiteX2" fmla="*/ 366300 w 452772"/>
                    <a:gd name="connsiteY2" fmla="*/ 390643 h 390643"/>
                    <a:gd name="connsiteX3" fmla="*/ 86472 w 452772"/>
                    <a:gd name="connsiteY3" fmla="*/ 390643 h 390643"/>
                    <a:gd name="connsiteX4" fmla="*/ 0 w 452772"/>
                    <a:gd name="connsiteY4" fmla="*/ 125461 h 390643"/>
                    <a:gd name="connsiteX5" fmla="*/ 158800 w 452772"/>
                    <a:gd name="connsiteY5" fmla="*/ 0 h 390643"/>
                    <a:gd name="connsiteX0" fmla="*/ 276744 w 452772"/>
                    <a:gd name="connsiteY0" fmla="*/ 0 h 391969"/>
                    <a:gd name="connsiteX1" fmla="*/ 452772 w 452772"/>
                    <a:gd name="connsiteY1" fmla="*/ 126787 h 391969"/>
                    <a:gd name="connsiteX2" fmla="*/ 366300 w 452772"/>
                    <a:gd name="connsiteY2" fmla="*/ 391969 h 391969"/>
                    <a:gd name="connsiteX3" fmla="*/ 86472 w 452772"/>
                    <a:gd name="connsiteY3" fmla="*/ 391969 h 391969"/>
                    <a:gd name="connsiteX4" fmla="*/ 0 w 452772"/>
                    <a:gd name="connsiteY4" fmla="*/ 126787 h 391969"/>
                    <a:gd name="connsiteX5" fmla="*/ 158800 w 452772"/>
                    <a:gd name="connsiteY5" fmla="*/ 1326 h 39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2772" h="391969">
                      <a:moveTo>
                        <a:pt x="276744" y="0"/>
                      </a:moveTo>
                      <a:lnTo>
                        <a:pt x="452772" y="126787"/>
                      </a:lnTo>
                      <a:lnTo>
                        <a:pt x="366300" y="391969"/>
                      </a:lnTo>
                      <a:lnTo>
                        <a:pt x="86472" y="391969"/>
                      </a:lnTo>
                      <a:lnTo>
                        <a:pt x="0" y="126787"/>
                      </a:lnTo>
                      <a:cubicBezTo>
                        <a:pt x="75462" y="72156"/>
                        <a:pt x="158800" y="1326"/>
                        <a:pt x="158800" y="1326"/>
                      </a:cubicBezTo>
                    </a:path>
                  </a:pathLst>
                </a:custGeom>
                <a:solidFill>
                  <a:srgbClr val="00B05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>
                  <a:noAutofit/>
                </a:bodyPr>
                <a:lstStyle/>
                <a:p>
                  <a:endParaRPr lang="en-US" sz="800" b="1"/>
                </a:p>
              </p:txBody>
            </p:sp>
            <p:cxnSp>
              <p:nvCxnSpPr>
                <p:cNvPr id="966" name="Straight Connector 965">
                  <a:extLst>
                    <a:ext uri="{FF2B5EF4-FFF2-40B4-BE49-F238E27FC236}">
                      <a16:creationId xmlns:a16="http://schemas.microsoft.com/office/drawing/2014/main" id="{0D570DEC-728C-4805-930D-C198F225C352}"/>
                    </a:ext>
                  </a:extLst>
                </p:cNvPr>
                <p:cNvCxnSpPr/>
                <p:nvPr/>
              </p:nvCxnSpPr>
              <p:spPr>
                <a:xfrm flipV="1">
                  <a:off x="4551829" y="3883631"/>
                  <a:ext cx="0" cy="274843"/>
                </a:xfrm>
                <a:prstGeom prst="line">
                  <a:avLst/>
                </a:prstGeom>
                <a:ln w="952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7" name="Straight Connector 966">
                  <a:extLst>
                    <a:ext uri="{FF2B5EF4-FFF2-40B4-BE49-F238E27FC236}">
                      <a16:creationId xmlns:a16="http://schemas.microsoft.com/office/drawing/2014/main" id="{7F243276-760E-46B9-8B74-BCCF04CB0FC1}"/>
                    </a:ext>
                  </a:extLst>
                </p:cNvPr>
                <p:cNvCxnSpPr/>
                <p:nvPr/>
              </p:nvCxnSpPr>
              <p:spPr>
                <a:xfrm rot="-2160000" flipH="1" flipV="1">
                  <a:off x="4392528" y="3662595"/>
                  <a:ext cx="90578" cy="263268"/>
                </a:xfrm>
                <a:prstGeom prst="line">
                  <a:avLst/>
                </a:prstGeom>
                <a:ln w="952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68" name="Oval 52">
                  <a:extLst>
                    <a:ext uri="{FF2B5EF4-FFF2-40B4-BE49-F238E27FC236}">
                      <a16:creationId xmlns:a16="http://schemas.microsoft.com/office/drawing/2014/main" id="{C3DE5251-52AF-4D98-B5CB-B392FE82AF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1212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/>
                <a:p>
                  <a:pPr algn="ctr"/>
                  <a:endParaRPr lang="en-US" sz="900" b="1" dirty="0">
                    <a:latin typeface="Calibri" pitchFamily="34" charset="0"/>
                  </a:endParaRPr>
                </a:p>
              </p:txBody>
            </p:sp>
            <p:cxnSp>
              <p:nvCxnSpPr>
                <p:cNvPr id="969" name="Straight Connector 968">
                  <a:extLst>
                    <a:ext uri="{FF2B5EF4-FFF2-40B4-BE49-F238E27FC236}">
                      <a16:creationId xmlns:a16="http://schemas.microsoft.com/office/drawing/2014/main" id="{1B46A578-1C20-4F4C-8B86-F975F7E7C4A2}"/>
                    </a:ext>
                  </a:extLst>
                </p:cNvPr>
                <p:cNvCxnSpPr/>
                <p:nvPr/>
              </p:nvCxnSpPr>
              <p:spPr>
                <a:xfrm rot="16200000" flipH="1" flipV="1">
                  <a:off x="5098210" y="3981551"/>
                  <a:ext cx="90578" cy="263268"/>
                </a:xfrm>
                <a:prstGeom prst="line">
                  <a:avLst/>
                </a:prstGeom>
                <a:ln w="952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70" name="Text Box 50">
                  <a:extLst>
                    <a:ext uri="{FF2B5EF4-FFF2-40B4-BE49-F238E27FC236}">
                      <a16:creationId xmlns:a16="http://schemas.microsoft.com/office/drawing/2014/main" id="{C27ED4B6-6384-440D-B049-E7AFB251EC0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75133" y="3808943"/>
                  <a:ext cx="531119" cy="504482"/>
                </a:xfrm>
                <a:prstGeom prst="rect">
                  <a:avLst/>
                </a:prstGeom>
                <a:solidFill>
                  <a:srgbClr val="FFC1B3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 anchorCtr="0">
                  <a:no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endParaRPr lang="en-US" sz="900" b="1" dirty="0">
                    <a:solidFill>
                      <a:srgbClr val="FF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971" name="Oval 52">
                  <a:extLst>
                    <a:ext uri="{FF2B5EF4-FFF2-40B4-BE49-F238E27FC236}">
                      <a16:creationId xmlns:a16="http://schemas.microsoft.com/office/drawing/2014/main" id="{8C950577-1D25-4B55-985D-B07F60F5C5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94149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/>
                <a:p>
                  <a:pPr algn="ctr"/>
                  <a:endParaRPr lang="en-US" sz="900" b="1" dirty="0">
                    <a:latin typeface="Calibri" pitchFamily="34" charset="0"/>
                  </a:endParaRPr>
                </a:p>
              </p:txBody>
            </p:sp>
            <p:sp>
              <p:nvSpPr>
                <p:cNvPr id="972" name="Oval 52">
                  <a:extLst>
                    <a:ext uri="{FF2B5EF4-FFF2-40B4-BE49-F238E27FC236}">
                      <a16:creationId xmlns:a16="http://schemas.microsoft.com/office/drawing/2014/main" id="{2D8DA2D0-87E8-4381-9A7E-DC887ED2C4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5316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/>
                <a:p>
                  <a:pPr algn="ctr"/>
                  <a:endParaRPr lang="en-US" sz="900" b="1" dirty="0">
                    <a:latin typeface="Calibri" pitchFamily="34" charset="0"/>
                  </a:endParaRPr>
                </a:p>
              </p:txBody>
            </p:sp>
          </p:grpSp>
          <p:cxnSp>
            <p:nvCxnSpPr>
              <p:cNvPr id="964" name="Straight Connector 963">
                <a:extLst>
                  <a:ext uri="{FF2B5EF4-FFF2-40B4-BE49-F238E27FC236}">
                    <a16:creationId xmlns:a16="http://schemas.microsoft.com/office/drawing/2014/main" id="{75CDED8A-95E0-421F-B48A-73D9923B1C1A}"/>
                  </a:ext>
                </a:extLst>
              </p:cNvPr>
              <p:cNvCxnSpPr/>
              <p:nvPr/>
            </p:nvCxnSpPr>
            <p:spPr>
              <a:xfrm>
                <a:off x="4865305" y="4463491"/>
                <a:ext cx="108343" cy="130809"/>
              </a:xfrm>
              <a:prstGeom prst="line">
                <a:avLst/>
              </a:prstGeom>
              <a:ln w="952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62" name="Straight Connector 961">
              <a:extLst>
                <a:ext uri="{FF2B5EF4-FFF2-40B4-BE49-F238E27FC236}">
                  <a16:creationId xmlns:a16="http://schemas.microsoft.com/office/drawing/2014/main" id="{EC676CBF-46D3-4C11-BA6C-98F410C2F6F1}"/>
                </a:ext>
              </a:extLst>
            </p:cNvPr>
            <p:cNvCxnSpPr/>
            <p:nvPr/>
          </p:nvCxnSpPr>
          <p:spPr>
            <a:xfrm flipH="1">
              <a:off x="3796187" y="2145096"/>
              <a:ext cx="108341" cy="130809"/>
            </a:xfrm>
            <a:prstGeom prst="line">
              <a:avLst/>
            </a:prstGeom>
            <a:ln w="95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3" name="Group 972">
            <a:extLst>
              <a:ext uri="{FF2B5EF4-FFF2-40B4-BE49-F238E27FC236}">
                <a16:creationId xmlns:a16="http://schemas.microsoft.com/office/drawing/2014/main" id="{37B6DC43-D173-412F-8017-DCEDCB1DF8F6}"/>
              </a:ext>
            </a:extLst>
          </p:cNvPr>
          <p:cNvGrpSpPr/>
          <p:nvPr/>
        </p:nvGrpSpPr>
        <p:grpSpPr>
          <a:xfrm>
            <a:off x="5401741" y="3899941"/>
            <a:ext cx="294463" cy="104397"/>
            <a:chOff x="1580500" y="874921"/>
            <a:chExt cx="3951627" cy="1400984"/>
          </a:xfrm>
        </p:grpSpPr>
        <p:cxnSp>
          <p:nvCxnSpPr>
            <p:cNvPr id="974" name="Straight Connector 973">
              <a:extLst>
                <a:ext uri="{FF2B5EF4-FFF2-40B4-BE49-F238E27FC236}">
                  <a16:creationId xmlns:a16="http://schemas.microsoft.com/office/drawing/2014/main" id="{8E933CD0-DFD8-4E50-A5BF-B0F73CABB9AC}"/>
                </a:ext>
              </a:extLst>
            </p:cNvPr>
            <p:cNvCxnSpPr>
              <a:cxnSpLocks/>
              <a:endCxn id="986" idx="2"/>
            </p:cNvCxnSpPr>
            <p:nvPr/>
          </p:nvCxnSpPr>
          <p:spPr>
            <a:xfrm>
              <a:off x="2016839" y="1092469"/>
              <a:ext cx="287886" cy="1"/>
            </a:xfrm>
            <a:prstGeom prst="line">
              <a:avLst/>
            </a:prstGeom>
            <a:ln w="95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5" name="Straight Connector 974">
              <a:extLst>
                <a:ext uri="{FF2B5EF4-FFF2-40B4-BE49-F238E27FC236}">
                  <a16:creationId xmlns:a16="http://schemas.microsoft.com/office/drawing/2014/main" id="{85D58A6C-B149-4C29-A5F1-F05E3C8044F4}"/>
                </a:ext>
              </a:extLst>
            </p:cNvPr>
            <p:cNvCxnSpPr/>
            <p:nvPr/>
          </p:nvCxnSpPr>
          <p:spPr>
            <a:xfrm>
              <a:off x="2738594" y="1092469"/>
              <a:ext cx="287886" cy="1"/>
            </a:xfrm>
            <a:prstGeom prst="line">
              <a:avLst/>
            </a:prstGeom>
            <a:ln w="95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6" name="Group 975">
              <a:extLst>
                <a:ext uri="{FF2B5EF4-FFF2-40B4-BE49-F238E27FC236}">
                  <a16:creationId xmlns:a16="http://schemas.microsoft.com/office/drawing/2014/main" id="{CCB5C583-553E-4446-837E-784B99A1DF94}"/>
                </a:ext>
              </a:extLst>
            </p:cNvPr>
            <p:cNvGrpSpPr/>
            <p:nvPr/>
          </p:nvGrpSpPr>
          <p:grpSpPr>
            <a:xfrm>
              <a:off x="1580500" y="874921"/>
              <a:ext cx="3951627" cy="1400984"/>
              <a:chOff x="2151221" y="3193316"/>
              <a:chExt cx="3951627" cy="1400984"/>
            </a:xfrm>
          </p:grpSpPr>
          <p:grpSp>
            <p:nvGrpSpPr>
              <p:cNvPr id="978" name="Group 977">
                <a:extLst>
                  <a:ext uri="{FF2B5EF4-FFF2-40B4-BE49-F238E27FC236}">
                    <a16:creationId xmlns:a16="http://schemas.microsoft.com/office/drawing/2014/main" id="{92434CF8-E7DF-42A5-93C6-2632A22BC634}"/>
                  </a:ext>
                </a:extLst>
              </p:cNvPr>
              <p:cNvGrpSpPr/>
              <p:nvPr/>
            </p:nvGrpSpPr>
            <p:grpSpPr>
              <a:xfrm>
                <a:off x="2151221" y="3193316"/>
                <a:ext cx="3951627" cy="1270175"/>
                <a:chOff x="2975316" y="3521930"/>
                <a:chExt cx="2830936" cy="909950"/>
              </a:xfrm>
            </p:grpSpPr>
            <p:sp>
              <p:nvSpPr>
                <p:cNvPr id="980" name="AutoShape 48">
                  <a:extLst>
                    <a:ext uri="{FF2B5EF4-FFF2-40B4-BE49-F238E27FC236}">
                      <a16:creationId xmlns:a16="http://schemas.microsoft.com/office/drawing/2014/main" id="{658D5E76-0D0A-4097-84CD-E74A841288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3379" y="4039911"/>
                  <a:ext cx="452772" cy="391969"/>
                </a:xfrm>
                <a:custGeom>
                  <a:avLst/>
                  <a:gdLst>
                    <a:gd name="connsiteX0" fmla="*/ 0 w 452772"/>
                    <a:gd name="connsiteY0" fmla="*/ 163892 h 429075"/>
                    <a:gd name="connsiteX1" fmla="*/ 226386 w 452772"/>
                    <a:gd name="connsiteY1" fmla="*/ 0 h 429075"/>
                    <a:gd name="connsiteX2" fmla="*/ 452772 w 452772"/>
                    <a:gd name="connsiteY2" fmla="*/ 163892 h 429075"/>
                    <a:gd name="connsiteX3" fmla="*/ 366300 w 452772"/>
                    <a:gd name="connsiteY3" fmla="*/ 429074 h 429075"/>
                    <a:gd name="connsiteX4" fmla="*/ 86472 w 452772"/>
                    <a:gd name="connsiteY4" fmla="*/ 429074 h 429075"/>
                    <a:gd name="connsiteX5" fmla="*/ 0 w 452772"/>
                    <a:gd name="connsiteY5" fmla="*/ 163892 h 429075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317826 w 452772"/>
                    <a:gd name="connsiteY5" fmla="*/ 91440 h 429074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158800 w 452772"/>
                    <a:gd name="connsiteY5" fmla="*/ 38431 h 429074"/>
                    <a:gd name="connsiteX0" fmla="*/ 295298 w 452772"/>
                    <a:gd name="connsiteY0" fmla="*/ 19878 h 390643"/>
                    <a:gd name="connsiteX1" fmla="*/ 452772 w 452772"/>
                    <a:gd name="connsiteY1" fmla="*/ 125461 h 390643"/>
                    <a:gd name="connsiteX2" fmla="*/ 366300 w 452772"/>
                    <a:gd name="connsiteY2" fmla="*/ 390643 h 390643"/>
                    <a:gd name="connsiteX3" fmla="*/ 86472 w 452772"/>
                    <a:gd name="connsiteY3" fmla="*/ 390643 h 390643"/>
                    <a:gd name="connsiteX4" fmla="*/ 0 w 452772"/>
                    <a:gd name="connsiteY4" fmla="*/ 125461 h 390643"/>
                    <a:gd name="connsiteX5" fmla="*/ 158800 w 452772"/>
                    <a:gd name="connsiteY5" fmla="*/ 0 h 390643"/>
                    <a:gd name="connsiteX0" fmla="*/ 276744 w 452772"/>
                    <a:gd name="connsiteY0" fmla="*/ 0 h 391969"/>
                    <a:gd name="connsiteX1" fmla="*/ 452772 w 452772"/>
                    <a:gd name="connsiteY1" fmla="*/ 126787 h 391969"/>
                    <a:gd name="connsiteX2" fmla="*/ 366300 w 452772"/>
                    <a:gd name="connsiteY2" fmla="*/ 391969 h 391969"/>
                    <a:gd name="connsiteX3" fmla="*/ 86472 w 452772"/>
                    <a:gd name="connsiteY3" fmla="*/ 391969 h 391969"/>
                    <a:gd name="connsiteX4" fmla="*/ 0 w 452772"/>
                    <a:gd name="connsiteY4" fmla="*/ 126787 h 391969"/>
                    <a:gd name="connsiteX5" fmla="*/ 158800 w 452772"/>
                    <a:gd name="connsiteY5" fmla="*/ 1326 h 39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2772" h="391969">
                      <a:moveTo>
                        <a:pt x="276744" y="0"/>
                      </a:moveTo>
                      <a:lnTo>
                        <a:pt x="452772" y="126787"/>
                      </a:lnTo>
                      <a:lnTo>
                        <a:pt x="366300" y="391969"/>
                      </a:lnTo>
                      <a:lnTo>
                        <a:pt x="86472" y="391969"/>
                      </a:lnTo>
                      <a:lnTo>
                        <a:pt x="0" y="126787"/>
                      </a:lnTo>
                      <a:cubicBezTo>
                        <a:pt x="75462" y="72156"/>
                        <a:pt x="158800" y="1326"/>
                        <a:pt x="158800" y="1326"/>
                      </a:cubicBezTo>
                    </a:path>
                  </a:pathLst>
                </a:custGeom>
                <a:solidFill>
                  <a:srgbClr val="00B05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>
                  <a:noAutofit/>
                </a:bodyPr>
                <a:lstStyle/>
                <a:p>
                  <a:endParaRPr lang="en-US" sz="800" b="1"/>
                </a:p>
              </p:txBody>
            </p:sp>
            <p:cxnSp>
              <p:nvCxnSpPr>
                <p:cNvPr id="981" name="Straight Connector 980">
                  <a:extLst>
                    <a:ext uri="{FF2B5EF4-FFF2-40B4-BE49-F238E27FC236}">
                      <a16:creationId xmlns:a16="http://schemas.microsoft.com/office/drawing/2014/main" id="{E29E5023-0BCB-493C-8EC2-204728F2A8D2}"/>
                    </a:ext>
                  </a:extLst>
                </p:cNvPr>
                <p:cNvCxnSpPr/>
                <p:nvPr/>
              </p:nvCxnSpPr>
              <p:spPr>
                <a:xfrm flipV="1">
                  <a:off x="4551829" y="3883631"/>
                  <a:ext cx="0" cy="274843"/>
                </a:xfrm>
                <a:prstGeom prst="line">
                  <a:avLst/>
                </a:prstGeom>
                <a:ln w="952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2" name="Straight Connector 981">
                  <a:extLst>
                    <a:ext uri="{FF2B5EF4-FFF2-40B4-BE49-F238E27FC236}">
                      <a16:creationId xmlns:a16="http://schemas.microsoft.com/office/drawing/2014/main" id="{FC69060D-151D-4595-92A4-8ACEF8E8C364}"/>
                    </a:ext>
                  </a:extLst>
                </p:cNvPr>
                <p:cNvCxnSpPr/>
                <p:nvPr/>
              </p:nvCxnSpPr>
              <p:spPr>
                <a:xfrm rot="-2160000" flipH="1" flipV="1">
                  <a:off x="4392528" y="3662595"/>
                  <a:ext cx="90578" cy="263268"/>
                </a:xfrm>
                <a:prstGeom prst="line">
                  <a:avLst/>
                </a:prstGeom>
                <a:ln w="952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3" name="Oval 52">
                  <a:extLst>
                    <a:ext uri="{FF2B5EF4-FFF2-40B4-BE49-F238E27FC236}">
                      <a16:creationId xmlns:a16="http://schemas.microsoft.com/office/drawing/2014/main" id="{05C13C87-3A5C-4FB2-A46A-A09F4DF32A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1212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/>
                <a:p>
                  <a:pPr algn="ctr"/>
                  <a:endParaRPr lang="en-US" sz="900" b="1" dirty="0">
                    <a:latin typeface="Calibri" pitchFamily="34" charset="0"/>
                  </a:endParaRPr>
                </a:p>
              </p:txBody>
            </p:sp>
            <p:cxnSp>
              <p:nvCxnSpPr>
                <p:cNvPr id="984" name="Straight Connector 983">
                  <a:extLst>
                    <a:ext uri="{FF2B5EF4-FFF2-40B4-BE49-F238E27FC236}">
                      <a16:creationId xmlns:a16="http://schemas.microsoft.com/office/drawing/2014/main" id="{C17498DC-5EC5-46C0-8FB0-6E62B1445477}"/>
                    </a:ext>
                  </a:extLst>
                </p:cNvPr>
                <p:cNvCxnSpPr/>
                <p:nvPr/>
              </p:nvCxnSpPr>
              <p:spPr>
                <a:xfrm rot="16200000" flipH="1" flipV="1">
                  <a:off x="5098210" y="3981551"/>
                  <a:ext cx="90578" cy="263268"/>
                </a:xfrm>
                <a:prstGeom prst="line">
                  <a:avLst/>
                </a:prstGeom>
                <a:ln w="952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5" name="Text Box 50">
                  <a:extLst>
                    <a:ext uri="{FF2B5EF4-FFF2-40B4-BE49-F238E27FC236}">
                      <a16:creationId xmlns:a16="http://schemas.microsoft.com/office/drawing/2014/main" id="{36703674-5239-4F07-8927-7B08FB7FAC3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75133" y="3808943"/>
                  <a:ext cx="531119" cy="504482"/>
                </a:xfrm>
                <a:prstGeom prst="rect">
                  <a:avLst/>
                </a:prstGeom>
                <a:solidFill>
                  <a:srgbClr val="FFC1B3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 anchorCtr="0">
                  <a:no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endParaRPr lang="en-US" sz="900" b="1" dirty="0">
                    <a:solidFill>
                      <a:srgbClr val="FF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986" name="Oval 52">
                  <a:extLst>
                    <a:ext uri="{FF2B5EF4-FFF2-40B4-BE49-F238E27FC236}">
                      <a16:creationId xmlns:a16="http://schemas.microsoft.com/office/drawing/2014/main" id="{DC3F364A-7F8A-438C-B3A5-882C9CCF4D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94149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/>
                <a:p>
                  <a:pPr algn="ctr"/>
                  <a:endParaRPr lang="en-US" sz="900" b="1" dirty="0">
                    <a:latin typeface="Calibri" pitchFamily="34" charset="0"/>
                  </a:endParaRPr>
                </a:p>
              </p:txBody>
            </p:sp>
            <p:sp>
              <p:nvSpPr>
                <p:cNvPr id="987" name="Oval 52">
                  <a:extLst>
                    <a:ext uri="{FF2B5EF4-FFF2-40B4-BE49-F238E27FC236}">
                      <a16:creationId xmlns:a16="http://schemas.microsoft.com/office/drawing/2014/main" id="{F79E8511-DBBF-44B0-BCF5-43182619E1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5316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/>
                <a:p>
                  <a:pPr algn="ctr"/>
                  <a:endParaRPr lang="en-US" sz="900" b="1" dirty="0">
                    <a:latin typeface="Calibri" pitchFamily="34" charset="0"/>
                  </a:endParaRPr>
                </a:p>
              </p:txBody>
            </p:sp>
          </p:grpSp>
          <p:cxnSp>
            <p:nvCxnSpPr>
              <p:cNvPr id="979" name="Straight Connector 978">
                <a:extLst>
                  <a:ext uri="{FF2B5EF4-FFF2-40B4-BE49-F238E27FC236}">
                    <a16:creationId xmlns:a16="http://schemas.microsoft.com/office/drawing/2014/main" id="{3C867A3F-F501-4344-B433-B7F2D03CE919}"/>
                  </a:ext>
                </a:extLst>
              </p:cNvPr>
              <p:cNvCxnSpPr/>
              <p:nvPr/>
            </p:nvCxnSpPr>
            <p:spPr>
              <a:xfrm>
                <a:off x="4865305" y="4463491"/>
                <a:ext cx="108343" cy="130809"/>
              </a:xfrm>
              <a:prstGeom prst="line">
                <a:avLst/>
              </a:prstGeom>
              <a:ln w="952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77" name="Straight Connector 976">
              <a:extLst>
                <a:ext uri="{FF2B5EF4-FFF2-40B4-BE49-F238E27FC236}">
                  <a16:creationId xmlns:a16="http://schemas.microsoft.com/office/drawing/2014/main" id="{66B96537-8161-4E31-A55B-0F24F188A218}"/>
                </a:ext>
              </a:extLst>
            </p:cNvPr>
            <p:cNvCxnSpPr/>
            <p:nvPr/>
          </p:nvCxnSpPr>
          <p:spPr>
            <a:xfrm flipH="1">
              <a:off x="3796187" y="2145096"/>
              <a:ext cx="108341" cy="130809"/>
            </a:xfrm>
            <a:prstGeom prst="line">
              <a:avLst/>
            </a:prstGeom>
            <a:ln w="95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8" name="Group 987">
            <a:extLst>
              <a:ext uri="{FF2B5EF4-FFF2-40B4-BE49-F238E27FC236}">
                <a16:creationId xmlns:a16="http://schemas.microsoft.com/office/drawing/2014/main" id="{2DC347B5-3283-44AD-A273-CFAE801A5802}"/>
              </a:ext>
            </a:extLst>
          </p:cNvPr>
          <p:cNvGrpSpPr/>
          <p:nvPr/>
        </p:nvGrpSpPr>
        <p:grpSpPr>
          <a:xfrm>
            <a:off x="5610228" y="3272491"/>
            <a:ext cx="294463" cy="104397"/>
            <a:chOff x="1580500" y="874921"/>
            <a:chExt cx="3951627" cy="1400984"/>
          </a:xfrm>
        </p:grpSpPr>
        <p:cxnSp>
          <p:nvCxnSpPr>
            <p:cNvPr id="989" name="Straight Connector 988">
              <a:extLst>
                <a:ext uri="{FF2B5EF4-FFF2-40B4-BE49-F238E27FC236}">
                  <a16:creationId xmlns:a16="http://schemas.microsoft.com/office/drawing/2014/main" id="{54600DC1-499A-4684-8393-5A22901BE1F3}"/>
                </a:ext>
              </a:extLst>
            </p:cNvPr>
            <p:cNvCxnSpPr>
              <a:cxnSpLocks/>
              <a:endCxn id="1001" idx="2"/>
            </p:cNvCxnSpPr>
            <p:nvPr/>
          </p:nvCxnSpPr>
          <p:spPr>
            <a:xfrm>
              <a:off x="2016839" y="1092469"/>
              <a:ext cx="287886" cy="1"/>
            </a:xfrm>
            <a:prstGeom prst="line">
              <a:avLst/>
            </a:prstGeom>
            <a:ln w="95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0" name="Straight Connector 989">
              <a:extLst>
                <a:ext uri="{FF2B5EF4-FFF2-40B4-BE49-F238E27FC236}">
                  <a16:creationId xmlns:a16="http://schemas.microsoft.com/office/drawing/2014/main" id="{1E8DE34F-7FBB-40C9-9B74-9A11E30F12A0}"/>
                </a:ext>
              </a:extLst>
            </p:cNvPr>
            <p:cNvCxnSpPr/>
            <p:nvPr/>
          </p:nvCxnSpPr>
          <p:spPr>
            <a:xfrm>
              <a:off x="2738594" y="1092469"/>
              <a:ext cx="287886" cy="1"/>
            </a:xfrm>
            <a:prstGeom prst="line">
              <a:avLst/>
            </a:prstGeom>
            <a:ln w="95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91" name="Group 990">
              <a:extLst>
                <a:ext uri="{FF2B5EF4-FFF2-40B4-BE49-F238E27FC236}">
                  <a16:creationId xmlns:a16="http://schemas.microsoft.com/office/drawing/2014/main" id="{1042EE67-4800-4E46-9CB1-6DDE874146BE}"/>
                </a:ext>
              </a:extLst>
            </p:cNvPr>
            <p:cNvGrpSpPr/>
            <p:nvPr/>
          </p:nvGrpSpPr>
          <p:grpSpPr>
            <a:xfrm>
              <a:off x="1580500" y="874921"/>
              <a:ext cx="3951627" cy="1400984"/>
              <a:chOff x="2151221" y="3193316"/>
              <a:chExt cx="3951627" cy="1400984"/>
            </a:xfrm>
          </p:grpSpPr>
          <p:grpSp>
            <p:nvGrpSpPr>
              <p:cNvPr id="993" name="Group 992">
                <a:extLst>
                  <a:ext uri="{FF2B5EF4-FFF2-40B4-BE49-F238E27FC236}">
                    <a16:creationId xmlns:a16="http://schemas.microsoft.com/office/drawing/2014/main" id="{4F5A5829-677B-43AE-9A9B-C82BA703BF11}"/>
                  </a:ext>
                </a:extLst>
              </p:cNvPr>
              <p:cNvGrpSpPr/>
              <p:nvPr/>
            </p:nvGrpSpPr>
            <p:grpSpPr>
              <a:xfrm>
                <a:off x="2151221" y="3193316"/>
                <a:ext cx="3951627" cy="1270175"/>
                <a:chOff x="2975316" y="3521930"/>
                <a:chExt cx="2830936" cy="909950"/>
              </a:xfrm>
            </p:grpSpPr>
            <p:sp>
              <p:nvSpPr>
                <p:cNvPr id="995" name="AutoShape 48">
                  <a:extLst>
                    <a:ext uri="{FF2B5EF4-FFF2-40B4-BE49-F238E27FC236}">
                      <a16:creationId xmlns:a16="http://schemas.microsoft.com/office/drawing/2014/main" id="{94EABACE-74B9-45D8-A035-737799131B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3379" y="4039911"/>
                  <a:ext cx="452772" cy="391969"/>
                </a:xfrm>
                <a:custGeom>
                  <a:avLst/>
                  <a:gdLst>
                    <a:gd name="connsiteX0" fmla="*/ 0 w 452772"/>
                    <a:gd name="connsiteY0" fmla="*/ 163892 h 429075"/>
                    <a:gd name="connsiteX1" fmla="*/ 226386 w 452772"/>
                    <a:gd name="connsiteY1" fmla="*/ 0 h 429075"/>
                    <a:gd name="connsiteX2" fmla="*/ 452772 w 452772"/>
                    <a:gd name="connsiteY2" fmla="*/ 163892 h 429075"/>
                    <a:gd name="connsiteX3" fmla="*/ 366300 w 452772"/>
                    <a:gd name="connsiteY3" fmla="*/ 429074 h 429075"/>
                    <a:gd name="connsiteX4" fmla="*/ 86472 w 452772"/>
                    <a:gd name="connsiteY4" fmla="*/ 429074 h 429075"/>
                    <a:gd name="connsiteX5" fmla="*/ 0 w 452772"/>
                    <a:gd name="connsiteY5" fmla="*/ 163892 h 429075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317826 w 452772"/>
                    <a:gd name="connsiteY5" fmla="*/ 91440 h 429074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158800 w 452772"/>
                    <a:gd name="connsiteY5" fmla="*/ 38431 h 429074"/>
                    <a:gd name="connsiteX0" fmla="*/ 295298 w 452772"/>
                    <a:gd name="connsiteY0" fmla="*/ 19878 h 390643"/>
                    <a:gd name="connsiteX1" fmla="*/ 452772 w 452772"/>
                    <a:gd name="connsiteY1" fmla="*/ 125461 h 390643"/>
                    <a:gd name="connsiteX2" fmla="*/ 366300 w 452772"/>
                    <a:gd name="connsiteY2" fmla="*/ 390643 h 390643"/>
                    <a:gd name="connsiteX3" fmla="*/ 86472 w 452772"/>
                    <a:gd name="connsiteY3" fmla="*/ 390643 h 390643"/>
                    <a:gd name="connsiteX4" fmla="*/ 0 w 452772"/>
                    <a:gd name="connsiteY4" fmla="*/ 125461 h 390643"/>
                    <a:gd name="connsiteX5" fmla="*/ 158800 w 452772"/>
                    <a:gd name="connsiteY5" fmla="*/ 0 h 390643"/>
                    <a:gd name="connsiteX0" fmla="*/ 276744 w 452772"/>
                    <a:gd name="connsiteY0" fmla="*/ 0 h 391969"/>
                    <a:gd name="connsiteX1" fmla="*/ 452772 w 452772"/>
                    <a:gd name="connsiteY1" fmla="*/ 126787 h 391969"/>
                    <a:gd name="connsiteX2" fmla="*/ 366300 w 452772"/>
                    <a:gd name="connsiteY2" fmla="*/ 391969 h 391969"/>
                    <a:gd name="connsiteX3" fmla="*/ 86472 w 452772"/>
                    <a:gd name="connsiteY3" fmla="*/ 391969 h 391969"/>
                    <a:gd name="connsiteX4" fmla="*/ 0 w 452772"/>
                    <a:gd name="connsiteY4" fmla="*/ 126787 h 391969"/>
                    <a:gd name="connsiteX5" fmla="*/ 158800 w 452772"/>
                    <a:gd name="connsiteY5" fmla="*/ 1326 h 39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2772" h="391969">
                      <a:moveTo>
                        <a:pt x="276744" y="0"/>
                      </a:moveTo>
                      <a:lnTo>
                        <a:pt x="452772" y="126787"/>
                      </a:lnTo>
                      <a:lnTo>
                        <a:pt x="366300" y="391969"/>
                      </a:lnTo>
                      <a:lnTo>
                        <a:pt x="86472" y="391969"/>
                      </a:lnTo>
                      <a:lnTo>
                        <a:pt x="0" y="126787"/>
                      </a:lnTo>
                      <a:cubicBezTo>
                        <a:pt x="75462" y="72156"/>
                        <a:pt x="158800" y="1326"/>
                        <a:pt x="158800" y="1326"/>
                      </a:cubicBezTo>
                    </a:path>
                  </a:pathLst>
                </a:custGeom>
                <a:solidFill>
                  <a:srgbClr val="00B05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>
                  <a:noAutofit/>
                </a:bodyPr>
                <a:lstStyle/>
                <a:p>
                  <a:endParaRPr lang="en-US" sz="800" b="1"/>
                </a:p>
              </p:txBody>
            </p:sp>
            <p:cxnSp>
              <p:nvCxnSpPr>
                <p:cNvPr id="996" name="Straight Connector 995">
                  <a:extLst>
                    <a:ext uri="{FF2B5EF4-FFF2-40B4-BE49-F238E27FC236}">
                      <a16:creationId xmlns:a16="http://schemas.microsoft.com/office/drawing/2014/main" id="{78F6E84A-B09A-4333-A9A5-725B425CE97E}"/>
                    </a:ext>
                  </a:extLst>
                </p:cNvPr>
                <p:cNvCxnSpPr/>
                <p:nvPr/>
              </p:nvCxnSpPr>
              <p:spPr>
                <a:xfrm flipV="1">
                  <a:off x="4551829" y="3883631"/>
                  <a:ext cx="0" cy="274843"/>
                </a:xfrm>
                <a:prstGeom prst="line">
                  <a:avLst/>
                </a:prstGeom>
                <a:ln w="952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7" name="Straight Connector 996">
                  <a:extLst>
                    <a:ext uri="{FF2B5EF4-FFF2-40B4-BE49-F238E27FC236}">
                      <a16:creationId xmlns:a16="http://schemas.microsoft.com/office/drawing/2014/main" id="{3EF8656B-FFDB-404F-8AF4-DDA042D378A8}"/>
                    </a:ext>
                  </a:extLst>
                </p:cNvPr>
                <p:cNvCxnSpPr/>
                <p:nvPr/>
              </p:nvCxnSpPr>
              <p:spPr>
                <a:xfrm rot="-2160000" flipH="1" flipV="1">
                  <a:off x="4392528" y="3662595"/>
                  <a:ext cx="90578" cy="263268"/>
                </a:xfrm>
                <a:prstGeom prst="line">
                  <a:avLst/>
                </a:prstGeom>
                <a:ln w="952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98" name="Oval 52">
                  <a:extLst>
                    <a:ext uri="{FF2B5EF4-FFF2-40B4-BE49-F238E27FC236}">
                      <a16:creationId xmlns:a16="http://schemas.microsoft.com/office/drawing/2014/main" id="{C9F1702F-BD0E-4EE8-B7CF-886D472034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1212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/>
                <a:p>
                  <a:pPr algn="ctr"/>
                  <a:endParaRPr lang="en-US" sz="900" b="1" dirty="0">
                    <a:latin typeface="Calibri" pitchFamily="34" charset="0"/>
                  </a:endParaRPr>
                </a:p>
              </p:txBody>
            </p:sp>
            <p:cxnSp>
              <p:nvCxnSpPr>
                <p:cNvPr id="999" name="Straight Connector 998">
                  <a:extLst>
                    <a:ext uri="{FF2B5EF4-FFF2-40B4-BE49-F238E27FC236}">
                      <a16:creationId xmlns:a16="http://schemas.microsoft.com/office/drawing/2014/main" id="{30E423F4-F3B3-4F31-8CA7-DDB39876DB4C}"/>
                    </a:ext>
                  </a:extLst>
                </p:cNvPr>
                <p:cNvCxnSpPr/>
                <p:nvPr/>
              </p:nvCxnSpPr>
              <p:spPr>
                <a:xfrm rot="16200000" flipH="1" flipV="1">
                  <a:off x="5098210" y="3981551"/>
                  <a:ext cx="90578" cy="263268"/>
                </a:xfrm>
                <a:prstGeom prst="line">
                  <a:avLst/>
                </a:prstGeom>
                <a:ln w="952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00" name="Text Box 50">
                  <a:extLst>
                    <a:ext uri="{FF2B5EF4-FFF2-40B4-BE49-F238E27FC236}">
                      <a16:creationId xmlns:a16="http://schemas.microsoft.com/office/drawing/2014/main" id="{98AF8F5A-4151-4423-8FA4-7A2FE2F979D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75133" y="3808943"/>
                  <a:ext cx="531119" cy="504482"/>
                </a:xfrm>
                <a:prstGeom prst="rect">
                  <a:avLst/>
                </a:prstGeom>
                <a:solidFill>
                  <a:srgbClr val="FFC1B3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 anchorCtr="0">
                  <a:no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endParaRPr lang="en-US" sz="900" b="1" dirty="0">
                    <a:solidFill>
                      <a:srgbClr val="FF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001" name="Oval 52">
                  <a:extLst>
                    <a:ext uri="{FF2B5EF4-FFF2-40B4-BE49-F238E27FC236}">
                      <a16:creationId xmlns:a16="http://schemas.microsoft.com/office/drawing/2014/main" id="{82934110-4F72-4F23-83B3-F0F88430CA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94149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/>
                <a:p>
                  <a:pPr algn="ctr"/>
                  <a:endParaRPr lang="en-US" sz="900" b="1" dirty="0">
                    <a:latin typeface="Calibri" pitchFamily="34" charset="0"/>
                  </a:endParaRPr>
                </a:p>
              </p:txBody>
            </p:sp>
            <p:sp>
              <p:nvSpPr>
                <p:cNvPr id="1002" name="Oval 52">
                  <a:extLst>
                    <a:ext uri="{FF2B5EF4-FFF2-40B4-BE49-F238E27FC236}">
                      <a16:creationId xmlns:a16="http://schemas.microsoft.com/office/drawing/2014/main" id="{7DB464AD-67F0-4E89-B22A-6BAAC7282B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5316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/>
                <a:p>
                  <a:pPr algn="ctr"/>
                  <a:endParaRPr lang="en-US" sz="900" b="1" dirty="0">
                    <a:latin typeface="Calibri" pitchFamily="34" charset="0"/>
                  </a:endParaRPr>
                </a:p>
              </p:txBody>
            </p:sp>
          </p:grpSp>
          <p:cxnSp>
            <p:nvCxnSpPr>
              <p:cNvPr id="994" name="Straight Connector 993">
                <a:extLst>
                  <a:ext uri="{FF2B5EF4-FFF2-40B4-BE49-F238E27FC236}">
                    <a16:creationId xmlns:a16="http://schemas.microsoft.com/office/drawing/2014/main" id="{1338BE2F-3F3A-4E27-84A0-8D2EF8BC834F}"/>
                  </a:ext>
                </a:extLst>
              </p:cNvPr>
              <p:cNvCxnSpPr/>
              <p:nvPr/>
            </p:nvCxnSpPr>
            <p:spPr>
              <a:xfrm>
                <a:off x="4865305" y="4463491"/>
                <a:ext cx="108343" cy="130809"/>
              </a:xfrm>
              <a:prstGeom prst="line">
                <a:avLst/>
              </a:prstGeom>
              <a:ln w="952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92" name="Straight Connector 991">
              <a:extLst>
                <a:ext uri="{FF2B5EF4-FFF2-40B4-BE49-F238E27FC236}">
                  <a16:creationId xmlns:a16="http://schemas.microsoft.com/office/drawing/2014/main" id="{303F89BF-FBB9-4559-A342-370009BEA215}"/>
                </a:ext>
              </a:extLst>
            </p:cNvPr>
            <p:cNvCxnSpPr/>
            <p:nvPr/>
          </p:nvCxnSpPr>
          <p:spPr>
            <a:xfrm flipH="1">
              <a:off x="3796187" y="2145096"/>
              <a:ext cx="108341" cy="130809"/>
            </a:xfrm>
            <a:prstGeom prst="line">
              <a:avLst/>
            </a:prstGeom>
            <a:ln w="95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3" name="Group 1002">
            <a:extLst>
              <a:ext uri="{FF2B5EF4-FFF2-40B4-BE49-F238E27FC236}">
                <a16:creationId xmlns:a16="http://schemas.microsoft.com/office/drawing/2014/main" id="{838D8517-3384-4016-9B39-EE2CC3ABE3DA}"/>
              </a:ext>
            </a:extLst>
          </p:cNvPr>
          <p:cNvGrpSpPr/>
          <p:nvPr/>
        </p:nvGrpSpPr>
        <p:grpSpPr>
          <a:xfrm>
            <a:off x="3916946" y="4276448"/>
            <a:ext cx="294463" cy="104397"/>
            <a:chOff x="1580500" y="874921"/>
            <a:chExt cx="3951627" cy="1400984"/>
          </a:xfrm>
        </p:grpSpPr>
        <p:cxnSp>
          <p:nvCxnSpPr>
            <p:cNvPr id="1004" name="Straight Connector 1003">
              <a:extLst>
                <a:ext uri="{FF2B5EF4-FFF2-40B4-BE49-F238E27FC236}">
                  <a16:creationId xmlns:a16="http://schemas.microsoft.com/office/drawing/2014/main" id="{8C2732A4-50F5-40E1-A503-F9298693EAE2}"/>
                </a:ext>
              </a:extLst>
            </p:cNvPr>
            <p:cNvCxnSpPr>
              <a:cxnSpLocks/>
              <a:endCxn id="1016" idx="2"/>
            </p:cNvCxnSpPr>
            <p:nvPr/>
          </p:nvCxnSpPr>
          <p:spPr>
            <a:xfrm>
              <a:off x="2016839" y="1092469"/>
              <a:ext cx="287886" cy="1"/>
            </a:xfrm>
            <a:prstGeom prst="line">
              <a:avLst/>
            </a:prstGeom>
            <a:ln w="95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5" name="Straight Connector 1004">
              <a:extLst>
                <a:ext uri="{FF2B5EF4-FFF2-40B4-BE49-F238E27FC236}">
                  <a16:creationId xmlns:a16="http://schemas.microsoft.com/office/drawing/2014/main" id="{B1220F44-9C9D-4150-ADE7-64439EEE36E0}"/>
                </a:ext>
              </a:extLst>
            </p:cNvPr>
            <p:cNvCxnSpPr/>
            <p:nvPr/>
          </p:nvCxnSpPr>
          <p:spPr>
            <a:xfrm>
              <a:off x="2738594" y="1092469"/>
              <a:ext cx="287886" cy="1"/>
            </a:xfrm>
            <a:prstGeom prst="line">
              <a:avLst/>
            </a:prstGeom>
            <a:ln w="95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06" name="Group 1005">
              <a:extLst>
                <a:ext uri="{FF2B5EF4-FFF2-40B4-BE49-F238E27FC236}">
                  <a16:creationId xmlns:a16="http://schemas.microsoft.com/office/drawing/2014/main" id="{13A263D8-54C2-4696-B23B-2CFCD4883E8B}"/>
                </a:ext>
              </a:extLst>
            </p:cNvPr>
            <p:cNvGrpSpPr/>
            <p:nvPr/>
          </p:nvGrpSpPr>
          <p:grpSpPr>
            <a:xfrm>
              <a:off x="1580500" y="874921"/>
              <a:ext cx="3951627" cy="1400984"/>
              <a:chOff x="2151221" y="3193316"/>
              <a:chExt cx="3951627" cy="1400984"/>
            </a:xfrm>
          </p:grpSpPr>
          <p:grpSp>
            <p:nvGrpSpPr>
              <p:cNvPr id="1008" name="Group 1007">
                <a:extLst>
                  <a:ext uri="{FF2B5EF4-FFF2-40B4-BE49-F238E27FC236}">
                    <a16:creationId xmlns:a16="http://schemas.microsoft.com/office/drawing/2014/main" id="{51F7E4E1-822C-416F-8F4B-21142D199EEE}"/>
                  </a:ext>
                </a:extLst>
              </p:cNvPr>
              <p:cNvGrpSpPr/>
              <p:nvPr/>
            </p:nvGrpSpPr>
            <p:grpSpPr>
              <a:xfrm>
                <a:off x="2151221" y="3193316"/>
                <a:ext cx="3951627" cy="1270175"/>
                <a:chOff x="2975316" y="3521930"/>
                <a:chExt cx="2830936" cy="909950"/>
              </a:xfrm>
            </p:grpSpPr>
            <p:sp>
              <p:nvSpPr>
                <p:cNvPr id="1010" name="AutoShape 48">
                  <a:extLst>
                    <a:ext uri="{FF2B5EF4-FFF2-40B4-BE49-F238E27FC236}">
                      <a16:creationId xmlns:a16="http://schemas.microsoft.com/office/drawing/2014/main" id="{50CD6D00-2648-4206-BDEE-0325FFE0AF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3379" y="4039911"/>
                  <a:ext cx="452772" cy="391969"/>
                </a:xfrm>
                <a:custGeom>
                  <a:avLst/>
                  <a:gdLst>
                    <a:gd name="connsiteX0" fmla="*/ 0 w 452772"/>
                    <a:gd name="connsiteY0" fmla="*/ 163892 h 429075"/>
                    <a:gd name="connsiteX1" fmla="*/ 226386 w 452772"/>
                    <a:gd name="connsiteY1" fmla="*/ 0 h 429075"/>
                    <a:gd name="connsiteX2" fmla="*/ 452772 w 452772"/>
                    <a:gd name="connsiteY2" fmla="*/ 163892 h 429075"/>
                    <a:gd name="connsiteX3" fmla="*/ 366300 w 452772"/>
                    <a:gd name="connsiteY3" fmla="*/ 429074 h 429075"/>
                    <a:gd name="connsiteX4" fmla="*/ 86472 w 452772"/>
                    <a:gd name="connsiteY4" fmla="*/ 429074 h 429075"/>
                    <a:gd name="connsiteX5" fmla="*/ 0 w 452772"/>
                    <a:gd name="connsiteY5" fmla="*/ 163892 h 429075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317826 w 452772"/>
                    <a:gd name="connsiteY5" fmla="*/ 91440 h 429074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158800 w 452772"/>
                    <a:gd name="connsiteY5" fmla="*/ 38431 h 429074"/>
                    <a:gd name="connsiteX0" fmla="*/ 295298 w 452772"/>
                    <a:gd name="connsiteY0" fmla="*/ 19878 h 390643"/>
                    <a:gd name="connsiteX1" fmla="*/ 452772 w 452772"/>
                    <a:gd name="connsiteY1" fmla="*/ 125461 h 390643"/>
                    <a:gd name="connsiteX2" fmla="*/ 366300 w 452772"/>
                    <a:gd name="connsiteY2" fmla="*/ 390643 h 390643"/>
                    <a:gd name="connsiteX3" fmla="*/ 86472 w 452772"/>
                    <a:gd name="connsiteY3" fmla="*/ 390643 h 390643"/>
                    <a:gd name="connsiteX4" fmla="*/ 0 w 452772"/>
                    <a:gd name="connsiteY4" fmla="*/ 125461 h 390643"/>
                    <a:gd name="connsiteX5" fmla="*/ 158800 w 452772"/>
                    <a:gd name="connsiteY5" fmla="*/ 0 h 390643"/>
                    <a:gd name="connsiteX0" fmla="*/ 276744 w 452772"/>
                    <a:gd name="connsiteY0" fmla="*/ 0 h 391969"/>
                    <a:gd name="connsiteX1" fmla="*/ 452772 w 452772"/>
                    <a:gd name="connsiteY1" fmla="*/ 126787 h 391969"/>
                    <a:gd name="connsiteX2" fmla="*/ 366300 w 452772"/>
                    <a:gd name="connsiteY2" fmla="*/ 391969 h 391969"/>
                    <a:gd name="connsiteX3" fmla="*/ 86472 w 452772"/>
                    <a:gd name="connsiteY3" fmla="*/ 391969 h 391969"/>
                    <a:gd name="connsiteX4" fmla="*/ 0 w 452772"/>
                    <a:gd name="connsiteY4" fmla="*/ 126787 h 391969"/>
                    <a:gd name="connsiteX5" fmla="*/ 158800 w 452772"/>
                    <a:gd name="connsiteY5" fmla="*/ 1326 h 39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2772" h="391969">
                      <a:moveTo>
                        <a:pt x="276744" y="0"/>
                      </a:moveTo>
                      <a:lnTo>
                        <a:pt x="452772" y="126787"/>
                      </a:lnTo>
                      <a:lnTo>
                        <a:pt x="366300" y="391969"/>
                      </a:lnTo>
                      <a:lnTo>
                        <a:pt x="86472" y="391969"/>
                      </a:lnTo>
                      <a:lnTo>
                        <a:pt x="0" y="126787"/>
                      </a:lnTo>
                      <a:cubicBezTo>
                        <a:pt x="75462" y="72156"/>
                        <a:pt x="158800" y="1326"/>
                        <a:pt x="158800" y="1326"/>
                      </a:cubicBezTo>
                    </a:path>
                  </a:pathLst>
                </a:custGeom>
                <a:solidFill>
                  <a:srgbClr val="00B05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>
                  <a:noAutofit/>
                </a:bodyPr>
                <a:lstStyle/>
                <a:p>
                  <a:endParaRPr lang="en-US" sz="800" b="1"/>
                </a:p>
              </p:txBody>
            </p:sp>
            <p:cxnSp>
              <p:nvCxnSpPr>
                <p:cNvPr id="1011" name="Straight Connector 1010">
                  <a:extLst>
                    <a:ext uri="{FF2B5EF4-FFF2-40B4-BE49-F238E27FC236}">
                      <a16:creationId xmlns:a16="http://schemas.microsoft.com/office/drawing/2014/main" id="{5C09E462-1BB2-49F0-8BD7-253BE890EE87}"/>
                    </a:ext>
                  </a:extLst>
                </p:cNvPr>
                <p:cNvCxnSpPr/>
                <p:nvPr/>
              </p:nvCxnSpPr>
              <p:spPr>
                <a:xfrm flipV="1">
                  <a:off x="4551829" y="3883631"/>
                  <a:ext cx="0" cy="274843"/>
                </a:xfrm>
                <a:prstGeom prst="line">
                  <a:avLst/>
                </a:prstGeom>
                <a:ln w="952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2" name="Straight Connector 1011">
                  <a:extLst>
                    <a:ext uri="{FF2B5EF4-FFF2-40B4-BE49-F238E27FC236}">
                      <a16:creationId xmlns:a16="http://schemas.microsoft.com/office/drawing/2014/main" id="{C15CBCDE-D066-4DFE-ADE5-D30396BFEA9E}"/>
                    </a:ext>
                  </a:extLst>
                </p:cNvPr>
                <p:cNvCxnSpPr/>
                <p:nvPr/>
              </p:nvCxnSpPr>
              <p:spPr>
                <a:xfrm rot="-2160000" flipH="1" flipV="1">
                  <a:off x="4392528" y="3662595"/>
                  <a:ext cx="90578" cy="263268"/>
                </a:xfrm>
                <a:prstGeom prst="line">
                  <a:avLst/>
                </a:prstGeom>
                <a:ln w="952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13" name="Oval 52">
                  <a:extLst>
                    <a:ext uri="{FF2B5EF4-FFF2-40B4-BE49-F238E27FC236}">
                      <a16:creationId xmlns:a16="http://schemas.microsoft.com/office/drawing/2014/main" id="{D45159A7-D6F3-4C75-B3E6-546C83F61E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1212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/>
                <a:p>
                  <a:pPr algn="ctr"/>
                  <a:endParaRPr lang="en-US" sz="900" b="1" dirty="0">
                    <a:latin typeface="Calibri" pitchFamily="34" charset="0"/>
                  </a:endParaRPr>
                </a:p>
              </p:txBody>
            </p:sp>
            <p:cxnSp>
              <p:nvCxnSpPr>
                <p:cNvPr id="1014" name="Straight Connector 1013">
                  <a:extLst>
                    <a:ext uri="{FF2B5EF4-FFF2-40B4-BE49-F238E27FC236}">
                      <a16:creationId xmlns:a16="http://schemas.microsoft.com/office/drawing/2014/main" id="{EFD43AA9-9858-45A7-A2D7-8A7A781A961A}"/>
                    </a:ext>
                  </a:extLst>
                </p:cNvPr>
                <p:cNvCxnSpPr/>
                <p:nvPr/>
              </p:nvCxnSpPr>
              <p:spPr>
                <a:xfrm rot="16200000" flipH="1" flipV="1">
                  <a:off x="5098210" y="3981551"/>
                  <a:ext cx="90578" cy="263268"/>
                </a:xfrm>
                <a:prstGeom prst="line">
                  <a:avLst/>
                </a:prstGeom>
                <a:ln w="952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15" name="Text Box 50">
                  <a:extLst>
                    <a:ext uri="{FF2B5EF4-FFF2-40B4-BE49-F238E27FC236}">
                      <a16:creationId xmlns:a16="http://schemas.microsoft.com/office/drawing/2014/main" id="{FD256429-A828-4A56-ADFD-6369F47B70D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75133" y="3808943"/>
                  <a:ext cx="531119" cy="504482"/>
                </a:xfrm>
                <a:prstGeom prst="rect">
                  <a:avLst/>
                </a:prstGeom>
                <a:solidFill>
                  <a:srgbClr val="FFC1B3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 anchorCtr="0">
                  <a:no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endParaRPr lang="en-US" sz="900" b="1" dirty="0">
                    <a:solidFill>
                      <a:srgbClr val="FF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016" name="Oval 52">
                  <a:extLst>
                    <a:ext uri="{FF2B5EF4-FFF2-40B4-BE49-F238E27FC236}">
                      <a16:creationId xmlns:a16="http://schemas.microsoft.com/office/drawing/2014/main" id="{6FE2738F-6206-43B0-BF99-72A56F59BB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94149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/>
                <a:p>
                  <a:pPr algn="ctr"/>
                  <a:endParaRPr lang="en-US" sz="900" b="1" dirty="0">
                    <a:latin typeface="Calibri" pitchFamily="34" charset="0"/>
                  </a:endParaRPr>
                </a:p>
              </p:txBody>
            </p:sp>
            <p:sp>
              <p:nvSpPr>
                <p:cNvPr id="1017" name="Oval 52">
                  <a:extLst>
                    <a:ext uri="{FF2B5EF4-FFF2-40B4-BE49-F238E27FC236}">
                      <a16:creationId xmlns:a16="http://schemas.microsoft.com/office/drawing/2014/main" id="{61508F94-8B04-4236-9E0A-C4BA8B6311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5316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/>
                <a:p>
                  <a:pPr algn="ctr"/>
                  <a:endParaRPr lang="en-US" sz="900" b="1" dirty="0">
                    <a:latin typeface="Calibri" pitchFamily="34" charset="0"/>
                  </a:endParaRPr>
                </a:p>
              </p:txBody>
            </p:sp>
          </p:grpSp>
          <p:cxnSp>
            <p:nvCxnSpPr>
              <p:cNvPr id="1009" name="Straight Connector 1008">
                <a:extLst>
                  <a:ext uri="{FF2B5EF4-FFF2-40B4-BE49-F238E27FC236}">
                    <a16:creationId xmlns:a16="http://schemas.microsoft.com/office/drawing/2014/main" id="{3D28D330-E3DD-481C-88E1-049128C837DE}"/>
                  </a:ext>
                </a:extLst>
              </p:cNvPr>
              <p:cNvCxnSpPr/>
              <p:nvPr/>
            </p:nvCxnSpPr>
            <p:spPr>
              <a:xfrm>
                <a:off x="4865305" y="4463491"/>
                <a:ext cx="108343" cy="130809"/>
              </a:xfrm>
              <a:prstGeom prst="line">
                <a:avLst/>
              </a:prstGeom>
              <a:ln w="952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07" name="Straight Connector 1006">
              <a:extLst>
                <a:ext uri="{FF2B5EF4-FFF2-40B4-BE49-F238E27FC236}">
                  <a16:creationId xmlns:a16="http://schemas.microsoft.com/office/drawing/2014/main" id="{EA61606C-70C3-4544-8C36-49FB54CCB94F}"/>
                </a:ext>
              </a:extLst>
            </p:cNvPr>
            <p:cNvCxnSpPr/>
            <p:nvPr/>
          </p:nvCxnSpPr>
          <p:spPr>
            <a:xfrm flipH="1">
              <a:off x="3796187" y="2145096"/>
              <a:ext cx="108341" cy="130809"/>
            </a:xfrm>
            <a:prstGeom prst="line">
              <a:avLst/>
            </a:prstGeom>
            <a:ln w="95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8" name="Group 1017">
            <a:extLst>
              <a:ext uri="{FF2B5EF4-FFF2-40B4-BE49-F238E27FC236}">
                <a16:creationId xmlns:a16="http://schemas.microsoft.com/office/drawing/2014/main" id="{EC88C2B3-53C5-4055-9EED-A6C92FE726CB}"/>
              </a:ext>
            </a:extLst>
          </p:cNvPr>
          <p:cNvGrpSpPr/>
          <p:nvPr/>
        </p:nvGrpSpPr>
        <p:grpSpPr>
          <a:xfrm>
            <a:off x="3976358" y="3603117"/>
            <a:ext cx="294463" cy="104397"/>
            <a:chOff x="1580500" y="874921"/>
            <a:chExt cx="3951627" cy="1400984"/>
          </a:xfrm>
        </p:grpSpPr>
        <p:cxnSp>
          <p:nvCxnSpPr>
            <p:cNvPr id="1019" name="Straight Connector 1018">
              <a:extLst>
                <a:ext uri="{FF2B5EF4-FFF2-40B4-BE49-F238E27FC236}">
                  <a16:creationId xmlns:a16="http://schemas.microsoft.com/office/drawing/2014/main" id="{B90C955C-22E2-447A-9261-1FAB94001F1D}"/>
                </a:ext>
              </a:extLst>
            </p:cNvPr>
            <p:cNvCxnSpPr>
              <a:cxnSpLocks/>
              <a:endCxn id="1031" idx="2"/>
            </p:cNvCxnSpPr>
            <p:nvPr/>
          </p:nvCxnSpPr>
          <p:spPr>
            <a:xfrm>
              <a:off x="2016839" y="1092469"/>
              <a:ext cx="287886" cy="1"/>
            </a:xfrm>
            <a:prstGeom prst="line">
              <a:avLst/>
            </a:prstGeom>
            <a:ln w="95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0" name="Straight Connector 1019">
              <a:extLst>
                <a:ext uri="{FF2B5EF4-FFF2-40B4-BE49-F238E27FC236}">
                  <a16:creationId xmlns:a16="http://schemas.microsoft.com/office/drawing/2014/main" id="{FD47D5B3-757D-4F46-AC19-CE862944D116}"/>
                </a:ext>
              </a:extLst>
            </p:cNvPr>
            <p:cNvCxnSpPr/>
            <p:nvPr/>
          </p:nvCxnSpPr>
          <p:spPr>
            <a:xfrm>
              <a:off x="2738594" y="1092469"/>
              <a:ext cx="287886" cy="1"/>
            </a:xfrm>
            <a:prstGeom prst="line">
              <a:avLst/>
            </a:prstGeom>
            <a:ln w="95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1" name="Group 1020">
              <a:extLst>
                <a:ext uri="{FF2B5EF4-FFF2-40B4-BE49-F238E27FC236}">
                  <a16:creationId xmlns:a16="http://schemas.microsoft.com/office/drawing/2014/main" id="{C81096B9-B1D9-4E9C-87F8-02E9D914C2DE}"/>
                </a:ext>
              </a:extLst>
            </p:cNvPr>
            <p:cNvGrpSpPr/>
            <p:nvPr/>
          </p:nvGrpSpPr>
          <p:grpSpPr>
            <a:xfrm>
              <a:off x="1580500" y="874921"/>
              <a:ext cx="3951627" cy="1400984"/>
              <a:chOff x="2151221" y="3193316"/>
              <a:chExt cx="3951627" cy="1400984"/>
            </a:xfrm>
          </p:grpSpPr>
          <p:grpSp>
            <p:nvGrpSpPr>
              <p:cNvPr id="1023" name="Group 1022">
                <a:extLst>
                  <a:ext uri="{FF2B5EF4-FFF2-40B4-BE49-F238E27FC236}">
                    <a16:creationId xmlns:a16="http://schemas.microsoft.com/office/drawing/2014/main" id="{0B17DA6D-AE6E-45B1-83AE-513C8125FE88}"/>
                  </a:ext>
                </a:extLst>
              </p:cNvPr>
              <p:cNvGrpSpPr/>
              <p:nvPr/>
            </p:nvGrpSpPr>
            <p:grpSpPr>
              <a:xfrm>
                <a:off x="2151221" y="3193316"/>
                <a:ext cx="3951627" cy="1270175"/>
                <a:chOff x="2975316" y="3521930"/>
                <a:chExt cx="2830936" cy="909950"/>
              </a:xfrm>
            </p:grpSpPr>
            <p:sp>
              <p:nvSpPr>
                <p:cNvPr id="1025" name="AutoShape 48">
                  <a:extLst>
                    <a:ext uri="{FF2B5EF4-FFF2-40B4-BE49-F238E27FC236}">
                      <a16:creationId xmlns:a16="http://schemas.microsoft.com/office/drawing/2014/main" id="{59F9FBB7-50BE-4194-BD63-1102AA86E8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3379" y="4039911"/>
                  <a:ext cx="452772" cy="391969"/>
                </a:xfrm>
                <a:custGeom>
                  <a:avLst/>
                  <a:gdLst>
                    <a:gd name="connsiteX0" fmla="*/ 0 w 452772"/>
                    <a:gd name="connsiteY0" fmla="*/ 163892 h 429075"/>
                    <a:gd name="connsiteX1" fmla="*/ 226386 w 452772"/>
                    <a:gd name="connsiteY1" fmla="*/ 0 h 429075"/>
                    <a:gd name="connsiteX2" fmla="*/ 452772 w 452772"/>
                    <a:gd name="connsiteY2" fmla="*/ 163892 h 429075"/>
                    <a:gd name="connsiteX3" fmla="*/ 366300 w 452772"/>
                    <a:gd name="connsiteY3" fmla="*/ 429074 h 429075"/>
                    <a:gd name="connsiteX4" fmla="*/ 86472 w 452772"/>
                    <a:gd name="connsiteY4" fmla="*/ 429074 h 429075"/>
                    <a:gd name="connsiteX5" fmla="*/ 0 w 452772"/>
                    <a:gd name="connsiteY5" fmla="*/ 163892 h 429075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317826 w 452772"/>
                    <a:gd name="connsiteY5" fmla="*/ 91440 h 429074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158800 w 452772"/>
                    <a:gd name="connsiteY5" fmla="*/ 38431 h 429074"/>
                    <a:gd name="connsiteX0" fmla="*/ 295298 w 452772"/>
                    <a:gd name="connsiteY0" fmla="*/ 19878 h 390643"/>
                    <a:gd name="connsiteX1" fmla="*/ 452772 w 452772"/>
                    <a:gd name="connsiteY1" fmla="*/ 125461 h 390643"/>
                    <a:gd name="connsiteX2" fmla="*/ 366300 w 452772"/>
                    <a:gd name="connsiteY2" fmla="*/ 390643 h 390643"/>
                    <a:gd name="connsiteX3" fmla="*/ 86472 w 452772"/>
                    <a:gd name="connsiteY3" fmla="*/ 390643 h 390643"/>
                    <a:gd name="connsiteX4" fmla="*/ 0 w 452772"/>
                    <a:gd name="connsiteY4" fmla="*/ 125461 h 390643"/>
                    <a:gd name="connsiteX5" fmla="*/ 158800 w 452772"/>
                    <a:gd name="connsiteY5" fmla="*/ 0 h 390643"/>
                    <a:gd name="connsiteX0" fmla="*/ 276744 w 452772"/>
                    <a:gd name="connsiteY0" fmla="*/ 0 h 391969"/>
                    <a:gd name="connsiteX1" fmla="*/ 452772 w 452772"/>
                    <a:gd name="connsiteY1" fmla="*/ 126787 h 391969"/>
                    <a:gd name="connsiteX2" fmla="*/ 366300 w 452772"/>
                    <a:gd name="connsiteY2" fmla="*/ 391969 h 391969"/>
                    <a:gd name="connsiteX3" fmla="*/ 86472 w 452772"/>
                    <a:gd name="connsiteY3" fmla="*/ 391969 h 391969"/>
                    <a:gd name="connsiteX4" fmla="*/ 0 w 452772"/>
                    <a:gd name="connsiteY4" fmla="*/ 126787 h 391969"/>
                    <a:gd name="connsiteX5" fmla="*/ 158800 w 452772"/>
                    <a:gd name="connsiteY5" fmla="*/ 1326 h 39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2772" h="391969">
                      <a:moveTo>
                        <a:pt x="276744" y="0"/>
                      </a:moveTo>
                      <a:lnTo>
                        <a:pt x="452772" y="126787"/>
                      </a:lnTo>
                      <a:lnTo>
                        <a:pt x="366300" y="391969"/>
                      </a:lnTo>
                      <a:lnTo>
                        <a:pt x="86472" y="391969"/>
                      </a:lnTo>
                      <a:lnTo>
                        <a:pt x="0" y="126787"/>
                      </a:lnTo>
                      <a:cubicBezTo>
                        <a:pt x="75462" y="72156"/>
                        <a:pt x="158800" y="1326"/>
                        <a:pt x="158800" y="1326"/>
                      </a:cubicBezTo>
                    </a:path>
                  </a:pathLst>
                </a:custGeom>
                <a:solidFill>
                  <a:srgbClr val="00B05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>
                  <a:noAutofit/>
                </a:bodyPr>
                <a:lstStyle/>
                <a:p>
                  <a:endParaRPr lang="en-US" sz="800" b="1"/>
                </a:p>
              </p:txBody>
            </p:sp>
            <p:cxnSp>
              <p:nvCxnSpPr>
                <p:cNvPr id="1026" name="Straight Connector 1025">
                  <a:extLst>
                    <a:ext uri="{FF2B5EF4-FFF2-40B4-BE49-F238E27FC236}">
                      <a16:creationId xmlns:a16="http://schemas.microsoft.com/office/drawing/2014/main" id="{52D5DA82-7599-4EC5-81CE-58F4AE8E01FF}"/>
                    </a:ext>
                  </a:extLst>
                </p:cNvPr>
                <p:cNvCxnSpPr/>
                <p:nvPr/>
              </p:nvCxnSpPr>
              <p:spPr>
                <a:xfrm flipV="1">
                  <a:off x="4551829" y="3883631"/>
                  <a:ext cx="0" cy="274843"/>
                </a:xfrm>
                <a:prstGeom prst="line">
                  <a:avLst/>
                </a:prstGeom>
                <a:ln w="952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7" name="Straight Connector 1026">
                  <a:extLst>
                    <a:ext uri="{FF2B5EF4-FFF2-40B4-BE49-F238E27FC236}">
                      <a16:creationId xmlns:a16="http://schemas.microsoft.com/office/drawing/2014/main" id="{948C242C-57F5-4D1F-A34A-4A54BE23BA4F}"/>
                    </a:ext>
                  </a:extLst>
                </p:cNvPr>
                <p:cNvCxnSpPr/>
                <p:nvPr/>
              </p:nvCxnSpPr>
              <p:spPr>
                <a:xfrm rot="-2160000" flipH="1" flipV="1">
                  <a:off x="4392528" y="3662595"/>
                  <a:ext cx="90578" cy="263268"/>
                </a:xfrm>
                <a:prstGeom prst="line">
                  <a:avLst/>
                </a:prstGeom>
                <a:ln w="952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28" name="Oval 52">
                  <a:extLst>
                    <a:ext uri="{FF2B5EF4-FFF2-40B4-BE49-F238E27FC236}">
                      <a16:creationId xmlns:a16="http://schemas.microsoft.com/office/drawing/2014/main" id="{4980C16A-1EEE-490B-ACCF-58DFFE291E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1212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/>
                <a:p>
                  <a:pPr algn="ctr"/>
                  <a:endParaRPr lang="en-US" sz="900" b="1" dirty="0">
                    <a:latin typeface="Calibri" pitchFamily="34" charset="0"/>
                  </a:endParaRPr>
                </a:p>
              </p:txBody>
            </p:sp>
            <p:cxnSp>
              <p:nvCxnSpPr>
                <p:cNvPr id="1029" name="Straight Connector 1028">
                  <a:extLst>
                    <a:ext uri="{FF2B5EF4-FFF2-40B4-BE49-F238E27FC236}">
                      <a16:creationId xmlns:a16="http://schemas.microsoft.com/office/drawing/2014/main" id="{8E423C9F-4A44-4F8F-BFE5-608704DCD3B3}"/>
                    </a:ext>
                  </a:extLst>
                </p:cNvPr>
                <p:cNvCxnSpPr/>
                <p:nvPr/>
              </p:nvCxnSpPr>
              <p:spPr>
                <a:xfrm rot="16200000" flipH="1" flipV="1">
                  <a:off x="5098210" y="3981551"/>
                  <a:ext cx="90578" cy="263268"/>
                </a:xfrm>
                <a:prstGeom prst="line">
                  <a:avLst/>
                </a:prstGeom>
                <a:ln w="952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30" name="Text Box 50">
                  <a:extLst>
                    <a:ext uri="{FF2B5EF4-FFF2-40B4-BE49-F238E27FC236}">
                      <a16:creationId xmlns:a16="http://schemas.microsoft.com/office/drawing/2014/main" id="{F814DD57-81DD-4F51-9920-C7CD8E7AE47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75133" y="3808943"/>
                  <a:ext cx="531119" cy="504482"/>
                </a:xfrm>
                <a:prstGeom prst="rect">
                  <a:avLst/>
                </a:prstGeom>
                <a:solidFill>
                  <a:srgbClr val="FFC1B3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 anchorCtr="0">
                  <a:no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endParaRPr lang="en-US" sz="900" b="1" dirty="0">
                    <a:solidFill>
                      <a:srgbClr val="FF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031" name="Oval 52">
                  <a:extLst>
                    <a:ext uri="{FF2B5EF4-FFF2-40B4-BE49-F238E27FC236}">
                      <a16:creationId xmlns:a16="http://schemas.microsoft.com/office/drawing/2014/main" id="{15C780FA-7E7B-4A86-BE2C-F2C314CA38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94149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/>
                <a:p>
                  <a:pPr algn="ctr"/>
                  <a:endParaRPr lang="en-US" sz="900" b="1" dirty="0">
                    <a:latin typeface="Calibri" pitchFamily="34" charset="0"/>
                  </a:endParaRPr>
                </a:p>
              </p:txBody>
            </p:sp>
            <p:sp>
              <p:nvSpPr>
                <p:cNvPr id="1032" name="Oval 52">
                  <a:extLst>
                    <a:ext uri="{FF2B5EF4-FFF2-40B4-BE49-F238E27FC236}">
                      <a16:creationId xmlns:a16="http://schemas.microsoft.com/office/drawing/2014/main" id="{0B8F0E5F-850A-44D5-B194-8F86DE3EB1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5316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/>
                <a:p>
                  <a:pPr algn="ctr"/>
                  <a:endParaRPr lang="en-US" sz="900" b="1" dirty="0">
                    <a:latin typeface="Calibri" pitchFamily="34" charset="0"/>
                  </a:endParaRPr>
                </a:p>
              </p:txBody>
            </p:sp>
          </p:grpSp>
          <p:cxnSp>
            <p:nvCxnSpPr>
              <p:cNvPr id="1024" name="Straight Connector 1023">
                <a:extLst>
                  <a:ext uri="{FF2B5EF4-FFF2-40B4-BE49-F238E27FC236}">
                    <a16:creationId xmlns:a16="http://schemas.microsoft.com/office/drawing/2014/main" id="{B6F2A943-039A-4484-A237-E3A6CD415065}"/>
                  </a:ext>
                </a:extLst>
              </p:cNvPr>
              <p:cNvCxnSpPr/>
              <p:nvPr/>
            </p:nvCxnSpPr>
            <p:spPr>
              <a:xfrm>
                <a:off x="4865305" y="4463491"/>
                <a:ext cx="108343" cy="130809"/>
              </a:xfrm>
              <a:prstGeom prst="line">
                <a:avLst/>
              </a:prstGeom>
              <a:ln w="952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22" name="Straight Connector 1021">
              <a:extLst>
                <a:ext uri="{FF2B5EF4-FFF2-40B4-BE49-F238E27FC236}">
                  <a16:creationId xmlns:a16="http://schemas.microsoft.com/office/drawing/2014/main" id="{69B9FECB-D77D-4896-98E3-4299CBC5257A}"/>
                </a:ext>
              </a:extLst>
            </p:cNvPr>
            <p:cNvCxnSpPr/>
            <p:nvPr/>
          </p:nvCxnSpPr>
          <p:spPr>
            <a:xfrm flipH="1">
              <a:off x="3796187" y="2145096"/>
              <a:ext cx="108341" cy="130809"/>
            </a:xfrm>
            <a:prstGeom prst="line">
              <a:avLst/>
            </a:prstGeom>
            <a:ln w="95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2" name="Group 1061">
            <a:extLst>
              <a:ext uri="{FF2B5EF4-FFF2-40B4-BE49-F238E27FC236}">
                <a16:creationId xmlns:a16="http://schemas.microsoft.com/office/drawing/2014/main" id="{3B4DF61D-95FB-4086-A361-C03C30B212FC}"/>
              </a:ext>
            </a:extLst>
          </p:cNvPr>
          <p:cNvGrpSpPr/>
          <p:nvPr/>
        </p:nvGrpSpPr>
        <p:grpSpPr>
          <a:xfrm>
            <a:off x="3890383" y="1930717"/>
            <a:ext cx="1434331" cy="909867"/>
            <a:chOff x="3890383" y="1930717"/>
            <a:chExt cx="1434331" cy="909867"/>
          </a:xfrm>
        </p:grpSpPr>
        <p:sp>
          <p:nvSpPr>
            <p:cNvPr id="1053" name="Oval 1052">
              <a:extLst>
                <a:ext uri="{FF2B5EF4-FFF2-40B4-BE49-F238E27FC236}">
                  <a16:creationId xmlns:a16="http://schemas.microsoft.com/office/drawing/2014/main" id="{8F912FE9-B808-402B-B12F-7F2A114D1AC4}"/>
                </a:ext>
              </a:extLst>
            </p:cNvPr>
            <p:cNvSpPr/>
            <p:nvPr/>
          </p:nvSpPr>
          <p:spPr>
            <a:xfrm>
              <a:off x="3890383" y="1930717"/>
              <a:ext cx="1434331" cy="90986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Freeform 96">
              <a:extLst>
                <a:ext uri="{FF2B5EF4-FFF2-40B4-BE49-F238E27FC236}">
                  <a16:creationId xmlns:a16="http://schemas.microsoft.com/office/drawing/2014/main" id="{1CE6E09A-263E-4D3D-BBCA-4973B1312FEA}"/>
                </a:ext>
              </a:extLst>
            </p:cNvPr>
            <p:cNvSpPr/>
            <p:nvPr/>
          </p:nvSpPr>
          <p:spPr>
            <a:xfrm>
              <a:off x="4054316" y="2017030"/>
              <a:ext cx="480759" cy="382527"/>
            </a:xfrm>
            <a:custGeom>
              <a:avLst/>
              <a:gdLst>
                <a:gd name="connsiteX0" fmla="*/ 512064 w 1106424"/>
                <a:gd name="connsiteY0" fmla="*/ 212838 h 880350"/>
                <a:gd name="connsiteX1" fmla="*/ 566928 w 1106424"/>
                <a:gd name="connsiteY1" fmla="*/ 194550 h 880350"/>
                <a:gd name="connsiteX2" fmla="*/ 612648 w 1106424"/>
                <a:gd name="connsiteY2" fmla="*/ 176262 h 880350"/>
                <a:gd name="connsiteX3" fmla="*/ 685800 w 1106424"/>
                <a:gd name="connsiteY3" fmla="*/ 185406 h 880350"/>
                <a:gd name="connsiteX4" fmla="*/ 704088 w 1106424"/>
                <a:gd name="connsiteY4" fmla="*/ 276846 h 880350"/>
                <a:gd name="connsiteX5" fmla="*/ 685800 w 1106424"/>
                <a:gd name="connsiteY5" fmla="*/ 386574 h 880350"/>
                <a:gd name="connsiteX6" fmla="*/ 557784 w 1106424"/>
                <a:gd name="connsiteY6" fmla="*/ 331710 h 880350"/>
                <a:gd name="connsiteX7" fmla="*/ 548640 w 1106424"/>
                <a:gd name="connsiteY7" fmla="*/ 295134 h 880350"/>
                <a:gd name="connsiteX8" fmla="*/ 566928 w 1106424"/>
                <a:gd name="connsiteY8" fmla="*/ 194550 h 880350"/>
                <a:gd name="connsiteX9" fmla="*/ 603504 w 1106424"/>
                <a:gd name="connsiteY9" fmla="*/ 185406 h 880350"/>
                <a:gd name="connsiteX10" fmla="*/ 667512 w 1106424"/>
                <a:gd name="connsiteY10" fmla="*/ 203694 h 880350"/>
                <a:gd name="connsiteX11" fmla="*/ 630936 w 1106424"/>
                <a:gd name="connsiteY11" fmla="*/ 450582 h 880350"/>
                <a:gd name="connsiteX12" fmla="*/ 557784 w 1106424"/>
                <a:gd name="connsiteY12" fmla="*/ 523734 h 880350"/>
                <a:gd name="connsiteX13" fmla="*/ 530352 w 1106424"/>
                <a:gd name="connsiteY13" fmla="*/ 551166 h 880350"/>
                <a:gd name="connsiteX14" fmla="*/ 347472 w 1106424"/>
                <a:gd name="connsiteY14" fmla="*/ 523734 h 880350"/>
                <a:gd name="connsiteX15" fmla="*/ 320040 w 1106424"/>
                <a:gd name="connsiteY15" fmla="*/ 450582 h 880350"/>
                <a:gd name="connsiteX16" fmla="*/ 301752 w 1106424"/>
                <a:gd name="connsiteY16" fmla="*/ 386574 h 880350"/>
                <a:gd name="connsiteX17" fmla="*/ 292608 w 1106424"/>
                <a:gd name="connsiteY17" fmla="*/ 331710 h 880350"/>
                <a:gd name="connsiteX18" fmla="*/ 283464 w 1106424"/>
                <a:gd name="connsiteY18" fmla="*/ 295134 h 880350"/>
                <a:gd name="connsiteX19" fmla="*/ 448056 w 1106424"/>
                <a:gd name="connsiteY19" fmla="*/ 231126 h 880350"/>
                <a:gd name="connsiteX20" fmla="*/ 530352 w 1106424"/>
                <a:gd name="connsiteY20" fmla="*/ 276846 h 880350"/>
                <a:gd name="connsiteX21" fmla="*/ 749808 w 1106424"/>
                <a:gd name="connsiteY21" fmla="*/ 368286 h 880350"/>
                <a:gd name="connsiteX22" fmla="*/ 850392 w 1106424"/>
                <a:gd name="connsiteY22" fmla="*/ 404862 h 880350"/>
                <a:gd name="connsiteX23" fmla="*/ 996696 w 1106424"/>
                <a:gd name="connsiteY23" fmla="*/ 359142 h 880350"/>
                <a:gd name="connsiteX24" fmla="*/ 1014984 w 1106424"/>
                <a:gd name="connsiteY24" fmla="*/ 331710 h 880350"/>
                <a:gd name="connsiteX25" fmla="*/ 1078992 w 1106424"/>
                <a:gd name="connsiteY25" fmla="*/ 231126 h 880350"/>
                <a:gd name="connsiteX26" fmla="*/ 1088136 w 1106424"/>
                <a:gd name="connsiteY26" fmla="*/ 176262 h 880350"/>
                <a:gd name="connsiteX27" fmla="*/ 1097280 w 1106424"/>
                <a:gd name="connsiteY27" fmla="*/ 148830 h 880350"/>
                <a:gd name="connsiteX28" fmla="*/ 1106424 w 1106424"/>
                <a:gd name="connsiteY28" fmla="*/ 112254 h 880350"/>
                <a:gd name="connsiteX29" fmla="*/ 1088136 w 1106424"/>
                <a:gd name="connsiteY29" fmla="*/ 11670 h 880350"/>
                <a:gd name="connsiteX30" fmla="*/ 1024128 w 1106424"/>
                <a:gd name="connsiteY30" fmla="*/ 2526 h 880350"/>
                <a:gd name="connsiteX31" fmla="*/ 841248 w 1106424"/>
                <a:gd name="connsiteY31" fmla="*/ 29958 h 880350"/>
                <a:gd name="connsiteX32" fmla="*/ 713232 w 1106424"/>
                <a:gd name="connsiteY32" fmla="*/ 112254 h 880350"/>
                <a:gd name="connsiteX33" fmla="*/ 640080 w 1106424"/>
                <a:gd name="connsiteY33" fmla="*/ 185406 h 880350"/>
                <a:gd name="connsiteX34" fmla="*/ 621792 w 1106424"/>
                <a:gd name="connsiteY34" fmla="*/ 231126 h 880350"/>
                <a:gd name="connsiteX35" fmla="*/ 612648 w 1106424"/>
                <a:gd name="connsiteY35" fmla="*/ 258558 h 880350"/>
                <a:gd name="connsiteX36" fmla="*/ 704088 w 1106424"/>
                <a:gd name="connsiteY36" fmla="*/ 304278 h 880350"/>
                <a:gd name="connsiteX37" fmla="*/ 877824 w 1106424"/>
                <a:gd name="connsiteY37" fmla="*/ 368286 h 880350"/>
                <a:gd name="connsiteX38" fmla="*/ 914400 w 1106424"/>
                <a:gd name="connsiteY38" fmla="*/ 386574 h 880350"/>
                <a:gd name="connsiteX39" fmla="*/ 941832 w 1106424"/>
                <a:gd name="connsiteY39" fmla="*/ 414006 h 880350"/>
                <a:gd name="connsiteX40" fmla="*/ 923544 w 1106424"/>
                <a:gd name="connsiteY40" fmla="*/ 551166 h 880350"/>
                <a:gd name="connsiteX41" fmla="*/ 886968 w 1106424"/>
                <a:gd name="connsiteY41" fmla="*/ 587742 h 880350"/>
                <a:gd name="connsiteX42" fmla="*/ 859536 w 1106424"/>
                <a:gd name="connsiteY42" fmla="*/ 624318 h 880350"/>
                <a:gd name="connsiteX43" fmla="*/ 822960 w 1106424"/>
                <a:gd name="connsiteY43" fmla="*/ 651750 h 880350"/>
                <a:gd name="connsiteX44" fmla="*/ 768096 w 1106424"/>
                <a:gd name="connsiteY44" fmla="*/ 688326 h 880350"/>
                <a:gd name="connsiteX45" fmla="*/ 685800 w 1106424"/>
                <a:gd name="connsiteY45" fmla="*/ 724902 h 880350"/>
                <a:gd name="connsiteX46" fmla="*/ 612648 w 1106424"/>
                <a:gd name="connsiteY46" fmla="*/ 624318 h 880350"/>
                <a:gd name="connsiteX47" fmla="*/ 640080 w 1106424"/>
                <a:gd name="connsiteY47" fmla="*/ 359142 h 880350"/>
                <a:gd name="connsiteX48" fmla="*/ 685800 w 1106424"/>
                <a:gd name="connsiteY48" fmla="*/ 322566 h 880350"/>
                <a:gd name="connsiteX49" fmla="*/ 841248 w 1106424"/>
                <a:gd name="connsiteY49" fmla="*/ 368286 h 880350"/>
                <a:gd name="connsiteX50" fmla="*/ 850392 w 1106424"/>
                <a:gd name="connsiteY50" fmla="*/ 414006 h 880350"/>
                <a:gd name="connsiteX51" fmla="*/ 822960 w 1106424"/>
                <a:gd name="connsiteY51" fmla="*/ 496302 h 880350"/>
                <a:gd name="connsiteX52" fmla="*/ 603504 w 1106424"/>
                <a:gd name="connsiteY52" fmla="*/ 450582 h 880350"/>
                <a:gd name="connsiteX53" fmla="*/ 512064 w 1106424"/>
                <a:gd name="connsiteY53" fmla="*/ 368286 h 880350"/>
                <a:gd name="connsiteX54" fmla="*/ 502920 w 1106424"/>
                <a:gd name="connsiteY54" fmla="*/ 240270 h 880350"/>
                <a:gd name="connsiteX55" fmla="*/ 676656 w 1106424"/>
                <a:gd name="connsiteY55" fmla="*/ 249414 h 880350"/>
                <a:gd name="connsiteX56" fmla="*/ 649224 w 1106424"/>
                <a:gd name="connsiteY56" fmla="*/ 423150 h 880350"/>
                <a:gd name="connsiteX57" fmla="*/ 576072 w 1106424"/>
                <a:gd name="connsiteY57" fmla="*/ 532878 h 880350"/>
                <a:gd name="connsiteX58" fmla="*/ 548640 w 1106424"/>
                <a:gd name="connsiteY58" fmla="*/ 578598 h 880350"/>
                <a:gd name="connsiteX59" fmla="*/ 420624 w 1106424"/>
                <a:gd name="connsiteY59" fmla="*/ 697470 h 880350"/>
                <a:gd name="connsiteX60" fmla="*/ 402336 w 1106424"/>
                <a:gd name="connsiteY60" fmla="*/ 724902 h 880350"/>
                <a:gd name="connsiteX61" fmla="*/ 338328 w 1106424"/>
                <a:gd name="connsiteY61" fmla="*/ 743190 h 880350"/>
                <a:gd name="connsiteX62" fmla="*/ 329184 w 1106424"/>
                <a:gd name="connsiteY62" fmla="*/ 679182 h 880350"/>
                <a:gd name="connsiteX63" fmla="*/ 411480 w 1106424"/>
                <a:gd name="connsiteY63" fmla="*/ 697470 h 880350"/>
                <a:gd name="connsiteX64" fmla="*/ 438912 w 1106424"/>
                <a:gd name="connsiteY64" fmla="*/ 743190 h 880350"/>
                <a:gd name="connsiteX65" fmla="*/ 438912 w 1106424"/>
                <a:gd name="connsiteY65" fmla="*/ 862062 h 880350"/>
                <a:gd name="connsiteX66" fmla="*/ 402336 w 1106424"/>
                <a:gd name="connsiteY66" fmla="*/ 880350 h 880350"/>
                <a:gd name="connsiteX67" fmla="*/ 320040 w 1106424"/>
                <a:gd name="connsiteY67" fmla="*/ 871206 h 880350"/>
                <a:gd name="connsiteX68" fmla="*/ 283464 w 1106424"/>
                <a:gd name="connsiteY68" fmla="*/ 834630 h 880350"/>
                <a:gd name="connsiteX69" fmla="*/ 256032 w 1106424"/>
                <a:gd name="connsiteY69" fmla="*/ 779766 h 880350"/>
                <a:gd name="connsiteX70" fmla="*/ 237744 w 1106424"/>
                <a:gd name="connsiteY70" fmla="*/ 715758 h 880350"/>
                <a:gd name="connsiteX71" fmla="*/ 210312 w 1106424"/>
                <a:gd name="connsiteY71" fmla="*/ 606030 h 880350"/>
                <a:gd name="connsiteX72" fmla="*/ 246888 w 1106424"/>
                <a:gd name="connsiteY72" fmla="*/ 340854 h 880350"/>
                <a:gd name="connsiteX73" fmla="*/ 274320 w 1106424"/>
                <a:gd name="connsiteY73" fmla="*/ 331710 h 880350"/>
                <a:gd name="connsiteX74" fmla="*/ 420624 w 1106424"/>
                <a:gd name="connsiteY74" fmla="*/ 349998 h 880350"/>
                <a:gd name="connsiteX75" fmla="*/ 393192 w 1106424"/>
                <a:gd name="connsiteY75" fmla="*/ 496302 h 880350"/>
                <a:gd name="connsiteX76" fmla="*/ 320040 w 1106424"/>
                <a:gd name="connsiteY76" fmla="*/ 560310 h 880350"/>
                <a:gd name="connsiteX77" fmla="*/ 292608 w 1106424"/>
                <a:gd name="connsiteY77" fmla="*/ 569454 h 880350"/>
                <a:gd name="connsiteX78" fmla="*/ 210312 w 1106424"/>
                <a:gd name="connsiteY78" fmla="*/ 615174 h 880350"/>
                <a:gd name="connsiteX79" fmla="*/ 128016 w 1106424"/>
                <a:gd name="connsiteY79" fmla="*/ 624318 h 880350"/>
                <a:gd name="connsiteX80" fmla="*/ 36576 w 1106424"/>
                <a:gd name="connsiteY80" fmla="*/ 615174 h 880350"/>
                <a:gd name="connsiteX81" fmla="*/ 9144 w 1106424"/>
                <a:gd name="connsiteY81" fmla="*/ 560310 h 880350"/>
                <a:gd name="connsiteX82" fmla="*/ 18288 w 1106424"/>
                <a:gd name="connsiteY82" fmla="*/ 450582 h 880350"/>
                <a:gd name="connsiteX83" fmla="*/ 118872 w 1106424"/>
                <a:gd name="connsiteY83" fmla="*/ 304278 h 880350"/>
                <a:gd name="connsiteX84" fmla="*/ 128016 w 1106424"/>
                <a:gd name="connsiteY84" fmla="*/ 276846 h 880350"/>
                <a:gd name="connsiteX85" fmla="*/ 155448 w 1106424"/>
                <a:gd name="connsiteY85" fmla="*/ 258558 h 880350"/>
                <a:gd name="connsiteX86" fmla="*/ 91440 w 1106424"/>
                <a:gd name="connsiteY86" fmla="*/ 386574 h 880350"/>
                <a:gd name="connsiteX87" fmla="*/ 82296 w 1106424"/>
                <a:gd name="connsiteY87" fmla="*/ 414006 h 880350"/>
                <a:gd name="connsiteX88" fmla="*/ 54864 w 1106424"/>
                <a:gd name="connsiteY88" fmla="*/ 441438 h 880350"/>
                <a:gd name="connsiteX89" fmla="*/ 27432 w 1106424"/>
                <a:gd name="connsiteY89" fmla="*/ 478014 h 880350"/>
                <a:gd name="connsiteX90" fmla="*/ 0 w 1106424"/>
                <a:gd name="connsiteY90" fmla="*/ 569454 h 880350"/>
                <a:gd name="connsiteX91" fmla="*/ 27432 w 1106424"/>
                <a:gd name="connsiteY91" fmla="*/ 724902 h 880350"/>
                <a:gd name="connsiteX92" fmla="*/ 54864 w 1106424"/>
                <a:gd name="connsiteY92" fmla="*/ 752334 h 880350"/>
                <a:gd name="connsiteX93" fmla="*/ 100584 w 1106424"/>
                <a:gd name="connsiteY93" fmla="*/ 761478 h 880350"/>
                <a:gd name="connsiteX94" fmla="*/ 246888 w 1106424"/>
                <a:gd name="connsiteY94" fmla="*/ 752334 h 880350"/>
                <a:gd name="connsiteX95" fmla="*/ 320040 w 1106424"/>
                <a:gd name="connsiteY95" fmla="*/ 697470 h 880350"/>
                <a:gd name="connsiteX96" fmla="*/ 347472 w 1106424"/>
                <a:gd name="connsiteY96" fmla="*/ 679182 h 880350"/>
                <a:gd name="connsiteX97" fmla="*/ 365760 w 1106424"/>
                <a:gd name="connsiteY97" fmla="*/ 651750 h 880350"/>
                <a:gd name="connsiteX98" fmla="*/ 283464 w 1106424"/>
                <a:gd name="connsiteY98" fmla="*/ 587742 h 880350"/>
                <a:gd name="connsiteX99" fmla="*/ 164592 w 1106424"/>
                <a:gd name="connsiteY99" fmla="*/ 551166 h 880350"/>
                <a:gd name="connsiteX100" fmla="*/ 109728 w 1106424"/>
                <a:gd name="connsiteY100" fmla="*/ 523734 h 880350"/>
                <a:gd name="connsiteX101" fmla="*/ 54864 w 1106424"/>
                <a:gd name="connsiteY101" fmla="*/ 505446 h 880350"/>
                <a:gd name="connsiteX102" fmla="*/ 0 w 1106424"/>
                <a:gd name="connsiteY102" fmla="*/ 478014 h 880350"/>
                <a:gd name="connsiteX103" fmla="*/ 27432 w 1106424"/>
                <a:gd name="connsiteY103" fmla="*/ 395718 h 880350"/>
                <a:gd name="connsiteX104" fmla="*/ 45720 w 1106424"/>
                <a:gd name="connsiteY104" fmla="*/ 359142 h 880350"/>
                <a:gd name="connsiteX105" fmla="*/ 118872 w 1106424"/>
                <a:gd name="connsiteY105" fmla="*/ 304278 h 880350"/>
                <a:gd name="connsiteX106" fmla="*/ 155448 w 1106424"/>
                <a:gd name="connsiteY106" fmla="*/ 276846 h 880350"/>
                <a:gd name="connsiteX107" fmla="*/ 210312 w 1106424"/>
                <a:gd name="connsiteY107" fmla="*/ 258558 h 880350"/>
                <a:gd name="connsiteX108" fmla="*/ 329184 w 1106424"/>
                <a:gd name="connsiteY108" fmla="*/ 212838 h 880350"/>
                <a:gd name="connsiteX109" fmla="*/ 384048 w 1106424"/>
                <a:gd name="connsiteY109" fmla="*/ 176262 h 880350"/>
                <a:gd name="connsiteX110" fmla="*/ 448056 w 1106424"/>
                <a:gd name="connsiteY110" fmla="*/ 157974 h 880350"/>
                <a:gd name="connsiteX111" fmla="*/ 530352 w 1106424"/>
                <a:gd name="connsiteY111" fmla="*/ 167118 h 880350"/>
                <a:gd name="connsiteX112" fmla="*/ 548640 w 1106424"/>
                <a:gd name="connsiteY112" fmla="*/ 221982 h 880350"/>
                <a:gd name="connsiteX113" fmla="*/ 502920 w 1106424"/>
                <a:gd name="connsiteY113" fmla="*/ 349998 h 880350"/>
                <a:gd name="connsiteX114" fmla="*/ 512064 w 1106424"/>
                <a:gd name="connsiteY114" fmla="*/ 313422 h 880350"/>
                <a:gd name="connsiteX115" fmla="*/ 530352 w 1106424"/>
                <a:gd name="connsiteY115" fmla="*/ 285990 h 880350"/>
                <a:gd name="connsiteX116" fmla="*/ 557784 w 1106424"/>
                <a:gd name="connsiteY116" fmla="*/ 240270 h 880350"/>
                <a:gd name="connsiteX117" fmla="*/ 576072 w 1106424"/>
                <a:gd name="connsiteY117" fmla="*/ 212838 h 880350"/>
                <a:gd name="connsiteX118" fmla="*/ 594360 w 1106424"/>
                <a:gd name="connsiteY118" fmla="*/ 176262 h 880350"/>
                <a:gd name="connsiteX119" fmla="*/ 621792 w 1106424"/>
                <a:gd name="connsiteY119" fmla="*/ 157974 h 880350"/>
                <a:gd name="connsiteX120" fmla="*/ 649224 w 1106424"/>
                <a:gd name="connsiteY120" fmla="*/ 121398 h 880350"/>
                <a:gd name="connsiteX121" fmla="*/ 722376 w 1106424"/>
                <a:gd name="connsiteY121" fmla="*/ 103110 h 880350"/>
                <a:gd name="connsiteX122" fmla="*/ 832104 w 1106424"/>
                <a:gd name="connsiteY122" fmla="*/ 112254 h 880350"/>
                <a:gd name="connsiteX123" fmla="*/ 786384 w 1106424"/>
                <a:gd name="connsiteY123" fmla="*/ 231126 h 880350"/>
                <a:gd name="connsiteX124" fmla="*/ 740664 w 1106424"/>
                <a:gd name="connsiteY124" fmla="*/ 231126 h 88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1106424" h="880350">
                  <a:moveTo>
                    <a:pt x="512064" y="212838"/>
                  </a:moveTo>
                  <a:cubicBezTo>
                    <a:pt x="530352" y="206742"/>
                    <a:pt x="548811" y="201138"/>
                    <a:pt x="566928" y="194550"/>
                  </a:cubicBezTo>
                  <a:cubicBezTo>
                    <a:pt x="582354" y="188941"/>
                    <a:pt x="596282" y="177521"/>
                    <a:pt x="612648" y="176262"/>
                  </a:cubicBezTo>
                  <a:cubicBezTo>
                    <a:pt x="637149" y="174377"/>
                    <a:pt x="661416" y="182358"/>
                    <a:pt x="685800" y="185406"/>
                  </a:cubicBezTo>
                  <a:cubicBezTo>
                    <a:pt x="691151" y="206811"/>
                    <a:pt x="705107" y="258502"/>
                    <a:pt x="704088" y="276846"/>
                  </a:cubicBezTo>
                  <a:cubicBezTo>
                    <a:pt x="702031" y="313869"/>
                    <a:pt x="691896" y="349998"/>
                    <a:pt x="685800" y="386574"/>
                  </a:cubicBezTo>
                  <a:cubicBezTo>
                    <a:pt x="587922" y="370261"/>
                    <a:pt x="583356" y="399902"/>
                    <a:pt x="557784" y="331710"/>
                  </a:cubicBezTo>
                  <a:cubicBezTo>
                    <a:pt x="553371" y="319943"/>
                    <a:pt x="551688" y="307326"/>
                    <a:pt x="548640" y="295134"/>
                  </a:cubicBezTo>
                  <a:cubicBezTo>
                    <a:pt x="554736" y="261606"/>
                    <a:pt x="551688" y="225030"/>
                    <a:pt x="566928" y="194550"/>
                  </a:cubicBezTo>
                  <a:cubicBezTo>
                    <a:pt x="572548" y="183310"/>
                    <a:pt x="590988" y="184268"/>
                    <a:pt x="603504" y="185406"/>
                  </a:cubicBezTo>
                  <a:cubicBezTo>
                    <a:pt x="625603" y="187415"/>
                    <a:pt x="646176" y="197598"/>
                    <a:pt x="667512" y="203694"/>
                  </a:cubicBezTo>
                  <a:cubicBezTo>
                    <a:pt x="655320" y="285990"/>
                    <a:pt x="651114" y="369872"/>
                    <a:pt x="630936" y="450582"/>
                  </a:cubicBezTo>
                  <a:cubicBezTo>
                    <a:pt x="622895" y="482744"/>
                    <a:pt x="580257" y="504472"/>
                    <a:pt x="557784" y="523734"/>
                  </a:cubicBezTo>
                  <a:cubicBezTo>
                    <a:pt x="547966" y="532150"/>
                    <a:pt x="539496" y="542022"/>
                    <a:pt x="530352" y="551166"/>
                  </a:cubicBezTo>
                  <a:cubicBezTo>
                    <a:pt x="469392" y="542022"/>
                    <a:pt x="403081" y="550330"/>
                    <a:pt x="347472" y="523734"/>
                  </a:cubicBezTo>
                  <a:cubicBezTo>
                    <a:pt x="323979" y="512498"/>
                    <a:pt x="328275" y="475288"/>
                    <a:pt x="320040" y="450582"/>
                  </a:cubicBezTo>
                  <a:cubicBezTo>
                    <a:pt x="313023" y="429531"/>
                    <a:pt x="306742" y="408196"/>
                    <a:pt x="301752" y="386574"/>
                  </a:cubicBezTo>
                  <a:cubicBezTo>
                    <a:pt x="297583" y="368509"/>
                    <a:pt x="296244" y="349890"/>
                    <a:pt x="292608" y="331710"/>
                  </a:cubicBezTo>
                  <a:cubicBezTo>
                    <a:pt x="290143" y="319387"/>
                    <a:pt x="286512" y="307326"/>
                    <a:pt x="283464" y="295134"/>
                  </a:cubicBezTo>
                  <a:cubicBezTo>
                    <a:pt x="297266" y="184718"/>
                    <a:pt x="271837" y="190460"/>
                    <a:pt x="448056" y="231126"/>
                  </a:cubicBezTo>
                  <a:cubicBezTo>
                    <a:pt x="478633" y="238182"/>
                    <a:pt x="502061" y="263266"/>
                    <a:pt x="530352" y="276846"/>
                  </a:cubicBezTo>
                  <a:cubicBezTo>
                    <a:pt x="688679" y="352843"/>
                    <a:pt x="632604" y="321405"/>
                    <a:pt x="749808" y="368286"/>
                  </a:cubicBezTo>
                  <a:cubicBezTo>
                    <a:pt x="839759" y="404267"/>
                    <a:pt x="783504" y="388140"/>
                    <a:pt x="850392" y="404862"/>
                  </a:cubicBezTo>
                  <a:cubicBezTo>
                    <a:pt x="899160" y="389622"/>
                    <a:pt x="950006" y="379893"/>
                    <a:pt x="996696" y="359142"/>
                  </a:cubicBezTo>
                  <a:cubicBezTo>
                    <a:pt x="1006739" y="354679"/>
                    <a:pt x="1009159" y="341029"/>
                    <a:pt x="1014984" y="331710"/>
                  </a:cubicBezTo>
                  <a:cubicBezTo>
                    <a:pt x="1079551" y="228402"/>
                    <a:pt x="1000618" y="348688"/>
                    <a:pt x="1078992" y="231126"/>
                  </a:cubicBezTo>
                  <a:cubicBezTo>
                    <a:pt x="1082040" y="212838"/>
                    <a:pt x="1084114" y="194361"/>
                    <a:pt x="1088136" y="176262"/>
                  </a:cubicBezTo>
                  <a:cubicBezTo>
                    <a:pt x="1090227" y="166853"/>
                    <a:pt x="1094632" y="158098"/>
                    <a:pt x="1097280" y="148830"/>
                  </a:cubicBezTo>
                  <a:cubicBezTo>
                    <a:pt x="1100732" y="136746"/>
                    <a:pt x="1103376" y="124446"/>
                    <a:pt x="1106424" y="112254"/>
                  </a:cubicBezTo>
                  <a:cubicBezTo>
                    <a:pt x="1100328" y="78726"/>
                    <a:pt x="1108583" y="38932"/>
                    <a:pt x="1088136" y="11670"/>
                  </a:cubicBezTo>
                  <a:cubicBezTo>
                    <a:pt x="1075204" y="-5572"/>
                    <a:pt x="1045622" y="934"/>
                    <a:pt x="1024128" y="2526"/>
                  </a:cubicBezTo>
                  <a:cubicBezTo>
                    <a:pt x="962654" y="7080"/>
                    <a:pt x="902208" y="20814"/>
                    <a:pt x="841248" y="29958"/>
                  </a:cubicBezTo>
                  <a:cubicBezTo>
                    <a:pt x="766096" y="67534"/>
                    <a:pt x="772193" y="57504"/>
                    <a:pt x="713232" y="112254"/>
                  </a:cubicBezTo>
                  <a:cubicBezTo>
                    <a:pt x="687962" y="135719"/>
                    <a:pt x="640080" y="185406"/>
                    <a:pt x="640080" y="185406"/>
                  </a:cubicBezTo>
                  <a:cubicBezTo>
                    <a:pt x="633984" y="200646"/>
                    <a:pt x="627555" y="215757"/>
                    <a:pt x="621792" y="231126"/>
                  </a:cubicBezTo>
                  <a:cubicBezTo>
                    <a:pt x="618408" y="240151"/>
                    <a:pt x="608337" y="249937"/>
                    <a:pt x="612648" y="258558"/>
                  </a:cubicBezTo>
                  <a:cubicBezTo>
                    <a:pt x="625408" y="284078"/>
                    <a:pt x="684398" y="298220"/>
                    <a:pt x="704088" y="304278"/>
                  </a:cubicBezTo>
                  <a:cubicBezTo>
                    <a:pt x="786267" y="329564"/>
                    <a:pt x="783200" y="320974"/>
                    <a:pt x="877824" y="368286"/>
                  </a:cubicBezTo>
                  <a:cubicBezTo>
                    <a:pt x="890016" y="374382"/>
                    <a:pt x="903308" y="378651"/>
                    <a:pt x="914400" y="386574"/>
                  </a:cubicBezTo>
                  <a:cubicBezTo>
                    <a:pt x="924923" y="394090"/>
                    <a:pt x="932688" y="404862"/>
                    <a:pt x="941832" y="414006"/>
                  </a:cubicBezTo>
                  <a:cubicBezTo>
                    <a:pt x="935736" y="459726"/>
                    <a:pt x="937434" y="507182"/>
                    <a:pt x="923544" y="551166"/>
                  </a:cubicBezTo>
                  <a:cubicBezTo>
                    <a:pt x="918352" y="567608"/>
                    <a:pt x="898322" y="574766"/>
                    <a:pt x="886968" y="587742"/>
                  </a:cubicBezTo>
                  <a:cubicBezTo>
                    <a:pt x="876932" y="599211"/>
                    <a:pt x="870312" y="613542"/>
                    <a:pt x="859536" y="624318"/>
                  </a:cubicBezTo>
                  <a:cubicBezTo>
                    <a:pt x="848760" y="635094"/>
                    <a:pt x="835445" y="643010"/>
                    <a:pt x="822960" y="651750"/>
                  </a:cubicBezTo>
                  <a:cubicBezTo>
                    <a:pt x="804954" y="664354"/>
                    <a:pt x="786943" y="677018"/>
                    <a:pt x="768096" y="688326"/>
                  </a:cubicBezTo>
                  <a:cubicBezTo>
                    <a:pt x="742467" y="703703"/>
                    <a:pt x="713315" y="713896"/>
                    <a:pt x="685800" y="724902"/>
                  </a:cubicBezTo>
                  <a:cubicBezTo>
                    <a:pt x="611588" y="712533"/>
                    <a:pt x="615605" y="730777"/>
                    <a:pt x="612648" y="624318"/>
                  </a:cubicBezTo>
                  <a:cubicBezTo>
                    <a:pt x="612258" y="610267"/>
                    <a:pt x="579180" y="420042"/>
                    <a:pt x="640080" y="359142"/>
                  </a:cubicBezTo>
                  <a:cubicBezTo>
                    <a:pt x="653880" y="345342"/>
                    <a:pt x="670560" y="334758"/>
                    <a:pt x="685800" y="322566"/>
                  </a:cubicBezTo>
                  <a:cubicBezTo>
                    <a:pt x="792120" y="329654"/>
                    <a:pt x="815688" y="291607"/>
                    <a:pt x="841248" y="368286"/>
                  </a:cubicBezTo>
                  <a:cubicBezTo>
                    <a:pt x="846163" y="383030"/>
                    <a:pt x="847344" y="398766"/>
                    <a:pt x="850392" y="414006"/>
                  </a:cubicBezTo>
                  <a:cubicBezTo>
                    <a:pt x="841248" y="441438"/>
                    <a:pt x="850939" y="489003"/>
                    <a:pt x="822960" y="496302"/>
                  </a:cubicBezTo>
                  <a:cubicBezTo>
                    <a:pt x="803634" y="501344"/>
                    <a:pt x="656066" y="488809"/>
                    <a:pt x="603504" y="450582"/>
                  </a:cubicBezTo>
                  <a:cubicBezTo>
                    <a:pt x="564833" y="422458"/>
                    <a:pt x="543189" y="399411"/>
                    <a:pt x="512064" y="368286"/>
                  </a:cubicBezTo>
                  <a:cubicBezTo>
                    <a:pt x="486005" y="290109"/>
                    <a:pt x="491385" y="332550"/>
                    <a:pt x="502920" y="240270"/>
                  </a:cubicBezTo>
                  <a:cubicBezTo>
                    <a:pt x="560832" y="243318"/>
                    <a:pt x="640429" y="204130"/>
                    <a:pt x="676656" y="249414"/>
                  </a:cubicBezTo>
                  <a:cubicBezTo>
                    <a:pt x="713282" y="295196"/>
                    <a:pt x="662907" y="366139"/>
                    <a:pt x="649224" y="423150"/>
                  </a:cubicBezTo>
                  <a:cubicBezTo>
                    <a:pt x="637533" y="471864"/>
                    <a:pt x="604160" y="494257"/>
                    <a:pt x="576072" y="532878"/>
                  </a:cubicBezTo>
                  <a:cubicBezTo>
                    <a:pt x="565619" y="547251"/>
                    <a:pt x="560206" y="565104"/>
                    <a:pt x="548640" y="578598"/>
                  </a:cubicBezTo>
                  <a:cubicBezTo>
                    <a:pt x="367323" y="790134"/>
                    <a:pt x="539510" y="578584"/>
                    <a:pt x="420624" y="697470"/>
                  </a:cubicBezTo>
                  <a:cubicBezTo>
                    <a:pt x="412853" y="705241"/>
                    <a:pt x="410918" y="718037"/>
                    <a:pt x="402336" y="724902"/>
                  </a:cubicBezTo>
                  <a:cubicBezTo>
                    <a:pt x="396373" y="729672"/>
                    <a:pt x="340718" y="742593"/>
                    <a:pt x="338328" y="743190"/>
                  </a:cubicBezTo>
                  <a:cubicBezTo>
                    <a:pt x="336153" y="739927"/>
                    <a:pt x="290977" y="686823"/>
                    <a:pt x="329184" y="679182"/>
                  </a:cubicBezTo>
                  <a:cubicBezTo>
                    <a:pt x="356739" y="673671"/>
                    <a:pt x="384048" y="691374"/>
                    <a:pt x="411480" y="697470"/>
                  </a:cubicBezTo>
                  <a:cubicBezTo>
                    <a:pt x="420624" y="712710"/>
                    <a:pt x="430964" y="727294"/>
                    <a:pt x="438912" y="743190"/>
                  </a:cubicBezTo>
                  <a:cubicBezTo>
                    <a:pt x="456531" y="778429"/>
                    <a:pt x="452865" y="828575"/>
                    <a:pt x="438912" y="862062"/>
                  </a:cubicBezTo>
                  <a:cubicBezTo>
                    <a:pt x="433669" y="874645"/>
                    <a:pt x="414528" y="874254"/>
                    <a:pt x="402336" y="880350"/>
                  </a:cubicBezTo>
                  <a:cubicBezTo>
                    <a:pt x="374904" y="877302"/>
                    <a:pt x="345801" y="881114"/>
                    <a:pt x="320040" y="871206"/>
                  </a:cubicBezTo>
                  <a:cubicBezTo>
                    <a:pt x="303947" y="865016"/>
                    <a:pt x="294685" y="847721"/>
                    <a:pt x="283464" y="834630"/>
                  </a:cubicBezTo>
                  <a:cubicBezTo>
                    <a:pt x="265679" y="813881"/>
                    <a:pt x="263521" y="804729"/>
                    <a:pt x="256032" y="779766"/>
                  </a:cubicBezTo>
                  <a:cubicBezTo>
                    <a:pt x="249656" y="758512"/>
                    <a:pt x="244270" y="736967"/>
                    <a:pt x="237744" y="715758"/>
                  </a:cubicBezTo>
                  <a:cubicBezTo>
                    <a:pt x="211398" y="630132"/>
                    <a:pt x="224737" y="692579"/>
                    <a:pt x="210312" y="606030"/>
                  </a:cubicBezTo>
                  <a:cubicBezTo>
                    <a:pt x="213214" y="530573"/>
                    <a:pt x="164477" y="395795"/>
                    <a:pt x="246888" y="340854"/>
                  </a:cubicBezTo>
                  <a:cubicBezTo>
                    <a:pt x="254908" y="335507"/>
                    <a:pt x="265176" y="334758"/>
                    <a:pt x="274320" y="331710"/>
                  </a:cubicBezTo>
                  <a:cubicBezTo>
                    <a:pt x="323088" y="337806"/>
                    <a:pt x="391849" y="310155"/>
                    <a:pt x="420624" y="349998"/>
                  </a:cubicBezTo>
                  <a:cubicBezTo>
                    <a:pt x="449675" y="390222"/>
                    <a:pt x="409583" y="449470"/>
                    <a:pt x="393192" y="496302"/>
                  </a:cubicBezTo>
                  <a:cubicBezTo>
                    <a:pt x="388766" y="508949"/>
                    <a:pt x="332468" y="553208"/>
                    <a:pt x="320040" y="560310"/>
                  </a:cubicBezTo>
                  <a:cubicBezTo>
                    <a:pt x="311671" y="565092"/>
                    <a:pt x="301229" y="565143"/>
                    <a:pt x="292608" y="569454"/>
                  </a:cubicBezTo>
                  <a:cubicBezTo>
                    <a:pt x="282292" y="574612"/>
                    <a:pt x="226666" y="611400"/>
                    <a:pt x="210312" y="615174"/>
                  </a:cubicBezTo>
                  <a:cubicBezTo>
                    <a:pt x="183418" y="621380"/>
                    <a:pt x="155448" y="621270"/>
                    <a:pt x="128016" y="624318"/>
                  </a:cubicBezTo>
                  <a:cubicBezTo>
                    <a:pt x="97536" y="621270"/>
                    <a:pt x="63547" y="629697"/>
                    <a:pt x="36576" y="615174"/>
                  </a:cubicBezTo>
                  <a:cubicBezTo>
                    <a:pt x="18573" y="605480"/>
                    <a:pt x="11402" y="580632"/>
                    <a:pt x="9144" y="560310"/>
                  </a:cubicBezTo>
                  <a:cubicBezTo>
                    <a:pt x="5091" y="523832"/>
                    <a:pt x="7160" y="485557"/>
                    <a:pt x="18288" y="450582"/>
                  </a:cubicBezTo>
                  <a:cubicBezTo>
                    <a:pt x="34408" y="399919"/>
                    <a:pt x="84547" y="345468"/>
                    <a:pt x="118872" y="304278"/>
                  </a:cubicBezTo>
                  <a:cubicBezTo>
                    <a:pt x="121920" y="295134"/>
                    <a:pt x="121995" y="284372"/>
                    <a:pt x="128016" y="276846"/>
                  </a:cubicBezTo>
                  <a:cubicBezTo>
                    <a:pt x="134881" y="268264"/>
                    <a:pt x="155448" y="247568"/>
                    <a:pt x="155448" y="258558"/>
                  </a:cubicBezTo>
                  <a:cubicBezTo>
                    <a:pt x="155448" y="317365"/>
                    <a:pt x="123399" y="346625"/>
                    <a:pt x="91440" y="386574"/>
                  </a:cubicBezTo>
                  <a:cubicBezTo>
                    <a:pt x="88392" y="395718"/>
                    <a:pt x="87643" y="405986"/>
                    <a:pt x="82296" y="414006"/>
                  </a:cubicBezTo>
                  <a:cubicBezTo>
                    <a:pt x="75123" y="424766"/>
                    <a:pt x="63280" y="431620"/>
                    <a:pt x="54864" y="441438"/>
                  </a:cubicBezTo>
                  <a:cubicBezTo>
                    <a:pt x="44946" y="453009"/>
                    <a:pt x="36576" y="465822"/>
                    <a:pt x="27432" y="478014"/>
                  </a:cubicBezTo>
                  <a:cubicBezTo>
                    <a:pt x="5170" y="544800"/>
                    <a:pt x="13819" y="514176"/>
                    <a:pt x="0" y="569454"/>
                  </a:cubicBezTo>
                  <a:cubicBezTo>
                    <a:pt x="4751" y="631223"/>
                    <a:pt x="-6764" y="677028"/>
                    <a:pt x="27432" y="724902"/>
                  </a:cubicBezTo>
                  <a:cubicBezTo>
                    <a:pt x="34948" y="735425"/>
                    <a:pt x="43298" y="746551"/>
                    <a:pt x="54864" y="752334"/>
                  </a:cubicBezTo>
                  <a:cubicBezTo>
                    <a:pt x="68765" y="759285"/>
                    <a:pt x="85344" y="758430"/>
                    <a:pt x="100584" y="761478"/>
                  </a:cubicBezTo>
                  <a:cubicBezTo>
                    <a:pt x="149352" y="758430"/>
                    <a:pt x="199979" y="766016"/>
                    <a:pt x="246888" y="752334"/>
                  </a:cubicBezTo>
                  <a:cubicBezTo>
                    <a:pt x="276149" y="743800"/>
                    <a:pt x="294679" y="714377"/>
                    <a:pt x="320040" y="697470"/>
                  </a:cubicBezTo>
                  <a:lnTo>
                    <a:pt x="347472" y="679182"/>
                  </a:lnTo>
                  <a:cubicBezTo>
                    <a:pt x="353568" y="670038"/>
                    <a:pt x="367123" y="662655"/>
                    <a:pt x="365760" y="651750"/>
                  </a:cubicBezTo>
                  <a:cubicBezTo>
                    <a:pt x="358877" y="596684"/>
                    <a:pt x="322143" y="603858"/>
                    <a:pt x="283464" y="587742"/>
                  </a:cubicBezTo>
                  <a:cubicBezTo>
                    <a:pt x="186758" y="547448"/>
                    <a:pt x="272626" y="566599"/>
                    <a:pt x="164592" y="551166"/>
                  </a:cubicBezTo>
                  <a:cubicBezTo>
                    <a:pt x="146304" y="542022"/>
                    <a:pt x="128602" y="531598"/>
                    <a:pt x="109728" y="523734"/>
                  </a:cubicBezTo>
                  <a:cubicBezTo>
                    <a:pt x="91934" y="516320"/>
                    <a:pt x="72480" y="513275"/>
                    <a:pt x="54864" y="505446"/>
                  </a:cubicBezTo>
                  <a:cubicBezTo>
                    <a:pt x="-51491" y="458177"/>
                    <a:pt x="100044" y="511362"/>
                    <a:pt x="0" y="478014"/>
                  </a:cubicBezTo>
                  <a:cubicBezTo>
                    <a:pt x="13786" y="395297"/>
                    <a:pt x="-2821" y="448661"/>
                    <a:pt x="27432" y="395718"/>
                  </a:cubicBezTo>
                  <a:cubicBezTo>
                    <a:pt x="34195" y="383883"/>
                    <a:pt x="36081" y="368781"/>
                    <a:pt x="45720" y="359142"/>
                  </a:cubicBezTo>
                  <a:cubicBezTo>
                    <a:pt x="67273" y="337589"/>
                    <a:pt x="94488" y="322566"/>
                    <a:pt x="118872" y="304278"/>
                  </a:cubicBezTo>
                  <a:cubicBezTo>
                    <a:pt x="131064" y="295134"/>
                    <a:pt x="140990" y="281665"/>
                    <a:pt x="155448" y="276846"/>
                  </a:cubicBezTo>
                  <a:cubicBezTo>
                    <a:pt x="173736" y="270750"/>
                    <a:pt x="192763" y="266535"/>
                    <a:pt x="210312" y="258558"/>
                  </a:cubicBezTo>
                  <a:cubicBezTo>
                    <a:pt x="325423" y="206235"/>
                    <a:pt x="171136" y="252350"/>
                    <a:pt x="329184" y="212838"/>
                  </a:cubicBezTo>
                  <a:cubicBezTo>
                    <a:pt x="347472" y="200646"/>
                    <a:pt x="362725" y="181593"/>
                    <a:pt x="384048" y="176262"/>
                  </a:cubicBezTo>
                  <a:cubicBezTo>
                    <a:pt x="429975" y="164780"/>
                    <a:pt x="408702" y="171092"/>
                    <a:pt x="448056" y="157974"/>
                  </a:cubicBezTo>
                  <a:cubicBezTo>
                    <a:pt x="475488" y="161022"/>
                    <a:pt x="507066" y="152300"/>
                    <a:pt x="530352" y="167118"/>
                  </a:cubicBezTo>
                  <a:cubicBezTo>
                    <a:pt x="546615" y="177467"/>
                    <a:pt x="547438" y="202742"/>
                    <a:pt x="548640" y="221982"/>
                  </a:cubicBezTo>
                  <a:cubicBezTo>
                    <a:pt x="554389" y="313970"/>
                    <a:pt x="551807" y="301111"/>
                    <a:pt x="502920" y="349998"/>
                  </a:cubicBezTo>
                  <a:cubicBezTo>
                    <a:pt x="505968" y="337806"/>
                    <a:pt x="507114" y="324973"/>
                    <a:pt x="512064" y="313422"/>
                  </a:cubicBezTo>
                  <a:cubicBezTo>
                    <a:pt x="516393" y="303321"/>
                    <a:pt x="524527" y="295309"/>
                    <a:pt x="530352" y="285990"/>
                  </a:cubicBezTo>
                  <a:cubicBezTo>
                    <a:pt x="539772" y="270919"/>
                    <a:pt x="548364" y="255341"/>
                    <a:pt x="557784" y="240270"/>
                  </a:cubicBezTo>
                  <a:cubicBezTo>
                    <a:pt x="563609" y="230951"/>
                    <a:pt x="570620" y="222380"/>
                    <a:pt x="576072" y="212838"/>
                  </a:cubicBezTo>
                  <a:cubicBezTo>
                    <a:pt x="582835" y="201003"/>
                    <a:pt x="585634" y="186734"/>
                    <a:pt x="594360" y="176262"/>
                  </a:cubicBezTo>
                  <a:cubicBezTo>
                    <a:pt x="601395" y="167819"/>
                    <a:pt x="614021" y="165745"/>
                    <a:pt x="621792" y="157974"/>
                  </a:cubicBezTo>
                  <a:cubicBezTo>
                    <a:pt x="632568" y="147198"/>
                    <a:pt x="637516" y="131154"/>
                    <a:pt x="649224" y="121398"/>
                  </a:cubicBezTo>
                  <a:cubicBezTo>
                    <a:pt x="658103" y="113999"/>
                    <a:pt x="720894" y="103406"/>
                    <a:pt x="722376" y="103110"/>
                  </a:cubicBezTo>
                  <a:cubicBezTo>
                    <a:pt x="758952" y="106158"/>
                    <a:pt x="808396" y="84236"/>
                    <a:pt x="832104" y="112254"/>
                  </a:cubicBezTo>
                  <a:cubicBezTo>
                    <a:pt x="903137" y="196202"/>
                    <a:pt x="830757" y="226196"/>
                    <a:pt x="786384" y="231126"/>
                  </a:cubicBezTo>
                  <a:cubicBezTo>
                    <a:pt x="771237" y="232809"/>
                    <a:pt x="755904" y="231126"/>
                    <a:pt x="740664" y="231126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Freeform 97">
              <a:extLst>
                <a:ext uri="{FF2B5EF4-FFF2-40B4-BE49-F238E27FC236}">
                  <a16:creationId xmlns:a16="http://schemas.microsoft.com/office/drawing/2014/main" id="{04164984-6772-40BF-83F2-FAB962C15974}"/>
                </a:ext>
              </a:extLst>
            </p:cNvPr>
            <p:cNvSpPr/>
            <p:nvPr/>
          </p:nvSpPr>
          <p:spPr>
            <a:xfrm>
              <a:off x="4503289" y="1998261"/>
              <a:ext cx="461368" cy="250312"/>
            </a:xfrm>
            <a:custGeom>
              <a:avLst/>
              <a:gdLst>
                <a:gd name="connsiteX0" fmla="*/ 182880 w 1061798"/>
                <a:gd name="connsiteY0" fmla="*/ 64008 h 576072"/>
                <a:gd name="connsiteX1" fmla="*/ 128016 w 1061798"/>
                <a:gd name="connsiteY1" fmla="*/ 54864 h 576072"/>
                <a:gd name="connsiteX2" fmla="*/ 54864 w 1061798"/>
                <a:gd name="connsiteY2" fmla="*/ 109728 h 576072"/>
                <a:gd name="connsiteX3" fmla="*/ 18288 w 1061798"/>
                <a:gd name="connsiteY3" fmla="*/ 137160 h 576072"/>
                <a:gd name="connsiteX4" fmla="*/ 9144 w 1061798"/>
                <a:gd name="connsiteY4" fmla="*/ 182880 h 576072"/>
                <a:gd name="connsiteX5" fmla="*/ 27432 w 1061798"/>
                <a:gd name="connsiteY5" fmla="*/ 301752 h 576072"/>
                <a:gd name="connsiteX6" fmla="*/ 64008 w 1061798"/>
                <a:gd name="connsiteY6" fmla="*/ 347472 h 576072"/>
                <a:gd name="connsiteX7" fmla="*/ 146304 w 1061798"/>
                <a:gd name="connsiteY7" fmla="*/ 384048 h 576072"/>
                <a:gd name="connsiteX8" fmla="*/ 219456 w 1061798"/>
                <a:gd name="connsiteY8" fmla="*/ 374904 h 576072"/>
                <a:gd name="connsiteX9" fmla="*/ 237744 w 1061798"/>
                <a:gd name="connsiteY9" fmla="*/ 338328 h 576072"/>
                <a:gd name="connsiteX10" fmla="*/ 274320 w 1061798"/>
                <a:gd name="connsiteY10" fmla="*/ 301752 h 576072"/>
                <a:gd name="connsiteX11" fmla="*/ 265176 w 1061798"/>
                <a:gd name="connsiteY11" fmla="*/ 384048 h 576072"/>
                <a:gd name="connsiteX12" fmla="*/ 228600 w 1061798"/>
                <a:gd name="connsiteY12" fmla="*/ 429768 h 576072"/>
                <a:gd name="connsiteX13" fmla="*/ 173736 w 1061798"/>
                <a:gd name="connsiteY13" fmla="*/ 420624 h 576072"/>
                <a:gd name="connsiteX14" fmla="*/ 146304 w 1061798"/>
                <a:gd name="connsiteY14" fmla="*/ 365760 h 576072"/>
                <a:gd name="connsiteX15" fmla="*/ 128016 w 1061798"/>
                <a:gd name="connsiteY15" fmla="*/ 292608 h 576072"/>
                <a:gd name="connsiteX16" fmla="*/ 137160 w 1061798"/>
                <a:gd name="connsiteY16" fmla="*/ 182880 h 576072"/>
                <a:gd name="connsiteX17" fmla="*/ 173736 w 1061798"/>
                <a:gd name="connsiteY17" fmla="*/ 146304 h 576072"/>
                <a:gd name="connsiteX18" fmla="*/ 201168 w 1061798"/>
                <a:gd name="connsiteY18" fmla="*/ 137160 h 576072"/>
                <a:gd name="connsiteX19" fmla="*/ 283464 w 1061798"/>
                <a:gd name="connsiteY19" fmla="*/ 128016 h 576072"/>
                <a:gd name="connsiteX20" fmla="*/ 512064 w 1061798"/>
                <a:gd name="connsiteY20" fmla="*/ 146304 h 576072"/>
                <a:gd name="connsiteX21" fmla="*/ 521208 w 1061798"/>
                <a:gd name="connsiteY21" fmla="*/ 192024 h 576072"/>
                <a:gd name="connsiteX22" fmla="*/ 512064 w 1061798"/>
                <a:gd name="connsiteY22" fmla="*/ 283464 h 576072"/>
                <a:gd name="connsiteX23" fmla="*/ 502920 w 1061798"/>
                <a:gd name="connsiteY23" fmla="*/ 310896 h 576072"/>
                <a:gd name="connsiteX24" fmla="*/ 448056 w 1061798"/>
                <a:gd name="connsiteY24" fmla="*/ 338328 h 576072"/>
                <a:gd name="connsiteX25" fmla="*/ 356616 w 1061798"/>
                <a:gd name="connsiteY25" fmla="*/ 310896 h 576072"/>
                <a:gd name="connsiteX26" fmla="*/ 310896 w 1061798"/>
                <a:gd name="connsiteY26" fmla="*/ 246888 h 576072"/>
                <a:gd name="connsiteX27" fmla="*/ 283464 w 1061798"/>
                <a:gd name="connsiteY27" fmla="*/ 118872 h 576072"/>
                <a:gd name="connsiteX28" fmla="*/ 292608 w 1061798"/>
                <a:gd name="connsiteY28" fmla="*/ 18288 h 576072"/>
                <a:gd name="connsiteX29" fmla="*/ 320040 w 1061798"/>
                <a:gd name="connsiteY29" fmla="*/ 9144 h 576072"/>
                <a:gd name="connsiteX30" fmla="*/ 548640 w 1061798"/>
                <a:gd name="connsiteY30" fmla="*/ 18288 h 576072"/>
                <a:gd name="connsiteX31" fmla="*/ 566928 w 1061798"/>
                <a:gd name="connsiteY31" fmla="*/ 54864 h 576072"/>
                <a:gd name="connsiteX32" fmla="*/ 512064 w 1061798"/>
                <a:gd name="connsiteY32" fmla="*/ 192024 h 576072"/>
                <a:gd name="connsiteX33" fmla="*/ 466344 w 1061798"/>
                <a:gd name="connsiteY33" fmla="*/ 237744 h 576072"/>
                <a:gd name="connsiteX34" fmla="*/ 448056 w 1061798"/>
                <a:gd name="connsiteY34" fmla="*/ 201168 h 576072"/>
                <a:gd name="connsiteX35" fmla="*/ 438912 w 1061798"/>
                <a:gd name="connsiteY35" fmla="*/ 73152 h 576072"/>
                <a:gd name="connsiteX36" fmla="*/ 429768 w 1061798"/>
                <a:gd name="connsiteY36" fmla="*/ 45720 h 576072"/>
                <a:gd name="connsiteX37" fmla="*/ 347472 w 1061798"/>
                <a:gd name="connsiteY37" fmla="*/ 18288 h 576072"/>
                <a:gd name="connsiteX38" fmla="*/ 274320 w 1061798"/>
                <a:gd name="connsiteY38" fmla="*/ 0 h 576072"/>
                <a:gd name="connsiteX39" fmla="*/ 210312 w 1061798"/>
                <a:gd name="connsiteY39" fmla="*/ 18288 h 576072"/>
                <a:gd name="connsiteX40" fmla="*/ 192024 w 1061798"/>
                <a:gd name="connsiteY40" fmla="*/ 54864 h 576072"/>
                <a:gd name="connsiteX41" fmla="*/ 237744 w 1061798"/>
                <a:gd name="connsiteY41" fmla="*/ 210312 h 576072"/>
                <a:gd name="connsiteX42" fmla="*/ 320040 w 1061798"/>
                <a:gd name="connsiteY42" fmla="*/ 246888 h 576072"/>
                <a:gd name="connsiteX43" fmla="*/ 365760 w 1061798"/>
                <a:gd name="connsiteY43" fmla="*/ 265176 h 576072"/>
                <a:gd name="connsiteX44" fmla="*/ 475488 w 1061798"/>
                <a:gd name="connsiteY44" fmla="*/ 256032 h 576072"/>
                <a:gd name="connsiteX45" fmla="*/ 484632 w 1061798"/>
                <a:gd name="connsiteY45" fmla="*/ 228600 h 576072"/>
                <a:gd name="connsiteX46" fmla="*/ 466344 w 1061798"/>
                <a:gd name="connsiteY46" fmla="*/ 164592 h 576072"/>
                <a:gd name="connsiteX47" fmla="*/ 429768 w 1061798"/>
                <a:gd name="connsiteY47" fmla="*/ 118872 h 576072"/>
                <a:gd name="connsiteX48" fmla="*/ 356616 w 1061798"/>
                <a:gd name="connsiteY48" fmla="*/ 73152 h 576072"/>
                <a:gd name="connsiteX49" fmla="*/ 320040 w 1061798"/>
                <a:gd name="connsiteY49" fmla="*/ 64008 h 576072"/>
                <a:gd name="connsiteX50" fmla="*/ 292608 w 1061798"/>
                <a:gd name="connsiteY50" fmla="*/ 82296 h 576072"/>
                <a:gd name="connsiteX51" fmla="*/ 265176 w 1061798"/>
                <a:gd name="connsiteY51" fmla="*/ 146304 h 576072"/>
                <a:gd name="connsiteX52" fmla="*/ 246888 w 1061798"/>
                <a:gd name="connsiteY52" fmla="*/ 329184 h 576072"/>
                <a:gd name="connsiteX53" fmla="*/ 192024 w 1061798"/>
                <a:gd name="connsiteY53" fmla="*/ 310896 h 576072"/>
                <a:gd name="connsiteX54" fmla="*/ 182880 w 1061798"/>
                <a:gd name="connsiteY54" fmla="*/ 283464 h 576072"/>
                <a:gd name="connsiteX55" fmla="*/ 173736 w 1061798"/>
                <a:gd name="connsiteY55" fmla="*/ 228600 h 576072"/>
                <a:gd name="connsiteX56" fmla="*/ 192024 w 1061798"/>
                <a:gd name="connsiteY56" fmla="*/ 100584 h 576072"/>
                <a:gd name="connsiteX57" fmla="*/ 210312 w 1061798"/>
                <a:gd name="connsiteY57" fmla="*/ 73152 h 576072"/>
                <a:gd name="connsiteX58" fmla="*/ 301752 w 1061798"/>
                <a:gd name="connsiteY58" fmla="*/ 64008 h 576072"/>
                <a:gd name="connsiteX59" fmla="*/ 429768 w 1061798"/>
                <a:gd name="connsiteY59" fmla="*/ 73152 h 576072"/>
                <a:gd name="connsiteX60" fmla="*/ 448056 w 1061798"/>
                <a:gd name="connsiteY60" fmla="*/ 100584 h 576072"/>
                <a:gd name="connsiteX61" fmla="*/ 457200 w 1061798"/>
                <a:gd name="connsiteY61" fmla="*/ 128016 h 576072"/>
                <a:gd name="connsiteX62" fmla="*/ 493776 w 1061798"/>
                <a:gd name="connsiteY62" fmla="*/ 192024 h 576072"/>
                <a:gd name="connsiteX63" fmla="*/ 530352 w 1061798"/>
                <a:gd name="connsiteY63" fmla="*/ 182880 h 576072"/>
                <a:gd name="connsiteX64" fmla="*/ 557784 w 1061798"/>
                <a:gd name="connsiteY64" fmla="*/ 146304 h 576072"/>
                <a:gd name="connsiteX65" fmla="*/ 585216 w 1061798"/>
                <a:gd name="connsiteY65" fmla="*/ 128016 h 576072"/>
                <a:gd name="connsiteX66" fmla="*/ 685800 w 1061798"/>
                <a:gd name="connsiteY66" fmla="*/ 137160 h 576072"/>
                <a:gd name="connsiteX67" fmla="*/ 722376 w 1061798"/>
                <a:gd name="connsiteY67" fmla="*/ 164592 h 576072"/>
                <a:gd name="connsiteX68" fmla="*/ 758952 w 1061798"/>
                <a:gd name="connsiteY68" fmla="*/ 219456 h 576072"/>
                <a:gd name="connsiteX69" fmla="*/ 786384 w 1061798"/>
                <a:gd name="connsiteY69" fmla="*/ 320040 h 576072"/>
                <a:gd name="connsiteX70" fmla="*/ 777240 w 1061798"/>
                <a:gd name="connsiteY70" fmla="*/ 393192 h 576072"/>
                <a:gd name="connsiteX71" fmla="*/ 740664 w 1061798"/>
                <a:gd name="connsiteY71" fmla="*/ 411480 h 576072"/>
                <a:gd name="connsiteX72" fmla="*/ 621792 w 1061798"/>
                <a:gd name="connsiteY72" fmla="*/ 402336 h 576072"/>
                <a:gd name="connsiteX73" fmla="*/ 512064 w 1061798"/>
                <a:gd name="connsiteY73" fmla="*/ 411480 h 576072"/>
                <a:gd name="connsiteX74" fmla="*/ 475488 w 1061798"/>
                <a:gd name="connsiteY74" fmla="*/ 429768 h 576072"/>
                <a:gd name="connsiteX75" fmla="*/ 438912 w 1061798"/>
                <a:gd name="connsiteY75" fmla="*/ 438912 h 576072"/>
                <a:gd name="connsiteX76" fmla="*/ 393192 w 1061798"/>
                <a:gd name="connsiteY76" fmla="*/ 457200 h 576072"/>
                <a:gd name="connsiteX77" fmla="*/ 365760 w 1061798"/>
                <a:gd name="connsiteY77" fmla="*/ 466344 h 576072"/>
                <a:gd name="connsiteX78" fmla="*/ 329184 w 1061798"/>
                <a:gd name="connsiteY78" fmla="*/ 457200 h 576072"/>
                <a:gd name="connsiteX79" fmla="*/ 310896 w 1061798"/>
                <a:gd name="connsiteY79" fmla="*/ 429768 h 576072"/>
                <a:gd name="connsiteX80" fmla="*/ 274320 w 1061798"/>
                <a:gd name="connsiteY80" fmla="*/ 384048 h 576072"/>
                <a:gd name="connsiteX81" fmla="*/ 246888 w 1061798"/>
                <a:gd name="connsiteY81" fmla="*/ 356616 h 576072"/>
                <a:gd name="connsiteX82" fmla="*/ 228600 w 1061798"/>
                <a:gd name="connsiteY82" fmla="*/ 329184 h 576072"/>
                <a:gd name="connsiteX83" fmla="*/ 173736 w 1061798"/>
                <a:gd name="connsiteY83" fmla="*/ 310896 h 576072"/>
                <a:gd name="connsiteX84" fmla="*/ 73152 w 1061798"/>
                <a:gd name="connsiteY84" fmla="*/ 329184 h 576072"/>
                <a:gd name="connsiteX85" fmla="*/ 36576 w 1061798"/>
                <a:gd name="connsiteY85" fmla="*/ 356616 h 576072"/>
                <a:gd name="connsiteX86" fmla="*/ 9144 w 1061798"/>
                <a:gd name="connsiteY86" fmla="*/ 411480 h 576072"/>
                <a:gd name="connsiteX87" fmla="*/ 0 w 1061798"/>
                <a:gd name="connsiteY87" fmla="*/ 448056 h 576072"/>
                <a:gd name="connsiteX88" fmla="*/ 18288 w 1061798"/>
                <a:gd name="connsiteY88" fmla="*/ 557784 h 576072"/>
                <a:gd name="connsiteX89" fmla="*/ 54864 w 1061798"/>
                <a:gd name="connsiteY89" fmla="*/ 576072 h 576072"/>
                <a:gd name="connsiteX90" fmla="*/ 237744 w 1061798"/>
                <a:gd name="connsiteY90" fmla="*/ 566928 h 576072"/>
                <a:gd name="connsiteX91" fmla="*/ 338328 w 1061798"/>
                <a:gd name="connsiteY91" fmla="*/ 493776 h 576072"/>
                <a:gd name="connsiteX92" fmla="*/ 356616 w 1061798"/>
                <a:gd name="connsiteY92" fmla="*/ 466344 h 576072"/>
                <a:gd name="connsiteX93" fmla="*/ 393192 w 1061798"/>
                <a:gd name="connsiteY93" fmla="*/ 457200 h 576072"/>
                <a:gd name="connsiteX94" fmla="*/ 420624 w 1061798"/>
                <a:gd name="connsiteY94" fmla="*/ 448056 h 576072"/>
                <a:gd name="connsiteX95" fmla="*/ 585216 w 1061798"/>
                <a:gd name="connsiteY95" fmla="*/ 457200 h 576072"/>
                <a:gd name="connsiteX96" fmla="*/ 640080 w 1061798"/>
                <a:gd name="connsiteY96" fmla="*/ 466344 h 576072"/>
                <a:gd name="connsiteX97" fmla="*/ 694944 w 1061798"/>
                <a:gd name="connsiteY97" fmla="*/ 484632 h 576072"/>
                <a:gd name="connsiteX98" fmla="*/ 713232 w 1061798"/>
                <a:gd name="connsiteY98" fmla="*/ 448056 h 576072"/>
                <a:gd name="connsiteX99" fmla="*/ 676656 w 1061798"/>
                <a:gd name="connsiteY99" fmla="*/ 365760 h 576072"/>
                <a:gd name="connsiteX100" fmla="*/ 621792 w 1061798"/>
                <a:gd name="connsiteY100" fmla="*/ 292608 h 576072"/>
                <a:gd name="connsiteX101" fmla="*/ 612648 w 1061798"/>
                <a:gd name="connsiteY101" fmla="*/ 265176 h 576072"/>
                <a:gd name="connsiteX102" fmla="*/ 594360 w 1061798"/>
                <a:gd name="connsiteY102" fmla="*/ 237744 h 576072"/>
                <a:gd name="connsiteX103" fmla="*/ 576072 w 1061798"/>
                <a:gd name="connsiteY103" fmla="*/ 164592 h 576072"/>
                <a:gd name="connsiteX104" fmla="*/ 585216 w 1061798"/>
                <a:gd name="connsiteY104" fmla="*/ 118872 h 576072"/>
                <a:gd name="connsiteX105" fmla="*/ 603504 w 1061798"/>
                <a:gd name="connsiteY105" fmla="*/ 91440 h 576072"/>
                <a:gd name="connsiteX106" fmla="*/ 630936 w 1061798"/>
                <a:gd name="connsiteY106" fmla="*/ 82296 h 576072"/>
                <a:gd name="connsiteX107" fmla="*/ 704088 w 1061798"/>
                <a:gd name="connsiteY107" fmla="*/ 73152 h 576072"/>
                <a:gd name="connsiteX108" fmla="*/ 822960 w 1061798"/>
                <a:gd name="connsiteY108" fmla="*/ 91440 h 576072"/>
                <a:gd name="connsiteX109" fmla="*/ 877824 w 1061798"/>
                <a:gd name="connsiteY109" fmla="*/ 182880 h 576072"/>
                <a:gd name="connsiteX110" fmla="*/ 896112 w 1061798"/>
                <a:gd name="connsiteY110" fmla="*/ 210312 h 576072"/>
                <a:gd name="connsiteX111" fmla="*/ 868680 w 1061798"/>
                <a:gd name="connsiteY111" fmla="*/ 393192 h 576072"/>
                <a:gd name="connsiteX112" fmla="*/ 841248 w 1061798"/>
                <a:gd name="connsiteY112" fmla="*/ 429768 h 576072"/>
                <a:gd name="connsiteX113" fmla="*/ 804672 w 1061798"/>
                <a:gd name="connsiteY113" fmla="*/ 475488 h 576072"/>
                <a:gd name="connsiteX114" fmla="*/ 795528 w 1061798"/>
                <a:gd name="connsiteY114" fmla="*/ 512064 h 576072"/>
                <a:gd name="connsiteX115" fmla="*/ 740664 w 1061798"/>
                <a:gd name="connsiteY115" fmla="*/ 566928 h 576072"/>
                <a:gd name="connsiteX116" fmla="*/ 649224 w 1061798"/>
                <a:gd name="connsiteY116" fmla="*/ 548640 h 576072"/>
                <a:gd name="connsiteX117" fmla="*/ 676656 w 1061798"/>
                <a:gd name="connsiteY117" fmla="*/ 365760 h 576072"/>
                <a:gd name="connsiteX118" fmla="*/ 694944 w 1061798"/>
                <a:gd name="connsiteY118" fmla="*/ 338328 h 576072"/>
                <a:gd name="connsiteX119" fmla="*/ 813816 w 1061798"/>
                <a:gd name="connsiteY119" fmla="*/ 292608 h 576072"/>
                <a:gd name="connsiteX120" fmla="*/ 905256 w 1061798"/>
                <a:gd name="connsiteY120" fmla="*/ 283464 h 576072"/>
                <a:gd name="connsiteX121" fmla="*/ 941832 w 1061798"/>
                <a:gd name="connsiteY121" fmla="*/ 274320 h 576072"/>
                <a:gd name="connsiteX122" fmla="*/ 969264 w 1061798"/>
                <a:gd name="connsiteY122" fmla="*/ 265176 h 576072"/>
                <a:gd name="connsiteX123" fmla="*/ 1060704 w 1061798"/>
                <a:gd name="connsiteY123" fmla="*/ 256032 h 576072"/>
                <a:gd name="connsiteX124" fmla="*/ 1033272 w 1061798"/>
                <a:gd name="connsiteY124" fmla="*/ 228600 h 576072"/>
                <a:gd name="connsiteX125" fmla="*/ 987552 w 1061798"/>
                <a:gd name="connsiteY125" fmla="*/ 173736 h 576072"/>
                <a:gd name="connsiteX126" fmla="*/ 960120 w 1061798"/>
                <a:gd name="connsiteY126" fmla="*/ 164592 h 576072"/>
                <a:gd name="connsiteX127" fmla="*/ 786384 w 1061798"/>
                <a:gd name="connsiteY127" fmla="*/ 91440 h 576072"/>
                <a:gd name="connsiteX128" fmla="*/ 758952 w 1061798"/>
                <a:gd name="connsiteY128" fmla="*/ 73152 h 576072"/>
                <a:gd name="connsiteX129" fmla="*/ 731520 w 1061798"/>
                <a:gd name="connsiteY129" fmla="*/ 64008 h 576072"/>
                <a:gd name="connsiteX130" fmla="*/ 685800 w 1061798"/>
                <a:gd name="connsiteY130" fmla="*/ 45720 h 576072"/>
                <a:gd name="connsiteX131" fmla="*/ 640080 w 1061798"/>
                <a:gd name="connsiteY131" fmla="*/ 18288 h 576072"/>
                <a:gd name="connsiteX132" fmla="*/ 603504 w 1061798"/>
                <a:gd name="connsiteY132" fmla="*/ 27432 h 576072"/>
                <a:gd name="connsiteX133" fmla="*/ 640080 w 1061798"/>
                <a:gd name="connsiteY133" fmla="*/ 109728 h 576072"/>
                <a:gd name="connsiteX134" fmla="*/ 777240 w 1061798"/>
                <a:gd name="connsiteY134" fmla="*/ 192024 h 576072"/>
                <a:gd name="connsiteX135" fmla="*/ 841248 w 1061798"/>
                <a:gd name="connsiteY135" fmla="*/ 210312 h 576072"/>
                <a:gd name="connsiteX136" fmla="*/ 886968 w 1061798"/>
                <a:gd name="connsiteY136" fmla="*/ 228600 h 576072"/>
                <a:gd name="connsiteX137" fmla="*/ 1024128 w 1061798"/>
                <a:gd name="connsiteY137" fmla="*/ 292608 h 576072"/>
                <a:gd name="connsiteX138" fmla="*/ 1051560 w 1061798"/>
                <a:gd name="connsiteY138" fmla="*/ 320040 h 576072"/>
                <a:gd name="connsiteX139" fmla="*/ 1051560 w 1061798"/>
                <a:gd name="connsiteY139" fmla="*/ 493776 h 576072"/>
                <a:gd name="connsiteX140" fmla="*/ 1014984 w 1061798"/>
                <a:gd name="connsiteY140" fmla="*/ 512064 h 576072"/>
                <a:gd name="connsiteX141" fmla="*/ 850392 w 1061798"/>
                <a:gd name="connsiteY141" fmla="*/ 502920 h 576072"/>
                <a:gd name="connsiteX142" fmla="*/ 822960 w 1061798"/>
                <a:gd name="connsiteY142" fmla="*/ 484632 h 576072"/>
                <a:gd name="connsiteX143" fmla="*/ 786384 w 1061798"/>
                <a:gd name="connsiteY143" fmla="*/ 475488 h 576072"/>
                <a:gd name="connsiteX144" fmla="*/ 758952 w 1061798"/>
                <a:gd name="connsiteY144" fmla="*/ 448056 h 576072"/>
                <a:gd name="connsiteX145" fmla="*/ 694944 w 1061798"/>
                <a:gd name="connsiteY145" fmla="*/ 402336 h 576072"/>
                <a:gd name="connsiteX146" fmla="*/ 649224 w 1061798"/>
                <a:gd name="connsiteY146" fmla="*/ 347472 h 576072"/>
                <a:gd name="connsiteX147" fmla="*/ 612648 w 1061798"/>
                <a:gd name="connsiteY147" fmla="*/ 320040 h 576072"/>
                <a:gd name="connsiteX148" fmla="*/ 539496 w 1061798"/>
                <a:gd name="connsiteY148" fmla="*/ 301752 h 576072"/>
                <a:gd name="connsiteX149" fmla="*/ 374904 w 1061798"/>
                <a:gd name="connsiteY149" fmla="*/ 365760 h 576072"/>
                <a:gd name="connsiteX150" fmla="*/ 347472 w 1061798"/>
                <a:gd name="connsiteY150" fmla="*/ 402336 h 576072"/>
                <a:gd name="connsiteX151" fmla="*/ 338328 w 1061798"/>
                <a:gd name="connsiteY151" fmla="*/ 429768 h 576072"/>
                <a:gd name="connsiteX152" fmla="*/ 320040 w 1061798"/>
                <a:gd name="connsiteY152" fmla="*/ 457200 h 576072"/>
                <a:gd name="connsiteX153" fmla="*/ 201168 w 1061798"/>
                <a:gd name="connsiteY153" fmla="*/ 448056 h 576072"/>
                <a:gd name="connsiteX154" fmla="*/ 192024 w 1061798"/>
                <a:gd name="connsiteY154" fmla="*/ 448056 h 576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1061798" h="576072">
                  <a:moveTo>
                    <a:pt x="182880" y="64008"/>
                  </a:moveTo>
                  <a:cubicBezTo>
                    <a:pt x="164592" y="60960"/>
                    <a:pt x="146257" y="51547"/>
                    <a:pt x="128016" y="54864"/>
                  </a:cubicBezTo>
                  <a:cubicBezTo>
                    <a:pt x="94756" y="60911"/>
                    <a:pt x="77729" y="90129"/>
                    <a:pt x="54864" y="109728"/>
                  </a:cubicBezTo>
                  <a:cubicBezTo>
                    <a:pt x="43293" y="119646"/>
                    <a:pt x="30480" y="128016"/>
                    <a:pt x="18288" y="137160"/>
                  </a:cubicBezTo>
                  <a:cubicBezTo>
                    <a:pt x="15240" y="152400"/>
                    <a:pt x="8282" y="167362"/>
                    <a:pt x="9144" y="182880"/>
                  </a:cubicBezTo>
                  <a:cubicBezTo>
                    <a:pt x="11368" y="222908"/>
                    <a:pt x="14754" y="263719"/>
                    <a:pt x="27432" y="301752"/>
                  </a:cubicBezTo>
                  <a:cubicBezTo>
                    <a:pt x="33604" y="320267"/>
                    <a:pt x="48768" y="335280"/>
                    <a:pt x="64008" y="347472"/>
                  </a:cubicBezTo>
                  <a:cubicBezTo>
                    <a:pt x="86681" y="365611"/>
                    <a:pt x="118714" y="374851"/>
                    <a:pt x="146304" y="384048"/>
                  </a:cubicBezTo>
                  <a:cubicBezTo>
                    <a:pt x="170688" y="381000"/>
                    <a:pt x="197477" y="385894"/>
                    <a:pt x="219456" y="374904"/>
                  </a:cubicBezTo>
                  <a:cubicBezTo>
                    <a:pt x="231648" y="368808"/>
                    <a:pt x="229565" y="349233"/>
                    <a:pt x="237744" y="338328"/>
                  </a:cubicBezTo>
                  <a:cubicBezTo>
                    <a:pt x="248089" y="324534"/>
                    <a:pt x="262128" y="313944"/>
                    <a:pt x="274320" y="301752"/>
                  </a:cubicBezTo>
                  <a:cubicBezTo>
                    <a:pt x="292607" y="246891"/>
                    <a:pt x="294985" y="235004"/>
                    <a:pt x="265176" y="384048"/>
                  </a:cubicBezTo>
                  <a:cubicBezTo>
                    <a:pt x="258381" y="418023"/>
                    <a:pt x="257411" y="410561"/>
                    <a:pt x="228600" y="429768"/>
                  </a:cubicBezTo>
                  <a:cubicBezTo>
                    <a:pt x="210312" y="426720"/>
                    <a:pt x="190319" y="428915"/>
                    <a:pt x="173736" y="420624"/>
                  </a:cubicBezTo>
                  <a:cubicBezTo>
                    <a:pt x="160594" y="414053"/>
                    <a:pt x="149721" y="378288"/>
                    <a:pt x="146304" y="365760"/>
                  </a:cubicBezTo>
                  <a:cubicBezTo>
                    <a:pt x="139691" y="341511"/>
                    <a:pt x="128016" y="292608"/>
                    <a:pt x="128016" y="292608"/>
                  </a:cubicBezTo>
                  <a:cubicBezTo>
                    <a:pt x="131064" y="256032"/>
                    <a:pt x="126212" y="217912"/>
                    <a:pt x="137160" y="182880"/>
                  </a:cubicBezTo>
                  <a:cubicBezTo>
                    <a:pt x="142303" y="166423"/>
                    <a:pt x="159706" y="156326"/>
                    <a:pt x="173736" y="146304"/>
                  </a:cubicBezTo>
                  <a:cubicBezTo>
                    <a:pt x="181579" y="140702"/>
                    <a:pt x="191661" y="138745"/>
                    <a:pt x="201168" y="137160"/>
                  </a:cubicBezTo>
                  <a:cubicBezTo>
                    <a:pt x="228393" y="132622"/>
                    <a:pt x="256032" y="131064"/>
                    <a:pt x="283464" y="128016"/>
                  </a:cubicBezTo>
                  <a:cubicBezTo>
                    <a:pt x="359664" y="134112"/>
                    <a:pt x="438249" y="126431"/>
                    <a:pt x="512064" y="146304"/>
                  </a:cubicBezTo>
                  <a:cubicBezTo>
                    <a:pt x="527071" y="150344"/>
                    <a:pt x="521208" y="176482"/>
                    <a:pt x="521208" y="192024"/>
                  </a:cubicBezTo>
                  <a:cubicBezTo>
                    <a:pt x="521208" y="222656"/>
                    <a:pt x="516722" y="253188"/>
                    <a:pt x="512064" y="283464"/>
                  </a:cubicBezTo>
                  <a:cubicBezTo>
                    <a:pt x="510598" y="292991"/>
                    <a:pt x="508941" y="303370"/>
                    <a:pt x="502920" y="310896"/>
                  </a:cubicBezTo>
                  <a:cubicBezTo>
                    <a:pt x="490028" y="327010"/>
                    <a:pt x="466127" y="332304"/>
                    <a:pt x="448056" y="338328"/>
                  </a:cubicBezTo>
                  <a:cubicBezTo>
                    <a:pt x="417576" y="329184"/>
                    <a:pt x="384634" y="325983"/>
                    <a:pt x="356616" y="310896"/>
                  </a:cubicBezTo>
                  <a:cubicBezTo>
                    <a:pt x="350718" y="307720"/>
                    <a:pt x="317354" y="256575"/>
                    <a:pt x="310896" y="246888"/>
                  </a:cubicBezTo>
                  <a:cubicBezTo>
                    <a:pt x="288111" y="155749"/>
                    <a:pt x="296740" y="198528"/>
                    <a:pt x="283464" y="118872"/>
                  </a:cubicBezTo>
                  <a:cubicBezTo>
                    <a:pt x="286512" y="85344"/>
                    <a:pt x="281962" y="50227"/>
                    <a:pt x="292608" y="18288"/>
                  </a:cubicBezTo>
                  <a:cubicBezTo>
                    <a:pt x="295656" y="9144"/>
                    <a:pt x="310401" y="9144"/>
                    <a:pt x="320040" y="9144"/>
                  </a:cubicBezTo>
                  <a:cubicBezTo>
                    <a:pt x="396301" y="9144"/>
                    <a:pt x="472440" y="15240"/>
                    <a:pt x="548640" y="18288"/>
                  </a:cubicBezTo>
                  <a:cubicBezTo>
                    <a:pt x="554736" y="30480"/>
                    <a:pt x="566928" y="41233"/>
                    <a:pt x="566928" y="54864"/>
                  </a:cubicBezTo>
                  <a:cubicBezTo>
                    <a:pt x="566928" y="143386"/>
                    <a:pt x="554172" y="135880"/>
                    <a:pt x="512064" y="192024"/>
                  </a:cubicBezTo>
                  <a:cubicBezTo>
                    <a:pt x="481584" y="232664"/>
                    <a:pt x="509016" y="209296"/>
                    <a:pt x="466344" y="237744"/>
                  </a:cubicBezTo>
                  <a:cubicBezTo>
                    <a:pt x="460248" y="225552"/>
                    <a:pt x="450297" y="214614"/>
                    <a:pt x="448056" y="201168"/>
                  </a:cubicBezTo>
                  <a:cubicBezTo>
                    <a:pt x="441023" y="158969"/>
                    <a:pt x="443911" y="115640"/>
                    <a:pt x="438912" y="73152"/>
                  </a:cubicBezTo>
                  <a:cubicBezTo>
                    <a:pt x="437786" y="63579"/>
                    <a:pt x="436584" y="52536"/>
                    <a:pt x="429768" y="45720"/>
                  </a:cubicBezTo>
                  <a:cubicBezTo>
                    <a:pt x="410028" y="25980"/>
                    <a:pt x="371513" y="23836"/>
                    <a:pt x="347472" y="18288"/>
                  </a:cubicBezTo>
                  <a:cubicBezTo>
                    <a:pt x="322981" y="12636"/>
                    <a:pt x="274320" y="0"/>
                    <a:pt x="274320" y="0"/>
                  </a:cubicBezTo>
                  <a:cubicBezTo>
                    <a:pt x="252984" y="6096"/>
                    <a:pt x="228775" y="5979"/>
                    <a:pt x="210312" y="18288"/>
                  </a:cubicBezTo>
                  <a:cubicBezTo>
                    <a:pt x="198970" y="25849"/>
                    <a:pt x="192024" y="41233"/>
                    <a:pt x="192024" y="54864"/>
                  </a:cubicBezTo>
                  <a:cubicBezTo>
                    <a:pt x="192024" y="96222"/>
                    <a:pt x="201400" y="173968"/>
                    <a:pt x="237744" y="210312"/>
                  </a:cubicBezTo>
                  <a:cubicBezTo>
                    <a:pt x="269856" y="242424"/>
                    <a:pt x="283464" y="234696"/>
                    <a:pt x="320040" y="246888"/>
                  </a:cubicBezTo>
                  <a:cubicBezTo>
                    <a:pt x="335612" y="252079"/>
                    <a:pt x="350520" y="259080"/>
                    <a:pt x="365760" y="265176"/>
                  </a:cubicBezTo>
                  <a:cubicBezTo>
                    <a:pt x="402336" y="262128"/>
                    <a:pt x="440408" y="266826"/>
                    <a:pt x="475488" y="256032"/>
                  </a:cubicBezTo>
                  <a:cubicBezTo>
                    <a:pt x="484700" y="253197"/>
                    <a:pt x="485591" y="238191"/>
                    <a:pt x="484632" y="228600"/>
                  </a:cubicBezTo>
                  <a:cubicBezTo>
                    <a:pt x="482424" y="206520"/>
                    <a:pt x="472720" y="185846"/>
                    <a:pt x="466344" y="164592"/>
                  </a:cubicBezTo>
                  <a:cubicBezTo>
                    <a:pt x="454765" y="125997"/>
                    <a:pt x="464033" y="143347"/>
                    <a:pt x="429768" y="118872"/>
                  </a:cubicBezTo>
                  <a:cubicBezTo>
                    <a:pt x="397970" y="96159"/>
                    <a:pt x="392796" y="86720"/>
                    <a:pt x="356616" y="73152"/>
                  </a:cubicBezTo>
                  <a:cubicBezTo>
                    <a:pt x="344849" y="68739"/>
                    <a:pt x="332232" y="67056"/>
                    <a:pt x="320040" y="64008"/>
                  </a:cubicBezTo>
                  <a:cubicBezTo>
                    <a:pt x="310896" y="70104"/>
                    <a:pt x="300379" y="74525"/>
                    <a:pt x="292608" y="82296"/>
                  </a:cubicBezTo>
                  <a:cubicBezTo>
                    <a:pt x="271559" y="103345"/>
                    <a:pt x="272171" y="118323"/>
                    <a:pt x="265176" y="146304"/>
                  </a:cubicBezTo>
                  <a:cubicBezTo>
                    <a:pt x="259080" y="207264"/>
                    <a:pt x="271770" y="273200"/>
                    <a:pt x="246888" y="329184"/>
                  </a:cubicBezTo>
                  <a:cubicBezTo>
                    <a:pt x="239059" y="346800"/>
                    <a:pt x="207711" y="322101"/>
                    <a:pt x="192024" y="310896"/>
                  </a:cubicBezTo>
                  <a:cubicBezTo>
                    <a:pt x="184181" y="305294"/>
                    <a:pt x="184971" y="292873"/>
                    <a:pt x="182880" y="283464"/>
                  </a:cubicBezTo>
                  <a:cubicBezTo>
                    <a:pt x="178858" y="265365"/>
                    <a:pt x="176784" y="246888"/>
                    <a:pt x="173736" y="228600"/>
                  </a:cubicBezTo>
                  <a:cubicBezTo>
                    <a:pt x="179832" y="185928"/>
                    <a:pt x="182151" y="142543"/>
                    <a:pt x="192024" y="100584"/>
                  </a:cubicBezTo>
                  <a:cubicBezTo>
                    <a:pt x="194541" y="89886"/>
                    <a:pt x="199886" y="76627"/>
                    <a:pt x="210312" y="73152"/>
                  </a:cubicBezTo>
                  <a:cubicBezTo>
                    <a:pt x="239372" y="63465"/>
                    <a:pt x="271272" y="67056"/>
                    <a:pt x="301752" y="64008"/>
                  </a:cubicBezTo>
                  <a:cubicBezTo>
                    <a:pt x="344424" y="67056"/>
                    <a:pt x="388265" y="62776"/>
                    <a:pt x="429768" y="73152"/>
                  </a:cubicBezTo>
                  <a:cubicBezTo>
                    <a:pt x="440430" y="75817"/>
                    <a:pt x="443141" y="90754"/>
                    <a:pt x="448056" y="100584"/>
                  </a:cubicBezTo>
                  <a:cubicBezTo>
                    <a:pt x="452367" y="109205"/>
                    <a:pt x="453403" y="119157"/>
                    <a:pt x="457200" y="128016"/>
                  </a:cubicBezTo>
                  <a:cubicBezTo>
                    <a:pt x="471122" y="160500"/>
                    <a:pt x="475410" y="164474"/>
                    <a:pt x="493776" y="192024"/>
                  </a:cubicBezTo>
                  <a:cubicBezTo>
                    <a:pt x="505968" y="188976"/>
                    <a:pt x="520126" y="190185"/>
                    <a:pt x="530352" y="182880"/>
                  </a:cubicBezTo>
                  <a:cubicBezTo>
                    <a:pt x="542753" y="174022"/>
                    <a:pt x="547008" y="157080"/>
                    <a:pt x="557784" y="146304"/>
                  </a:cubicBezTo>
                  <a:cubicBezTo>
                    <a:pt x="565555" y="138533"/>
                    <a:pt x="576072" y="134112"/>
                    <a:pt x="585216" y="128016"/>
                  </a:cubicBezTo>
                  <a:cubicBezTo>
                    <a:pt x="618744" y="131064"/>
                    <a:pt x="653270" y="128485"/>
                    <a:pt x="685800" y="137160"/>
                  </a:cubicBezTo>
                  <a:cubicBezTo>
                    <a:pt x="700525" y="141087"/>
                    <a:pt x="712251" y="153201"/>
                    <a:pt x="722376" y="164592"/>
                  </a:cubicBezTo>
                  <a:cubicBezTo>
                    <a:pt x="736978" y="181020"/>
                    <a:pt x="752001" y="198604"/>
                    <a:pt x="758952" y="219456"/>
                  </a:cubicBezTo>
                  <a:cubicBezTo>
                    <a:pt x="782155" y="289064"/>
                    <a:pt x="773459" y="255417"/>
                    <a:pt x="786384" y="320040"/>
                  </a:cubicBezTo>
                  <a:cubicBezTo>
                    <a:pt x="783336" y="344424"/>
                    <a:pt x="788230" y="371213"/>
                    <a:pt x="777240" y="393192"/>
                  </a:cubicBezTo>
                  <a:cubicBezTo>
                    <a:pt x="771144" y="405384"/>
                    <a:pt x="754272" y="410680"/>
                    <a:pt x="740664" y="411480"/>
                  </a:cubicBezTo>
                  <a:cubicBezTo>
                    <a:pt x="700992" y="413814"/>
                    <a:pt x="661416" y="405384"/>
                    <a:pt x="621792" y="402336"/>
                  </a:cubicBezTo>
                  <a:cubicBezTo>
                    <a:pt x="585216" y="405384"/>
                    <a:pt x="548138" y="404716"/>
                    <a:pt x="512064" y="411480"/>
                  </a:cubicBezTo>
                  <a:cubicBezTo>
                    <a:pt x="498666" y="413992"/>
                    <a:pt x="488251" y="424982"/>
                    <a:pt x="475488" y="429768"/>
                  </a:cubicBezTo>
                  <a:cubicBezTo>
                    <a:pt x="463721" y="434181"/>
                    <a:pt x="450834" y="434938"/>
                    <a:pt x="438912" y="438912"/>
                  </a:cubicBezTo>
                  <a:cubicBezTo>
                    <a:pt x="423340" y="444103"/>
                    <a:pt x="408561" y="451437"/>
                    <a:pt x="393192" y="457200"/>
                  </a:cubicBezTo>
                  <a:cubicBezTo>
                    <a:pt x="384167" y="460584"/>
                    <a:pt x="374904" y="463296"/>
                    <a:pt x="365760" y="466344"/>
                  </a:cubicBezTo>
                  <a:cubicBezTo>
                    <a:pt x="353568" y="463296"/>
                    <a:pt x="339641" y="464171"/>
                    <a:pt x="329184" y="457200"/>
                  </a:cubicBezTo>
                  <a:cubicBezTo>
                    <a:pt x="320040" y="451104"/>
                    <a:pt x="317490" y="438560"/>
                    <a:pt x="310896" y="429768"/>
                  </a:cubicBezTo>
                  <a:cubicBezTo>
                    <a:pt x="299186" y="414155"/>
                    <a:pt x="287172" y="398736"/>
                    <a:pt x="274320" y="384048"/>
                  </a:cubicBezTo>
                  <a:cubicBezTo>
                    <a:pt x="265805" y="374316"/>
                    <a:pt x="255167" y="366550"/>
                    <a:pt x="246888" y="356616"/>
                  </a:cubicBezTo>
                  <a:cubicBezTo>
                    <a:pt x="239853" y="348173"/>
                    <a:pt x="237919" y="335009"/>
                    <a:pt x="228600" y="329184"/>
                  </a:cubicBezTo>
                  <a:cubicBezTo>
                    <a:pt x="212253" y="318967"/>
                    <a:pt x="173736" y="310896"/>
                    <a:pt x="173736" y="310896"/>
                  </a:cubicBezTo>
                  <a:cubicBezTo>
                    <a:pt x="140208" y="316992"/>
                    <a:pt x="105481" y="318408"/>
                    <a:pt x="73152" y="329184"/>
                  </a:cubicBezTo>
                  <a:cubicBezTo>
                    <a:pt x="58694" y="334003"/>
                    <a:pt x="47352" y="345840"/>
                    <a:pt x="36576" y="356616"/>
                  </a:cubicBezTo>
                  <a:cubicBezTo>
                    <a:pt x="20546" y="372646"/>
                    <a:pt x="15094" y="390656"/>
                    <a:pt x="9144" y="411480"/>
                  </a:cubicBezTo>
                  <a:cubicBezTo>
                    <a:pt x="5692" y="423564"/>
                    <a:pt x="3048" y="435864"/>
                    <a:pt x="0" y="448056"/>
                  </a:cubicBezTo>
                  <a:cubicBezTo>
                    <a:pt x="6096" y="484632"/>
                    <a:pt x="3681" y="523702"/>
                    <a:pt x="18288" y="557784"/>
                  </a:cubicBezTo>
                  <a:cubicBezTo>
                    <a:pt x="23658" y="570313"/>
                    <a:pt x="41245" y="575505"/>
                    <a:pt x="54864" y="576072"/>
                  </a:cubicBezTo>
                  <a:lnTo>
                    <a:pt x="237744" y="566928"/>
                  </a:lnTo>
                  <a:cubicBezTo>
                    <a:pt x="291449" y="553502"/>
                    <a:pt x="294591" y="559381"/>
                    <a:pt x="338328" y="493776"/>
                  </a:cubicBezTo>
                  <a:cubicBezTo>
                    <a:pt x="344424" y="484632"/>
                    <a:pt x="347472" y="472440"/>
                    <a:pt x="356616" y="466344"/>
                  </a:cubicBezTo>
                  <a:cubicBezTo>
                    <a:pt x="367073" y="459373"/>
                    <a:pt x="381108" y="460652"/>
                    <a:pt x="393192" y="457200"/>
                  </a:cubicBezTo>
                  <a:cubicBezTo>
                    <a:pt x="402460" y="454552"/>
                    <a:pt x="411480" y="451104"/>
                    <a:pt x="420624" y="448056"/>
                  </a:cubicBezTo>
                  <a:cubicBezTo>
                    <a:pt x="475488" y="451104"/>
                    <a:pt x="530457" y="452637"/>
                    <a:pt x="585216" y="457200"/>
                  </a:cubicBezTo>
                  <a:cubicBezTo>
                    <a:pt x="603692" y="458740"/>
                    <a:pt x="622093" y="461847"/>
                    <a:pt x="640080" y="466344"/>
                  </a:cubicBezTo>
                  <a:cubicBezTo>
                    <a:pt x="658782" y="471019"/>
                    <a:pt x="694944" y="484632"/>
                    <a:pt x="694944" y="484632"/>
                  </a:cubicBezTo>
                  <a:cubicBezTo>
                    <a:pt x="701040" y="472440"/>
                    <a:pt x="711727" y="461604"/>
                    <a:pt x="713232" y="448056"/>
                  </a:cubicBezTo>
                  <a:cubicBezTo>
                    <a:pt x="717871" y="406303"/>
                    <a:pt x="696967" y="396226"/>
                    <a:pt x="676656" y="365760"/>
                  </a:cubicBezTo>
                  <a:cubicBezTo>
                    <a:pt x="631209" y="297590"/>
                    <a:pt x="670058" y="340874"/>
                    <a:pt x="621792" y="292608"/>
                  </a:cubicBezTo>
                  <a:cubicBezTo>
                    <a:pt x="618744" y="283464"/>
                    <a:pt x="616959" y="273797"/>
                    <a:pt x="612648" y="265176"/>
                  </a:cubicBezTo>
                  <a:cubicBezTo>
                    <a:pt x="607733" y="255346"/>
                    <a:pt x="598116" y="248072"/>
                    <a:pt x="594360" y="237744"/>
                  </a:cubicBezTo>
                  <a:cubicBezTo>
                    <a:pt x="585770" y="214123"/>
                    <a:pt x="576072" y="164592"/>
                    <a:pt x="576072" y="164592"/>
                  </a:cubicBezTo>
                  <a:cubicBezTo>
                    <a:pt x="579120" y="149352"/>
                    <a:pt x="579759" y="133424"/>
                    <a:pt x="585216" y="118872"/>
                  </a:cubicBezTo>
                  <a:cubicBezTo>
                    <a:pt x="589075" y="108582"/>
                    <a:pt x="594922" y="98305"/>
                    <a:pt x="603504" y="91440"/>
                  </a:cubicBezTo>
                  <a:cubicBezTo>
                    <a:pt x="611030" y="85419"/>
                    <a:pt x="621453" y="84020"/>
                    <a:pt x="630936" y="82296"/>
                  </a:cubicBezTo>
                  <a:cubicBezTo>
                    <a:pt x="655113" y="77900"/>
                    <a:pt x="679704" y="76200"/>
                    <a:pt x="704088" y="73152"/>
                  </a:cubicBezTo>
                  <a:cubicBezTo>
                    <a:pt x="743712" y="79248"/>
                    <a:pt x="789064" y="70032"/>
                    <a:pt x="822960" y="91440"/>
                  </a:cubicBezTo>
                  <a:cubicBezTo>
                    <a:pt x="853013" y="110421"/>
                    <a:pt x="858107" y="153304"/>
                    <a:pt x="877824" y="182880"/>
                  </a:cubicBezTo>
                  <a:lnTo>
                    <a:pt x="896112" y="210312"/>
                  </a:lnTo>
                  <a:cubicBezTo>
                    <a:pt x="887748" y="352499"/>
                    <a:pt x="915458" y="327702"/>
                    <a:pt x="868680" y="393192"/>
                  </a:cubicBezTo>
                  <a:cubicBezTo>
                    <a:pt x="859822" y="405593"/>
                    <a:pt x="850392" y="417576"/>
                    <a:pt x="841248" y="429768"/>
                  </a:cubicBezTo>
                  <a:cubicBezTo>
                    <a:pt x="811355" y="519448"/>
                    <a:pt x="859819" y="392767"/>
                    <a:pt x="804672" y="475488"/>
                  </a:cubicBezTo>
                  <a:cubicBezTo>
                    <a:pt x="797701" y="485945"/>
                    <a:pt x="801148" y="500824"/>
                    <a:pt x="795528" y="512064"/>
                  </a:cubicBezTo>
                  <a:cubicBezTo>
                    <a:pt x="778515" y="546090"/>
                    <a:pt x="768508" y="548365"/>
                    <a:pt x="740664" y="566928"/>
                  </a:cubicBezTo>
                  <a:cubicBezTo>
                    <a:pt x="710184" y="560832"/>
                    <a:pt x="658649" y="578260"/>
                    <a:pt x="649224" y="548640"/>
                  </a:cubicBezTo>
                  <a:cubicBezTo>
                    <a:pt x="630534" y="489900"/>
                    <a:pt x="663561" y="425995"/>
                    <a:pt x="676656" y="365760"/>
                  </a:cubicBezTo>
                  <a:cubicBezTo>
                    <a:pt x="678991" y="355021"/>
                    <a:pt x="685672" y="344228"/>
                    <a:pt x="694944" y="338328"/>
                  </a:cubicBezTo>
                  <a:cubicBezTo>
                    <a:pt x="718183" y="323540"/>
                    <a:pt x="777648" y="297775"/>
                    <a:pt x="813816" y="292608"/>
                  </a:cubicBezTo>
                  <a:cubicBezTo>
                    <a:pt x="844140" y="288276"/>
                    <a:pt x="874776" y="286512"/>
                    <a:pt x="905256" y="283464"/>
                  </a:cubicBezTo>
                  <a:cubicBezTo>
                    <a:pt x="917448" y="280416"/>
                    <a:pt x="929748" y="277772"/>
                    <a:pt x="941832" y="274320"/>
                  </a:cubicBezTo>
                  <a:cubicBezTo>
                    <a:pt x="951100" y="271672"/>
                    <a:pt x="959737" y="266642"/>
                    <a:pt x="969264" y="265176"/>
                  </a:cubicBezTo>
                  <a:cubicBezTo>
                    <a:pt x="999540" y="260518"/>
                    <a:pt x="1030224" y="259080"/>
                    <a:pt x="1060704" y="256032"/>
                  </a:cubicBezTo>
                  <a:cubicBezTo>
                    <a:pt x="1051560" y="246888"/>
                    <a:pt x="1041863" y="238265"/>
                    <a:pt x="1033272" y="228600"/>
                  </a:cubicBezTo>
                  <a:cubicBezTo>
                    <a:pt x="1017456" y="210807"/>
                    <a:pt x="1005468" y="189412"/>
                    <a:pt x="987552" y="173736"/>
                  </a:cubicBezTo>
                  <a:cubicBezTo>
                    <a:pt x="980298" y="167389"/>
                    <a:pt x="968546" y="169273"/>
                    <a:pt x="960120" y="164592"/>
                  </a:cubicBezTo>
                  <a:cubicBezTo>
                    <a:pt x="830704" y="92694"/>
                    <a:pt x="1001819" y="157728"/>
                    <a:pt x="786384" y="91440"/>
                  </a:cubicBezTo>
                  <a:cubicBezTo>
                    <a:pt x="777240" y="85344"/>
                    <a:pt x="768782" y="78067"/>
                    <a:pt x="758952" y="73152"/>
                  </a:cubicBezTo>
                  <a:cubicBezTo>
                    <a:pt x="750331" y="68841"/>
                    <a:pt x="740545" y="67392"/>
                    <a:pt x="731520" y="64008"/>
                  </a:cubicBezTo>
                  <a:cubicBezTo>
                    <a:pt x="716151" y="58245"/>
                    <a:pt x="700481" y="53061"/>
                    <a:pt x="685800" y="45720"/>
                  </a:cubicBezTo>
                  <a:cubicBezTo>
                    <a:pt x="669904" y="37772"/>
                    <a:pt x="655320" y="27432"/>
                    <a:pt x="640080" y="18288"/>
                  </a:cubicBezTo>
                  <a:cubicBezTo>
                    <a:pt x="627888" y="21336"/>
                    <a:pt x="608454" y="15881"/>
                    <a:pt x="603504" y="27432"/>
                  </a:cubicBezTo>
                  <a:cubicBezTo>
                    <a:pt x="589407" y="60325"/>
                    <a:pt x="617231" y="93407"/>
                    <a:pt x="640080" y="109728"/>
                  </a:cubicBezTo>
                  <a:cubicBezTo>
                    <a:pt x="669029" y="130406"/>
                    <a:pt x="733634" y="173336"/>
                    <a:pt x="777240" y="192024"/>
                  </a:cubicBezTo>
                  <a:cubicBezTo>
                    <a:pt x="808061" y="205233"/>
                    <a:pt x="806447" y="198712"/>
                    <a:pt x="841248" y="210312"/>
                  </a:cubicBezTo>
                  <a:cubicBezTo>
                    <a:pt x="856820" y="215503"/>
                    <a:pt x="872287" y="221259"/>
                    <a:pt x="886968" y="228600"/>
                  </a:cubicBezTo>
                  <a:cubicBezTo>
                    <a:pt x="1019164" y="294698"/>
                    <a:pt x="919191" y="257629"/>
                    <a:pt x="1024128" y="292608"/>
                  </a:cubicBezTo>
                  <a:cubicBezTo>
                    <a:pt x="1033272" y="301752"/>
                    <a:pt x="1045144" y="308812"/>
                    <a:pt x="1051560" y="320040"/>
                  </a:cubicBezTo>
                  <a:cubicBezTo>
                    <a:pt x="1074502" y="360189"/>
                    <a:pt x="1051750" y="493130"/>
                    <a:pt x="1051560" y="493776"/>
                  </a:cubicBezTo>
                  <a:cubicBezTo>
                    <a:pt x="1047714" y="506853"/>
                    <a:pt x="1027176" y="505968"/>
                    <a:pt x="1014984" y="512064"/>
                  </a:cubicBezTo>
                  <a:cubicBezTo>
                    <a:pt x="960120" y="509016"/>
                    <a:pt x="904788" y="510691"/>
                    <a:pt x="850392" y="502920"/>
                  </a:cubicBezTo>
                  <a:cubicBezTo>
                    <a:pt x="839513" y="501366"/>
                    <a:pt x="833061" y="488961"/>
                    <a:pt x="822960" y="484632"/>
                  </a:cubicBezTo>
                  <a:cubicBezTo>
                    <a:pt x="811409" y="479682"/>
                    <a:pt x="798576" y="478536"/>
                    <a:pt x="786384" y="475488"/>
                  </a:cubicBezTo>
                  <a:cubicBezTo>
                    <a:pt x="777240" y="466344"/>
                    <a:pt x="768770" y="456472"/>
                    <a:pt x="758952" y="448056"/>
                  </a:cubicBezTo>
                  <a:cubicBezTo>
                    <a:pt x="739104" y="431043"/>
                    <a:pt x="716654" y="416809"/>
                    <a:pt x="694944" y="402336"/>
                  </a:cubicBezTo>
                  <a:cubicBezTo>
                    <a:pt x="676131" y="374117"/>
                    <a:pt x="676604" y="370941"/>
                    <a:pt x="649224" y="347472"/>
                  </a:cubicBezTo>
                  <a:cubicBezTo>
                    <a:pt x="637653" y="337554"/>
                    <a:pt x="626716" y="325902"/>
                    <a:pt x="612648" y="320040"/>
                  </a:cubicBezTo>
                  <a:cubicBezTo>
                    <a:pt x="589447" y="310373"/>
                    <a:pt x="563880" y="307848"/>
                    <a:pt x="539496" y="301752"/>
                  </a:cubicBezTo>
                  <a:cubicBezTo>
                    <a:pt x="431101" y="330657"/>
                    <a:pt x="424519" y="307876"/>
                    <a:pt x="374904" y="365760"/>
                  </a:cubicBezTo>
                  <a:cubicBezTo>
                    <a:pt x="364986" y="377331"/>
                    <a:pt x="356616" y="390144"/>
                    <a:pt x="347472" y="402336"/>
                  </a:cubicBezTo>
                  <a:cubicBezTo>
                    <a:pt x="344424" y="411480"/>
                    <a:pt x="342639" y="421147"/>
                    <a:pt x="338328" y="429768"/>
                  </a:cubicBezTo>
                  <a:cubicBezTo>
                    <a:pt x="333413" y="439598"/>
                    <a:pt x="330933" y="455748"/>
                    <a:pt x="320040" y="457200"/>
                  </a:cubicBezTo>
                  <a:cubicBezTo>
                    <a:pt x="280648" y="462452"/>
                    <a:pt x="240808" y="450887"/>
                    <a:pt x="201168" y="448056"/>
                  </a:cubicBezTo>
                  <a:cubicBezTo>
                    <a:pt x="198128" y="447839"/>
                    <a:pt x="195072" y="448056"/>
                    <a:pt x="192024" y="448056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Freeform 98">
              <a:extLst>
                <a:ext uri="{FF2B5EF4-FFF2-40B4-BE49-F238E27FC236}">
                  <a16:creationId xmlns:a16="http://schemas.microsoft.com/office/drawing/2014/main" id="{81EA02F6-CC81-411E-9B2C-BA67F050980C}"/>
                </a:ext>
              </a:extLst>
            </p:cNvPr>
            <p:cNvSpPr/>
            <p:nvPr/>
          </p:nvSpPr>
          <p:spPr>
            <a:xfrm>
              <a:off x="3943066" y="2203934"/>
              <a:ext cx="441027" cy="513480"/>
            </a:xfrm>
            <a:custGeom>
              <a:avLst/>
              <a:gdLst>
                <a:gd name="connsiteX0" fmla="*/ 420624 w 1014984"/>
                <a:gd name="connsiteY0" fmla="*/ 441063 h 1181727"/>
                <a:gd name="connsiteX1" fmla="*/ 301752 w 1014984"/>
                <a:gd name="connsiteY1" fmla="*/ 431919 h 1181727"/>
                <a:gd name="connsiteX2" fmla="*/ 274320 w 1014984"/>
                <a:gd name="connsiteY2" fmla="*/ 422775 h 1181727"/>
                <a:gd name="connsiteX3" fmla="*/ 228600 w 1014984"/>
                <a:gd name="connsiteY3" fmla="*/ 413631 h 1181727"/>
                <a:gd name="connsiteX4" fmla="*/ 201168 w 1014984"/>
                <a:gd name="connsiteY4" fmla="*/ 395343 h 1181727"/>
                <a:gd name="connsiteX5" fmla="*/ 201168 w 1014984"/>
                <a:gd name="connsiteY5" fmla="*/ 276471 h 1181727"/>
                <a:gd name="connsiteX6" fmla="*/ 228600 w 1014984"/>
                <a:gd name="connsiteY6" fmla="*/ 267327 h 1181727"/>
                <a:gd name="connsiteX7" fmla="*/ 210312 w 1014984"/>
                <a:gd name="connsiteY7" fmla="*/ 441063 h 1181727"/>
                <a:gd name="connsiteX8" fmla="*/ 155448 w 1014984"/>
                <a:gd name="connsiteY8" fmla="*/ 422775 h 1181727"/>
                <a:gd name="connsiteX9" fmla="*/ 146304 w 1014984"/>
                <a:gd name="connsiteY9" fmla="*/ 395343 h 1181727"/>
                <a:gd name="connsiteX10" fmla="*/ 137160 w 1014984"/>
                <a:gd name="connsiteY10" fmla="*/ 349623 h 1181727"/>
                <a:gd name="connsiteX11" fmla="*/ 146304 w 1014984"/>
                <a:gd name="connsiteY11" fmla="*/ 212463 h 1181727"/>
                <a:gd name="connsiteX12" fmla="*/ 182880 w 1014984"/>
                <a:gd name="connsiteY12" fmla="*/ 221607 h 1181727"/>
                <a:gd name="connsiteX13" fmla="*/ 146304 w 1014984"/>
                <a:gd name="connsiteY13" fmla="*/ 431919 h 1181727"/>
                <a:gd name="connsiteX14" fmla="*/ 118872 w 1014984"/>
                <a:gd name="connsiteY14" fmla="*/ 441063 h 1181727"/>
                <a:gd name="connsiteX15" fmla="*/ 9144 w 1014984"/>
                <a:gd name="connsiteY15" fmla="*/ 395343 h 1181727"/>
                <a:gd name="connsiteX16" fmla="*/ 0 w 1014984"/>
                <a:gd name="connsiteY16" fmla="*/ 349623 h 1181727"/>
                <a:gd name="connsiteX17" fmla="*/ 27432 w 1014984"/>
                <a:gd name="connsiteY17" fmla="*/ 249039 h 1181727"/>
                <a:gd name="connsiteX18" fmla="*/ 54864 w 1014984"/>
                <a:gd name="connsiteY18" fmla="*/ 230751 h 1181727"/>
                <a:gd name="connsiteX19" fmla="*/ 91440 w 1014984"/>
                <a:gd name="connsiteY19" fmla="*/ 249039 h 1181727"/>
                <a:gd name="connsiteX20" fmla="*/ 100584 w 1014984"/>
                <a:gd name="connsiteY20" fmla="*/ 349623 h 1181727"/>
                <a:gd name="connsiteX21" fmla="*/ 182880 w 1014984"/>
                <a:gd name="connsiteY21" fmla="*/ 313047 h 1181727"/>
                <a:gd name="connsiteX22" fmla="*/ 219456 w 1014984"/>
                <a:gd name="connsiteY22" fmla="*/ 258183 h 1181727"/>
                <a:gd name="connsiteX23" fmla="*/ 246888 w 1014984"/>
                <a:gd name="connsiteY23" fmla="*/ 194175 h 1181727"/>
                <a:gd name="connsiteX24" fmla="*/ 256032 w 1014984"/>
                <a:gd name="connsiteY24" fmla="*/ 166743 h 1181727"/>
                <a:gd name="connsiteX25" fmla="*/ 246888 w 1014984"/>
                <a:gd name="connsiteY25" fmla="*/ 11295 h 1181727"/>
                <a:gd name="connsiteX26" fmla="*/ 155448 w 1014984"/>
                <a:gd name="connsiteY26" fmla="*/ 20439 h 1181727"/>
                <a:gd name="connsiteX27" fmla="*/ 128016 w 1014984"/>
                <a:gd name="connsiteY27" fmla="*/ 57015 h 1181727"/>
                <a:gd name="connsiteX28" fmla="*/ 100584 w 1014984"/>
                <a:gd name="connsiteY28" fmla="*/ 130167 h 1181727"/>
                <a:gd name="connsiteX29" fmla="*/ 91440 w 1014984"/>
                <a:gd name="connsiteY29" fmla="*/ 175887 h 1181727"/>
                <a:gd name="connsiteX30" fmla="*/ 82296 w 1014984"/>
                <a:gd name="connsiteY30" fmla="*/ 203319 h 1181727"/>
                <a:gd name="connsiteX31" fmla="*/ 91440 w 1014984"/>
                <a:gd name="connsiteY31" fmla="*/ 303903 h 1181727"/>
                <a:gd name="connsiteX32" fmla="*/ 118872 w 1014984"/>
                <a:gd name="connsiteY32" fmla="*/ 313047 h 1181727"/>
                <a:gd name="connsiteX33" fmla="*/ 192024 w 1014984"/>
                <a:gd name="connsiteY33" fmla="*/ 367911 h 1181727"/>
                <a:gd name="connsiteX34" fmla="*/ 219456 w 1014984"/>
                <a:gd name="connsiteY34" fmla="*/ 395343 h 1181727"/>
                <a:gd name="connsiteX35" fmla="*/ 265176 w 1014984"/>
                <a:gd name="connsiteY35" fmla="*/ 477639 h 1181727"/>
                <a:gd name="connsiteX36" fmla="*/ 256032 w 1014984"/>
                <a:gd name="connsiteY36" fmla="*/ 587367 h 1181727"/>
                <a:gd name="connsiteX37" fmla="*/ 201168 w 1014984"/>
                <a:gd name="connsiteY37" fmla="*/ 578223 h 1181727"/>
                <a:gd name="connsiteX38" fmla="*/ 137160 w 1014984"/>
                <a:gd name="connsiteY38" fmla="*/ 477639 h 1181727"/>
                <a:gd name="connsiteX39" fmla="*/ 118872 w 1014984"/>
                <a:gd name="connsiteY39" fmla="*/ 441063 h 1181727"/>
                <a:gd name="connsiteX40" fmla="*/ 118872 w 1014984"/>
                <a:gd name="connsiteY40" fmla="*/ 349623 h 1181727"/>
                <a:gd name="connsiteX41" fmla="*/ 146304 w 1014984"/>
                <a:gd name="connsiteY41" fmla="*/ 340479 h 1181727"/>
                <a:gd name="connsiteX42" fmla="*/ 320040 w 1014984"/>
                <a:gd name="connsiteY42" fmla="*/ 358767 h 1181727"/>
                <a:gd name="connsiteX43" fmla="*/ 365760 w 1014984"/>
                <a:gd name="connsiteY43" fmla="*/ 422775 h 1181727"/>
                <a:gd name="connsiteX44" fmla="*/ 448056 w 1014984"/>
                <a:gd name="connsiteY44" fmla="*/ 514215 h 1181727"/>
                <a:gd name="connsiteX45" fmla="*/ 484632 w 1014984"/>
                <a:gd name="connsiteY45" fmla="*/ 532503 h 1181727"/>
                <a:gd name="connsiteX46" fmla="*/ 521208 w 1014984"/>
                <a:gd name="connsiteY46" fmla="*/ 541647 h 1181727"/>
                <a:gd name="connsiteX47" fmla="*/ 512064 w 1014984"/>
                <a:gd name="connsiteY47" fmla="*/ 578223 h 1181727"/>
                <a:gd name="connsiteX48" fmla="*/ 448056 w 1014984"/>
                <a:gd name="connsiteY48" fmla="*/ 651375 h 1181727"/>
                <a:gd name="connsiteX49" fmla="*/ 438912 w 1014984"/>
                <a:gd name="connsiteY49" fmla="*/ 678807 h 1181727"/>
                <a:gd name="connsiteX50" fmla="*/ 484632 w 1014984"/>
                <a:gd name="connsiteY50" fmla="*/ 669663 h 1181727"/>
                <a:gd name="connsiteX51" fmla="*/ 493776 w 1014984"/>
                <a:gd name="connsiteY51" fmla="*/ 614799 h 1181727"/>
                <a:gd name="connsiteX52" fmla="*/ 457200 w 1014984"/>
                <a:gd name="connsiteY52" fmla="*/ 468495 h 1181727"/>
                <a:gd name="connsiteX53" fmla="*/ 429768 w 1014984"/>
                <a:gd name="connsiteY53" fmla="*/ 450207 h 1181727"/>
                <a:gd name="connsiteX54" fmla="*/ 365760 w 1014984"/>
                <a:gd name="connsiteY54" fmla="*/ 459351 h 1181727"/>
                <a:gd name="connsiteX55" fmla="*/ 356616 w 1014984"/>
                <a:gd name="connsiteY55" fmla="*/ 495927 h 1181727"/>
                <a:gd name="connsiteX56" fmla="*/ 384048 w 1014984"/>
                <a:gd name="connsiteY56" fmla="*/ 633087 h 1181727"/>
                <a:gd name="connsiteX57" fmla="*/ 411480 w 1014984"/>
                <a:gd name="connsiteY57" fmla="*/ 651375 h 1181727"/>
                <a:gd name="connsiteX58" fmla="*/ 448056 w 1014984"/>
                <a:gd name="connsiteY58" fmla="*/ 660519 h 1181727"/>
                <a:gd name="connsiteX59" fmla="*/ 557784 w 1014984"/>
                <a:gd name="connsiteY59" fmla="*/ 651375 h 1181727"/>
                <a:gd name="connsiteX60" fmla="*/ 566928 w 1014984"/>
                <a:gd name="connsiteY60" fmla="*/ 623943 h 1181727"/>
                <a:gd name="connsiteX61" fmla="*/ 594360 w 1014984"/>
                <a:gd name="connsiteY61" fmla="*/ 605655 h 1181727"/>
                <a:gd name="connsiteX62" fmla="*/ 722376 w 1014984"/>
                <a:gd name="connsiteY62" fmla="*/ 651375 h 1181727"/>
                <a:gd name="connsiteX63" fmla="*/ 713232 w 1014984"/>
                <a:gd name="connsiteY63" fmla="*/ 733671 h 1181727"/>
                <a:gd name="connsiteX64" fmla="*/ 704088 w 1014984"/>
                <a:gd name="connsiteY64" fmla="*/ 761103 h 1181727"/>
                <a:gd name="connsiteX65" fmla="*/ 649224 w 1014984"/>
                <a:gd name="connsiteY65" fmla="*/ 815967 h 1181727"/>
                <a:gd name="connsiteX66" fmla="*/ 594360 w 1014984"/>
                <a:gd name="connsiteY66" fmla="*/ 834255 h 1181727"/>
                <a:gd name="connsiteX67" fmla="*/ 475488 w 1014984"/>
                <a:gd name="connsiteY67" fmla="*/ 788535 h 1181727"/>
                <a:gd name="connsiteX68" fmla="*/ 466344 w 1014984"/>
                <a:gd name="connsiteY68" fmla="*/ 751959 h 1181727"/>
                <a:gd name="connsiteX69" fmla="*/ 475488 w 1014984"/>
                <a:gd name="connsiteY69" fmla="*/ 596511 h 1181727"/>
                <a:gd name="connsiteX70" fmla="*/ 484632 w 1014984"/>
                <a:gd name="connsiteY70" fmla="*/ 559935 h 1181727"/>
                <a:gd name="connsiteX71" fmla="*/ 548640 w 1014984"/>
                <a:gd name="connsiteY71" fmla="*/ 495927 h 1181727"/>
                <a:gd name="connsiteX72" fmla="*/ 685800 w 1014984"/>
                <a:gd name="connsiteY72" fmla="*/ 505071 h 1181727"/>
                <a:gd name="connsiteX73" fmla="*/ 658368 w 1014984"/>
                <a:gd name="connsiteY73" fmla="*/ 687951 h 1181727"/>
                <a:gd name="connsiteX74" fmla="*/ 630936 w 1014984"/>
                <a:gd name="connsiteY74" fmla="*/ 697095 h 1181727"/>
                <a:gd name="connsiteX75" fmla="*/ 603504 w 1014984"/>
                <a:gd name="connsiteY75" fmla="*/ 687951 h 1181727"/>
                <a:gd name="connsiteX76" fmla="*/ 548640 w 1014984"/>
                <a:gd name="connsiteY76" fmla="*/ 605655 h 1181727"/>
                <a:gd name="connsiteX77" fmla="*/ 530352 w 1014984"/>
                <a:gd name="connsiteY77" fmla="*/ 578223 h 1181727"/>
                <a:gd name="connsiteX78" fmla="*/ 539496 w 1014984"/>
                <a:gd name="connsiteY78" fmla="*/ 514215 h 1181727"/>
                <a:gd name="connsiteX79" fmla="*/ 749808 w 1014984"/>
                <a:gd name="connsiteY79" fmla="*/ 559935 h 1181727"/>
                <a:gd name="connsiteX80" fmla="*/ 804672 w 1014984"/>
                <a:gd name="connsiteY80" fmla="*/ 587367 h 1181727"/>
                <a:gd name="connsiteX81" fmla="*/ 841248 w 1014984"/>
                <a:gd name="connsiteY81" fmla="*/ 623943 h 1181727"/>
                <a:gd name="connsiteX82" fmla="*/ 850392 w 1014984"/>
                <a:gd name="connsiteY82" fmla="*/ 660519 h 1181727"/>
                <a:gd name="connsiteX83" fmla="*/ 813816 w 1014984"/>
                <a:gd name="connsiteY83" fmla="*/ 870831 h 1181727"/>
                <a:gd name="connsiteX84" fmla="*/ 786384 w 1014984"/>
                <a:gd name="connsiteY84" fmla="*/ 925695 h 1181727"/>
                <a:gd name="connsiteX85" fmla="*/ 758952 w 1014984"/>
                <a:gd name="connsiteY85" fmla="*/ 943983 h 1181727"/>
                <a:gd name="connsiteX86" fmla="*/ 685800 w 1014984"/>
                <a:gd name="connsiteY86" fmla="*/ 925695 h 1181727"/>
                <a:gd name="connsiteX87" fmla="*/ 658368 w 1014984"/>
                <a:gd name="connsiteY87" fmla="*/ 907407 h 1181727"/>
                <a:gd name="connsiteX88" fmla="*/ 594360 w 1014984"/>
                <a:gd name="connsiteY88" fmla="*/ 889119 h 1181727"/>
                <a:gd name="connsiteX89" fmla="*/ 521208 w 1014984"/>
                <a:gd name="connsiteY89" fmla="*/ 843399 h 1181727"/>
                <a:gd name="connsiteX90" fmla="*/ 484632 w 1014984"/>
                <a:gd name="connsiteY90" fmla="*/ 815967 h 1181727"/>
                <a:gd name="connsiteX91" fmla="*/ 438912 w 1014984"/>
                <a:gd name="connsiteY91" fmla="*/ 806823 h 1181727"/>
                <a:gd name="connsiteX92" fmla="*/ 402336 w 1014984"/>
                <a:gd name="connsiteY92" fmla="*/ 779391 h 1181727"/>
                <a:gd name="connsiteX93" fmla="*/ 374904 w 1014984"/>
                <a:gd name="connsiteY93" fmla="*/ 761103 h 1181727"/>
                <a:gd name="connsiteX94" fmla="*/ 347472 w 1014984"/>
                <a:gd name="connsiteY94" fmla="*/ 706239 h 1181727"/>
                <a:gd name="connsiteX95" fmla="*/ 338328 w 1014984"/>
                <a:gd name="connsiteY95" fmla="*/ 669663 h 1181727"/>
                <a:gd name="connsiteX96" fmla="*/ 310896 w 1014984"/>
                <a:gd name="connsiteY96" fmla="*/ 633087 h 1181727"/>
                <a:gd name="connsiteX97" fmla="*/ 274320 w 1014984"/>
                <a:gd name="connsiteY97" fmla="*/ 550791 h 1181727"/>
                <a:gd name="connsiteX98" fmla="*/ 228600 w 1014984"/>
                <a:gd name="connsiteY98" fmla="*/ 505071 h 1181727"/>
                <a:gd name="connsiteX99" fmla="*/ 164592 w 1014984"/>
                <a:gd name="connsiteY99" fmla="*/ 486783 h 1181727"/>
                <a:gd name="connsiteX100" fmla="*/ 64008 w 1014984"/>
                <a:gd name="connsiteY100" fmla="*/ 505071 h 1181727"/>
                <a:gd name="connsiteX101" fmla="*/ 54864 w 1014984"/>
                <a:gd name="connsiteY101" fmla="*/ 532503 h 1181727"/>
                <a:gd name="connsiteX102" fmla="*/ 36576 w 1014984"/>
                <a:gd name="connsiteY102" fmla="*/ 569079 h 1181727"/>
                <a:gd name="connsiteX103" fmla="*/ 82296 w 1014984"/>
                <a:gd name="connsiteY103" fmla="*/ 715383 h 1181727"/>
                <a:gd name="connsiteX104" fmla="*/ 109728 w 1014984"/>
                <a:gd name="connsiteY104" fmla="*/ 724527 h 1181727"/>
                <a:gd name="connsiteX105" fmla="*/ 237744 w 1014984"/>
                <a:gd name="connsiteY105" fmla="*/ 715383 h 1181727"/>
                <a:gd name="connsiteX106" fmla="*/ 246888 w 1014984"/>
                <a:gd name="connsiteY106" fmla="*/ 687951 h 1181727"/>
                <a:gd name="connsiteX107" fmla="*/ 237744 w 1014984"/>
                <a:gd name="connsiteY107" fmla="*/ 569079 h 1181727"/>
                <a:gd name="connsiteX108" fmla="*/ 192024 w 1014984"/>
                <a:gd name="connsiteY108" fmla="*/ 505071 h 1181727"/>
                <a:gd name="connsiteX109" fmla="*/ 173736 w 1014984"/>
                <a:gd name="connsiteY109" fmla="*/ 477639 h 1181727"/>
                <a:gd name="connsiteX110" fmla="*/ 100584 w 1014984"/>
                <a:gd name="connsiteY110" fmla="*/ 441063 h 1181727"/>
                <a:gd name="connsiteX111" fmla="*/ 36576 w 1014984"/>
                <a:gd name="connsiteY111" fmla="*/ 450207 h 1181727"/>
                <a:gd name="connsiteX112" fmla="*/ 27432 w 1014984"/>
                <a:gd name="connsiteY112" fmla="*/ 495927 h 1181727"/>
                <a:gd name="connsiteX113" fmla="*/ 54864 w 1014984"/>
                <a:gd name="connsiteY113" fmla="*/ 669663 h 1181727"/>
                <a:gd name="connsiteX114" fmla="*/ 118872 w 1014984"/>
                <a:gd name="connsiteY114" fmla="*/ 751959 h 1181727"/>
                <a:gd name="connsiteX115" fmla="*/ 173736 w 1014984"/>
                <a:gd name="connsiteY115" fmla="*/ 770247 h 1181727"/>
                <a:gd name="connsiteX116" fmla="*/ 438912 w 1014984"/>
                <a:gd name="connsiteY116" fmla="*/ 797679 h 1181727"/>
                <a:gd name="connsiteX117" fmla="*/ 466344 w 1014984"/>
                <a:gd name="connsiteY117" fmla="*/ 806823 h 1181727"/>
                <a:gd name="connsiteX118" fmla="*/ 539496 w 1014984"/>
                <a:gd name="connsiteY118" fmla="*/ 834255 h 1181727"/>
                <a:gd name="connsiteX119" fmla="*/ 621792 w 1014984"/>
                <a:gd name="connsiteY119" fmla="*/ 889119 h 1181727"/>
                <a:gd name="connsiteX120" fmla="*/ 630936 w 1014984"/>
                <a:gd name="connsiteY120" fmla="*/ 916551 h 1181727"/>
                <a:gd name="connsiteX121" fmla="*/ 585216 w 1014984"/>
                <a:gd name="connsiteY121" fmla="*/ 1071999 h 1181727"/>
                <a:gd name="connsiteX122" fmla="*/ 521208 w 1014984"/>
                <a:gd name="connsiteY122" fmla="*/ 1081143 h 1181727"/>
                <a:gd name="connsiteX123" fmla="*/ 420624 w 1014984"/>
                <a:gd name="connsiteY123" fmla="*/ 1053711 h 1181727"/>
                <a:gd name="connsiteX124" fmla="*/ 402336 w 1014984"/>
                <a:gd name="connsiteY124" fmla="*/ 1026279 h 1181727"/>
                <a:gd name="connsiteX125" fmla="*/ 374904 w 1014984"/>
                <a:gd name="connsiteY125" fmla="*/ 1007991 h 1181727"/>
                <a:gd name="connsiteX126" fmla="*/ 374904 w 1014984"/>
                <a:gd name="connsiteY126" fmla="*/ 907407 h 1181727"/>
                <a:gd name="connsiteX127" fmla="*/ 475488 w 1014984"/>
                <a:gd name="connsiteY127" fmla="*/ 916551 h 1181727"/>
                <a:gd name="connsiteX128" fmla="*/ 548640 w 1014984"/>
                <a:gd name="connsiteY128" fmla="*/ 971415 h 1181727"/>
                <a:gd name="connsiteX129" fmla="*/ 612648 w 1014984"/>
                <a:gd name="connsiteY129" fmla="*/ 1035423 h 1181727"/>
                <a:gd name="connsiteX130" fmla="*/ 713232 w 1014984"/>
                <a:gd name="connsiteY130" fmla="*/ 1062855 h 1181727"/>
                <a:gd name="connsiteX131" fmla="*/ 813816 w 1014984"/>
                <a:gd name="connsiteY131" fmla="*/ 1053711 h 1181727"/>
                <a:gd name="connsiteX132" fmla="*/ 786384 w 1014984"/>
                <a:gd name="connsiteY132" fmla="*/ 879975 h 1181727"/>
                <a:gd name="connsiteX133" fmla="*/ 731520 w 1014984"/>
                <a:gd name="connsiteY133" fmla="*/ 852543 h 1181727"/>
                <a:gd name="connsiteX134" fmla="*/ 704088 w 1014984"/>
                <a:gd name="connsiteY134" fmla="*/ 861687 h 1181727"/>
                <a:gd name="connsiteX135" fmla="*/ 694944 w 1014984"/>
                <a:gd name="connsiteY135" fmla="*/ 1007991 h 1181727"/>
                <a:gd name="connsiteX136" fmla="*/ 777240 w 1014984"/>
                <a:gd name="connsiteY136" fmla="*/ 1071999 h 1181727"/>
                <a:gd name="connsiteX137" fmla="*/ 822960 w 1014984"/>
                <a:gd name="connsiteY137" fmla="*/ 1099431 h 1181727"/>
                <a:gd name="connsiteX138" fmla="*/ 923544 w 1014984"/>
                <a:gd name="connsiteY138" fmla="*/ 1136007 h 1181727"/>
                <a:gd name="connsiteX139" fmla="*/ 868680 w 1014984"/>
                <a:gd name="connsiteY139" fmla="*/ 1044567 h 1181727"/>
                <a:gd name="connsiteX140" fmla="*/ 850392 w 1014984"/>
                <a:gd name="connsiteY140" fmla="*/ 989703 h 1181727"/>
                <a:gd name="connsiteX141" fmla="*/ 859536 w 1014984"/>
                <a:gd name="connsiteY141" fmla="*/ 779391 h 1181727"/>
                <a:gd name="connsiteX142" fmla="*/ 868680 w 1014984"/>
                <a:gd name="connsiteY142" fmla="*/ 751959 h 1181727"/>
                <a:gd name="connsiteX143" fmla="*/ 859536 w 1014984"/>
                <a:gd name="connsiteY143" fmla="*/ 660519 h 1181727"/>
                <a:gd name="connsiteX144" fmla="*/ 941832 w 1014984"/>
                <a:gd name="connsiteY144" fmla="*/ 687951 h 1181727"/>
                <a:gd name="connsiteX145" fmla="*/ 969264 w 1014984"/>
                <a:gd name="connsiteY145" fmla="*/ 742815 h 1181727"/>
                <a:gd name="connsiteX146" fmla="*/ 960120 w 1014984"/>
                <a:gd name="connsiteY146" fmla="*/ 1007991 h 1181727"/>
                <a:gd name="connsiteX147" fmla="*/ 950976 w 1014984"/>
                <a:gd name="connsiteY147" fmla="*/ 1035423 h 1181727"/>
                <a:gd name="connsiteX148" fmla="*/ 914400 w 1014984"/>
                <a:gd name="connsiteY148" fmla="*/ 1081143 h 1181727"/>
                <a:gd name="connsiteX149" fmla="*/ 859536 w 1014984"/>
                <a:gd name="connsiteY149" fmla="*/ 1108575 h 1181727"/>
                <a:gd name="connsiteX150" fmla="*/ 822960 w 1014984"/>
                <a:gd name="connsiteY150" fmla="*/ 1090287 h 1181727"/>
                <a:gd name="connsiteX151" fmla="*/ 877824 w 1014984"/>
                <a:gd name="connsiteY151" fmla="*/ 1062855 h 1181727"/>
                <a:gd name="connsiteX152" fmla="*/ 996696 w 1014984"/>
                <a:gd name="connsiteY152" fmla="*/ 971415 h 1181727"/>
                <a:gd name="connsiteX153" fmla="*/ 1014984 w 1014984"/>
                <a:gd name="connsiteY153" fmla="*/ 934839 h 1181727"/>
                <a:gd name="connsiteX154" fmla="*/ 987552 w 1014984"/>
                <a:gd name="connsiteY154" fmla="*/ 715383 h 1181727"/>
                <a:gd name="connsiteX155" fmla="*/ 960120 w 1014984"/>
                <a:gd name="connsiteY155" fmla="*/ 687951 h 1181727"/>
                <a:gd name="connsiteX156" fmla="*/ 950976 w 1014984"/>
                <a:gd name="connsiteY156" fmla="*/ 660519 h 1181727"/>
                <a:gd name="connsiteX157" fmla="*/ 868680 w 1014984"/>
                <a:gd name="connsiteY157" fmla="*/ 550791 h 1181727"/>
                <a:gd name="connsiteX158" fmla="*/ 841248 w 1014984"/>
                <a:gd name="connsiteY158" fmla="*/ 523359 h 1181727"/>
                <a:gd name="connsiteX159" fmla="*/ 813816 w 1014984"/>
                <a:gd name="connsiteY159" fmla="*/ 486783 h 1181727"/>
                <a:gd name="connsiteX160" fmla="*/ 804672 w 1014984"/>
                <a:gd name="connsiteY160" fmla="*/ 459351 h 1181727"/>
                <a:gd name="connsiteX161" fmla="*/ 786384 w 1014984"/>
                <a:gd name="connsiteY161" fmla="*/ 431919 h 1181727"/>
                <a:gd name="connsiteX162" fmla="*/ 722376 w 1014984"/>
                <a:gd name="connsiteY162" fmla="*/ 386199 h 1181727"/>
                <a:gd name="connsiteX163" fmla="*/ 676656 w 1014984"/>
                <a:gd name="connsiteY163" fmla="*/ 377055 h 1181727"/>
                <a:gd name="connsiteX164" fmla="*/ 612648 w 1014984"/>
                <a:gd name="connsiteY164" fmla="*/ 395343 h 1181727"/>
                <a:gd name="connsiteX165" fmla="*/ 585216 w 1014984"/>
                <a:gd name="connsiteY165" fmla="*/ 413631 h 1181727"/>
                <a:gd name="connsiteX166" fmla="*/ 530352 w 1014984"/>
                <a:gd name="connsiteY166" fmla="*/ 477639 h 1181727"/>
                <a:gd name="connsiteX167" fmla="*/ 521208 w 1014984"/>
                <a:gd name="connsiteY167" fmla="*/ 505071 h 1181727"/>
                <a:gd name="connsiteX168" fmla="*/ 557784 w 1014984"/>
                <a:gd name="connsiteY168" fmla="*/ 733671 h 1181727"/>
                <a:gd name="connsiteX169" fmla="*/ 667512 w 1014984"/>
                <a:gd name="connsiteY169" fmla="*/ 843399 h 1181727"/>
                <a:gd name="connsiteX170" fmla="*/ 676656 w 1014984"/>
                <a:gd name="connsiteY170" fmla="*/ 870831 h 1181727"/>
                <a:gd name="connsiteX171" fmla="*/ 713232 w 1014984"/>
                <a:gd name="connsiteY171" fmla="*/ 925695 h 1181727"/>
                <a:gd name="connsiteX172" fmla="*/ 758952 w 1014984"/>
                <a:gd name="connsiteY172" fmla="*/ 998847 h 1181727"/>
                <a:gd name="connsiteX173" fmla="*/ 768096 w 1014984"/>
                <a:gd name="connsiteY173" fmla="*/ 1026279 h 1181727"/>
                <a:gd name="connsiteX174" fmla="*/ 740664 w 1014984"/>
                <a:gd name="connsiteY174" fmla="*/ 1145151 h 1181727"/>
                <a:gd name="connsiteX175" fmla="*/ 731520 w 1014984"/>
                <a:gd name="connsiteY175" fmla="*/ 1172583 h 1181727"/>
                <a:gd name="connsiteX176" fmla="*/ 704088 w 1014984"/>
                <a:gd name="connsiteY176" fmla="*/ 1181727 h 1181727"/>
                <a:gd name="connsiteX177" fmla="*/ 649224 w 1014984"/>
                <a:gd name="connsiteY177" fmla="*/ 1172583 h 1181727"/>
                <a:gd name="connsiteX178" fmla="*/ 484632 w 1014984"/>
                <a:gd name="connsiteY178" fmla="*/ 1071999 h 1181727"/>
                <a:gd name="connsiteX179" fmla="*/ 448056 w 1014984"/>
                <a:gd name="connsiteY179" fmla="*/ 1044567 h 1181727"/>
                <a:gd name="connsiteX180" fmla="*/ 402336 w 1014984"/>
                <a:gd name="connsiteY180" fmla="*/ 998847 h 1181727"/>
                <a:gd name="connsiteX181" fmla="*/ 384048 w 1014984"/>
                <a:gd name="connsiteY181" fmla="*/ 962271 h 1181727"/>
                <a:gd name="connsiteX182" fmla="*/ 429768 w 1014984"/>
                <a:gd name="connsiteY182" fmla="*/ 861687 h 1181727"/>
                <a:gd name="connsiteX183" fmla="*/ 475488 w 1014984"/>
                <a:gd name="connsiteY183" fmla="*/ 852543 h 1181727"/>
                <a:gd name="connsiteX184" fmla="*/ 448056 w 1014984"/>
                <a:gd name="connsiteY184" fmla="*/ 834255 h 1181727"/>
                <a:gd name="connsiteX185" fmla="*/ 283464 w 1014984"/>
                <a:gd name="connsiteY185" fmla="*/ 852543 h 1181727"/>
                <a:gd name="connsiteX186" fmla="*/ 265176 w 1014984"/>
                <a:gd name="connsiteY186" fmla="*/ 815967 h 1181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</a:cxnLst>
              <a:rect l="l" t="t" r="r" b="b"/>
              <a:pathLst>
                <a:path w="1014984" h="1181727">
                  <a:moveTo>
                    <a:pt x="420624" y="441063"/>
                  </a:moveTo>
                  <a:cubicBezTo>
                    <a:pt x="381000" y="438015"/>
                    <a:pt x="341186" y="436848"/>
                    <a:pt x="301752" y="431919"/>
                  </a:cubicBezTo>
                  <a:cubicBezTo>
                    <a:pt x="292188" y="430723"/>
                    <a:pt x="283671" y="425113"/>
                    <a:pt x="274320" y="422775"/>
                  </a:cubicBezTo>
                  <a:cubicBezTo>
                    <a:pt x="259242" y="419006"/>
                    <a:pt x="243840" y="416679"/>
                    <a:pt x="228600" y="413631"/>
                  </a:cubicBezTo>
                  <a:cubicBezTo>
                    <a:pt x="219456" y="407535"/>
                    <a:pt x="206083" y="405173"/>
                    <a:pt x="201168" y="395343"/>
                  </a:cubicBezTo>
                  <a:cubicBezTo>
                    <a:pt x="188445" y="369898"/>
                    <a:pt x="189443" y="299921"/>
                    <a:pt x="201168" y="276471"/>
                  </a:cubicBezTo>
                  <a:cubicBezTo>
                    <a:pt x="205479" y="267850"/>
                    <a:pt x="219456" y="270375"/>
                    <a:pt x="228600" y="267327"/>
                  </a:cubicBezTo>
                  <a:cubicBezTo>
                    <a:pt x="222504" y="325239"/>
                    <a:pt x="235107" y="388374"/>
                    <a:pt x="210312" y="441063"/>
                  </a:cubicBezTo>
                  <a:cubicBezTo>
                    <a:pt x="202104" y="458505"/>
                    <a:pt x="171135" y="433980"/>
                    <a:pt x="155448" y="422775"/>
                  </a:cubicBezTo>
                  <a:cubicBezTo>
                    <a:pt x="147605" y="417173"/>
                    <a:pt x="148642" y="404694"/>
                    <a:pt x="146304" y="395343"/>
                  </a:cubicBezTo>
                  <a:cubicBezTo>
                    <a:pt x="142535" y="380265"/>
                    <a:pt x="140208" y="364863"/>
                    <a:pt x="137160" y="349623"/>
                  </a:cubicBezTo>
                  <a:lnTo>
                    <a:pt x="146304" y="212463"/>
                  </a:lnTo>
                  <a:cubicBezTo>
                    <a:pt x="150531" y="200628"/>
                    <a:pt x="181182" y="209155"/>
                    <a:pt x="182880" y="221607"/>
                  </a:cubicBezTo>
                  <a:cubicBezTo>
                    <a:pt x="198160" y="333660"/>
                    <a:pt x="222776" y="393683"/>
                    <a:pt x="146304" y="431919"/>
                  </a:cubicBezTo>
                  <a:cubicBezTo>
                    <a:pt x="137683" y="436230"/>
                    <a:pt x="128016" y="438015"/>
                    <a:pt x="118872" y="441063"/>
                  </a:cubicBezTo>
                  <a:cubicBezTo>
                    <a:pt x="81773" y="432819"/>
                    <a:pt x="29839" y="436733"/>
                    <a:pt x="9144" y="395343"/>
                  </a:cubicBezTo>
                  <a:cubicBezTo>
                    <a:pt x="2193" y="381442"/>
                    <a:pt x="3048" y="364863"/>
                    <a:pt x="0" y="349623"/>
                  </a:cubicBezTo>
                  <a:cubicBezTo>
                    <a:pt x="5409" y="306351"/>
                    <a:pt x="-2207" y="278678"/>
                    <a:pt x="27432" y="249039"/>
                  </a:cubicBezTo>
                  <a:cubicBezTo>
                    <a:pt x="35203" y="241268"/>
                    <a:pt x="45720" y="236847"/>
                    <a:pt x="54864" y="230751"/>
                  </a:cubicBezTo>
                  <a:cubicBezTo>
                    <a:pt x="67056" y="236847"/>
                    <a:pt x="86547" y="236317"/>
                    <a:pt x="91440" y="249039"/>
                  </a:cubicBezTo>
                  <a:cubicBezTo>
                    <a:pt x="103525" y="280461"/>
                    <a:pt x="79915" y="323048"/>
                    <a:pt x="100584" y="349623"/>
                  </a:cubicBezTo>
                  <a:cubicBezTo>
                    <a:pt x="111731" y="363955"/>
                    <a:pt x="170274" y="321451"/>
                    <a:pt x="182880" y="313047"/>
                  </a:cubicBezTo>
                  <a:cubicBezTo>
                    <a:pt x="195072" y="294759"/>
                    <a:pt x="212505" y="279035"/>
                    <a:pt x="219456" y="258183"/>
                  </a:cubicBezTo>
                  <a:cubicBezTo>
                    <a:pt x="240900" y="193850"/>
                    <a:pt x="212990" y="273270"/>
                    <a:pt x="246888" y="194175"/>
                  </a:cubicBezTo>
                  <a:cubicBezTo>
                    <a:pt x="250685" y="185316"/>
                    <a:pt x="252984" y="175887"/>
                    <a:pt x="256032" y="166743"/>
                  </a:cubicBezTo>
                  <a:cubicBezTo>
                    <a:pt x="252984" y="114927"/>
                    <a:pt x="276294" y="54067"/>
                    <a:pt x="246888" y="11295"/>
                  </a:cubicBezTo>
                  <a:cubicBezTo>
                    <a:pt x="229534" y="-13947"/>
                    <a:pt x="184038" y="9443"/>
                    <a:pt x="155448" y="20439"/>
                  </a:cubicBezTo>
                  <a:cubicBezTo>
                    <a:pt x="141224" y="25910"/>
                    <a:pt x="135417" y="43693"/>
                    <a:pt x="128016" y="57015"/>
                  </a:cubicBezTo>
                  <a:cubicBezTo>
                    <a:pt x="124202" y="63880"/>
                    <a:pt x="104317" y="115235"/>
                    <a:pt x="100584" y="130167"/>
                  </a:cubicBezTo>
                  <a:cubicBezTo>
                    <a:pt x="96815" y="145245"/>
                    <a:pt x="95209" y="160809"/>
                    <a:pt x="91440" y="175887"/>
                  </a:cubicBezTo>
                  <a:cubicBezTo>
                    <a:pt x="89102" y="185238"/>
                    <a:pt x="85344" y="194175"/>
                    <a:pt x="82296" y="203319"/>
                  </a:cubicBezTo>
                  <a:cubicBezTo>
                    <a:pt x="85344" y="236847"/>
                    <a:pt x="80794" y="271964"/>
                    <a:pt x="91440" y="303903"/>
                  </a:cubicBezTo>
                  <a:cubicBezTo>
                    <a:pt x="94488" y="313047"/>
                    <a:pt x="110740" y="307872"/>
                    <a:pt x="118872" y="313047"/>
                  </a:cubicBezTo>
                  <a:cubicBezTo>
                    <a:pt x="144587" y="329411"/>
                    <a:pt x="170471" y="346358"/>
                    <a:pt x="192024" y="367911"/>
                  </a:cubicBezTo>
                  <a:cubicBezTo>
                    <a:pt x="201168" y="377055"/>
                    <a:pt x="211697" y="384998"/>
                    <a:pt x="219456" y="395343"/>
                  </a:cubicBezTo>
                  <a:cubicBezTo>
                    <a:pt x="236679" y="418306"/>
                    <a:pt x="252149" y="451585"/>
                    <a:pt x="265176" y="477639"/>
                  </a:cubicBezTo>
                  <a:cubicBezTo>
                    <a:pt x="262128" y="514215"/>
                    <a:pt x="275737" y="556402"/>
                    <a:pt x="256032" y="587367"/>
                  </a:cubicBezTo>
                  <a:cubicBezTo>
                    <a:pt x="246078" y="603009"/>
                    <a:pt x="218110" y="585753"/>
                    <a:pt x="201168" y="578223"/>
                  </a:cubicBezTo>
                  <a:cubicBezTo>
                    <a:pt x="171141" y="564878"/>
                    <a:pt x="144351" y="492020"/>
                    <a:pt x="137160" y="477639"/>
                  </a:cubicBezTo>
                  <a:lnTo>
                    <a:pt x="118872" y="441063"/>
                  </a:lnTo>
                  <a:cubicBezTo>
                    <a:pt x="115295" y="419602"/>
                    <a:pt x="100057" y="373141"/>
                    <a:pt x="118872" y="349623"/>
                  </a:cubicBezTo>
                  <a:cubicBezTo>
                    <a:pt x="124893" y="342097"/>
                    <a:pt x="137160" y="343527"/>
                    <a:pt x="146304" y="340479"/>
                  </a:cubicBezTo>
                  <a:cubicBezTo>
                    <a:pt x="204216" y="346575"/>
                    <a:pt x="263256" y="345862"/>
                    <a:pt x="320040" y="358767"/>
                  </a:cubicBezTo>
                  <a:cubicBezTo>
                    <a:pt x="343575" y="364116"/>
                    <a:pt x="355957" y="408070"/>
                    <a:pt x="365760" y="422775"/>
                  </a:cubicBezTo>
                  <a:cubicBezTo>
                    <a:pt x="401169" y="475889"/>
                    <a:pt x="404655" y="489414"/>
                    <a:pt x="448056" y="514215"/>
                  </a:cubicBezTo>
                  <a:cubicBezTo>
                    <a:pt x="459891" y="520978"/>
                    <a:pt x="471869" y="527717"/>
                    <a:pt x="484632" y="532503"/>
                  </a:cubicBezTo>
                  <a:cubicBezTo>
                    <a:pt x="496399" y="536916"/>
                    <a:pt x="509016" y="538599"/>
                    <a:pt x="521208" y="541647"/>
                  </a:cubicBezTo>
                  <a:cubicBezTo>
                    <a:pt x="518160" y="553839"/>
                    <a:pt x="517684" y="566983"/>
                    <a:pt x="512064" y="578223"/>
                  </a:cubicBezTo>
                  <a:cubicBezTo>
                    <a:pt x="499472" y="603408"/>
                    <a:pt x="466915" y="632516"/>
                    <a:pt x="448056" y="651375"/>
                  </a:cubicBezTo>
                  <a:cubicBezTo>
                    <a:pt x="445008" y="660519"/>
                    <a:pt x="430291" y="674496"/>
                    <a:pt x="438912" y="678807"/>
                  </a:cubicBezTo>
                  <a:cubicBezTo>
                    <a:pt x="452813" y="685758"/>
                    <a:pt x="474518" y="681463"/>
                    <a:pt x="484632" y="669663"/>
                  </a:cubicBezTo>
                  <a:cubicBezTo>
                    <a:pt x="496698" y="655586"/>
                    <a:pt x="490728" y="633087"/>
                    <a:pt x="493776" y="614799"/>
                  </a:cubicBezTo>
                  <a:cubicBezTo>
                    <a:pt x="485978" y="513426"/>
                    <a:pt x="511972" y="514139"/>
                    <a:pt x="457200" y="468495"/>
                  </a:cubicBezTo>
                  <a:cubicBezTo>
                    <a:pt x="448757" y="461460"/>
                    <a:pt x="438912" y="456303"/>
                    <a:pt x="429768" y="450207"/>
                  </a:cubicBezTo>
                  <a:cubicBezTo>
                    <a:pt x="408432" y="453255"/>
                    <a:pt x="384037" y="447928"/>
                    <a:pt x="365760" y="459351"/>
                  </a:cubicBezTo>
                  <a:cubicBezTo>
                    <a:pt x="355103" y="466012"/>
                    <a:pt x="356616" y="483360"/>
                    <a:pt x="356616" y="495927"/>
                  </a:cubicBezTo>
                  <a:cubicBezTo>
                    <a:pt x="356616" y="542015"/>
                    <a:pt x="348412" y="597451"/>
                    <a:pt x="384048" y="633087"/>
                  </a:cubicBezTo>
                  <a:cubicBezTo>
                    <a:pt x="391819" y="640858"/>
                    <a:pt x="401379" y="647046"/>
                    <a:pt x="411480" y="651375"/>
                  </a:cubicBezTo>
                  <a:cubicBezTo>
                    <a:pt x="423031" y="656325"/>
                    <a:pt x="435864" y="657471"/>
                    <a:pt x="448056" y="660519"/>
                  </a:cubicBezTo>
                  <a:cubicBezTo>
                    <a:pt x="484632" y="657471"/>
                    <a:pt x="522704" y="662169"/>
                    <a:pt x="557784" y="651375"/>
                  </a:cubicBezTo>
                  <a:cubicBezTo>
                    <a:pt x="566996" y="648540"/>
                    <a:pt x="560907" y="631469"/>
                    <a:pt x="566928" y="623943"/>
                  </a:cubicBezTo>
                  <a:cubicBezTo>
                    <a:pt x="573793" y="615361"/>
                    <a:pt x="585216" y="611751"/>
                    <a:pt x="594360" y="605655"/>
                  </a:cubicBezTo>
                  <a:cubicBezTo>
                    <a:pt x="666366" y="611194"/>
                    <a:pt x="722376" y="577689"/>
                    <a:pt x="722376" y="651375"/>
                  </a:cubicBezTo>
                  <a:cubicBezTo>
                    <a:pt x="722376" y="678976"/>
                    <a:pt x="717770" y="706446"/>
                    <a:pt x="713232" y="733671"/>
                  </a:cubicBezTo>
                  <a:cubicBezTo>
                    <a:pt x="711647" y="743178"/>
                    <a:pt x="710006" y="753495"/>
                    <a:pt x="704088" y="761103"/>
                  </a:cubicBezTo>
                  <a:cubicBezTo>
                    <a:pt x="688210" y="781518"/>
                    <a:pt x="673760" y="807788"/>
                    <a:pt x="649224" y="815967"/>
                  </a:cubicBezTo>
                  <a:lnTo>
                    <a:pt x="594360" y="834255"/>
                  </a:lnTo>
                  <a:cubicBezTo>
                    <a:pt x="547709" y="824925"/>
                    <a:pt x="500991" y="833165"/>
                    <a:pt x="475488" y="788535"/>
                  </a:cubicBezTo>
                  <a:cubicBezTo>
                    <a:pt x="469253" y="777624"/>
                    <a:pt x="469392" y="764151"/>
                    <a:pt x="466344" y="751959"/>
                  </a:cubicBezTo>
                  <a:cubicBezTo>
                    <a:pt x="469392" y="700143"/>
                    <a:pt x="470567" y="648183"/>
                    <a:pt x="475488" y="596511"/>
                  </a:cubicBezTo>
                  <a:cubicBezTo>
                    <a:pt x="476679" y="584000"/>
                    <a:pt x="477240" y="570099"/>
                    <a:pt x="484632" y="559935"/>
                  </a:cubicBezTo>
                  <a:cubicBezTo>
                    <a:pt x="502379" y="535532"/>
                    <a:pt x="548640" y="495927"/>
                    <a:pt x="548640" y="495927"/>
                  </a:cubicBezTo>
                  <a:cubicBezTo>
                    <a:pt x="594360" y="498975"/>
                    <a:pt x="657668" y="468902"/>
                    <a:pt x="685800" y="505071"/>
                  </a:cubicBezTo>
                  <a:cubicBezTo>
                    <a:pt x="687206" y="506879"/>
                    <a:pt x="703078" y="652183"/>
                    <a:pt x="658368" y="687951"/>
                  </a:cubicBezTo>
                  <a:cubicBezTo>
                    <a:pt x="650842" y="693972"/>
                    <a:pt x="640080" y="694047"/>
                    <a:pt x="630936" y="697095"/>
                  </a:cubicBezTo>
                  <a:cubicBezTo>
                    <a:pt x="621792" y="694047"/>
                    <a:pt x="610822" y="694224"/>
                    <a:pt x="603504" y="687951"/>
                  </a:cubicBezTo>
                  <a:cubicBezTo>
                    <a:pt x="567422" y="657024"/>
                    <a:pt x="569364" y="641921"/>
                    <a:pt x="548640" y="605655"/>
                  </a:cubicBezTo>
                  <a:cubicBezTo>
                    <a:pt x="543188" y="596113"/>
                    <a:pt x="536448" y="587367"/>
                    <a:pt x="530352" y="578223"/>
                  </a:cubicBezTo>
                  <a:cubicBezTo>
                    <a:pt x="533400" y="556887"/>
                    <a:pt x="518406" y="518655"/>
                    <a:pt x="539496" y="514215"/>
                  </a:cubicBezTo>
                  <a:cubicBezTo>
                    <a:pt x="577874" y="506135"/>
                    <a:pt x="694470" y="532266"/>
                    <a:pt x="749808" y="559935"/>
                  </a:cubicBezTo>
                  <a:cubicBezTo>
                    <a:pt x="820712" y="595387"/>
                    <a:pt x="735721" y="564383"/>
                    <a:pt x="804672" y="587367"/>
                  </a:cubicBezTo>
                  <a:cubicBezTo>
                    <a:pt x="816864" y="599559"/>
                    <a:pt x="832110" y="609322"/>
                    <a:pt x="841248" y="623943"/>
                  </a:cubicBezTo>
                  <a:cubicBezTo>
                    <a:pt x="847909" y="634600"/>
                    <a:pt x="850963" y="647965"/>
                    <a:pt x="850392" y="660519"/>
                  </a:cubicBezTo>
                  <a:cubicBezTo>
                    <a:pt x="845465" y="768906"/>
                    <a:pt x="848093" y="795421"/>
                    <a:pt x="813816" y="870831"/>
                  </a:cubicBezTo>
                  <a:cubicBezTo>
                    <a:pt x="805355" y="889445"/>
                    <a:pt x="798652" y="909338"/>
                    <a:pt x="786384" y="925695"/>
                  </a:cubicBezTo>
                  <a:cubicBezTo>
                    <a:pt x="779790" y="934487"/>
                    <a:pt x="768096" y="937887"/>
                    <a:pt x="758952" y="943983"/>
                  </a:cubicBezTo>
                  <a:cubicBezTo>
                    <a:pt x="741562" y="940505"/>
                    <a:pt x="704545" y="935068"/>
                    <a:pt x="685800" y="925695"/>
                  </a:cubicBezTo>
                  <a:cubicBezTo>
                    <a:pt x="675970" y="920780"/>
                    <a:pt x="668198" y="912322"/>
                    <a:pt x="658368" y="907407"/>
                  </a:cubicBezTo>
                  <a:cubicBezTo>
                    <a:pt x="645250" y="900848"/>
                    <a:pt x="606079" y="892049"/>
                    <a:pt x="594360" y="889119"/>
                  </a:cubicBezTo>
                  <a:cubicBezTo>
                    <a:pt x="490746" y="811408"/>
                    <a:pt x="621622" y="906158"/>
                    <a:pt x="521208" y="843399"/>
                  </a:cubicBezTo>
                  <a:cubicBezTo>
                    <a:pt x="508285" y="835322"/>
                    <a:pt x="498558" y="822157"/>
                    <a:pt x="484632" y="815967"/>
                  </a:cubicBezTo>
                  <a:cubicBezTo>
                    <a:pt x="470430" y="809655"/>
                    <a:pt x="454152" y="809871"/>
                    <a:pt x="438912" y="806823"/>
                  </a:cubicBezTo>
                  <a:cubicBezTo>
                    <a:pt x="426720" y="797679"/>
                    <a:pt x="414737" y="788249"/>
                    <a:pt x="402336" y="779391"/>
                  </a:cubicBezTo>
                  <a:cubicBezTo>
                    <a:pt x="393393" y="773003"/>
                    <a:pt x="382675" y="768874"/>
                    <a:pt x="374904" y="761103"/>
                  </a:cubicBezTo>
                  <a:cubicBezTo>
                    <a:pt x="358874" y="745073"/>
                    <a:pt x="353422" y="727063"/>
                    <a:pt x="347472" y="706239"/>
                  </a:cubicBezTo>
                  <a:cubicBezTo>
                    <a:pt x="344020" y="694155"/>
                    <a:pt x="343948" y="680903"/>
                    <a:pt x="338328" y="669663"/>
                  </a:cubicBezTo>
                  <a:cubicBezTo>
                    <a:pt x="331512" y="656032"/>
                    <a:pt x="320040" y="645279"/>
                    <a:pt x="310896" y="633087"/>
                  </a:cubicBezTo>
                  <a:cubicBezTo>
                    <a:pt x="297780" y="593739"/>
                    <a:pt x="300772" y="598405"/>
                    <a:pt x="274320" y="550791"/>
                  </a:cubicBezTo>
                  <a:cubicBezTo>
                    <a:pt x="260252" y="525469"/>
                    <a:pt x="254860" y="518201"/>
                    <a:pt x="228600" y="505071"/>
                  </a:cubicBezTo>
                  <a:cubicBezTo>
                    <a:pt x="215482" y="498512"/>
                    <a:pt x="176311" y="489713"/>
                    <a:pt x="164592" y="486783"/>
                  </a:cubicBezTo>
                  <a:cubicBezTo>
                    <a:pt x="131064" y="492879"/>
                    <a:pt x="95464" y="491964"/>
                    <a:pt x="64008" y="505071"/>
                  </a:cubicBezTo>
                  <a:cubicBezTo>
                    <a:pt x="55111" y="508778"/>
                    <a:pt x="58661" y="523644"/>
                    <a:pt x="54864" y="532503"/>
                  </a:cubicBezTo>
                  <a:cubicBezTo>
                    <a:pt x="49494" y="545032"/>
                    <a:pt x="42672" y="556887"/>
                    <a:pt x="36576" y="569079"/>
                  </a:cubicBezTo>
                  <a:cubicBezTo>
                    <a:pt x="46949" y="636502"/>
                    <a:pt x="29703" y="680321"/>
                    <a:pt x="82296" y="715383"/>
                  </a:cubicBezTo>
                  <a:cubicBezTo>
                    <a:pt x="90316" y="720730"/>
                    <a:pt x="100584" y="721479"/>
                    <a:pt x="109728" y="724527"/>
                  </a:cubicBezTo>
                  <a:cubicBezTo>
                    <a:pt x="152400" y="721479"/>
                    <a:pt x="196408" y="726406"/>
                    <a:pt x="237744" y="715383"/>
                  </a:cubicBezTo>
                  <a:cubicBezTo>
                    <a:pt x="247057" y="712899"/>
                    <a:pt x="246888" y="697590"/>
                    <a:pt x="246888" y="687951"/>
                  </a:cubicBezTo>
                  <a:cubicBezTo>
                    <a:pt x="246888" y="648210"/>
                    <a:pt x="244650" y="608215"/>
                    <a:pt x="237744" y="569079"/>
                  </a:cubicBezTo>
                  <a:cubicBezTo>
                    <a:pt x="231683" y="534734"/>
                    <a:pt x="212009" y="529053"/>
                    <a:pt x="192024" y="505071"/>
                  </a:cubicBezTo>
                  <a:cubicBezTo>
                    <a:pt x="184989" y="496628"/>
                    <a:pt x="181507" y="485410"/>
                    <a:pt x="173736" y="477639"/>
                  </a:cubicBezTo>
                  <a:cubicBezTo>
                    <a:pt x="155474" y="459377"/>
                    <a:pt x="122413" y="449795"/>
                    <a:pt x="100584" y="441063"/>
                  </a:cubicBezTo>
                  <a:cubicBezTo>
                    <a:pt x="79248" y="444111"/>
                    <a:pt x="53818" y="437275"/>
                    <a:pt x="36576" y="450207"/>
                  </a:cubicBezTo>
                  <a:cubicBezTo>
                    <a:pt x="24143" y="459532"/>
                    <a:pt x="27432" y="480385"/>
                    <a:pt x="27432" y="495927"/>
                  </a:cubicBezTo>
                  <a:cubicBezTo>
                    <a:pt x="27432" y="575658"/>
                    <a:pt x="29161" y="605407"/>
                    <a:pt x="54864" y="669663"/>
                  </a:cubicBezTo>
                  <a:cubicBezTo>
                    <a:pt x="68467" y="703669"/>
                    <a:pt x="86162" y="731143"/>
                    <a:pt x="118872" y="751959"/>
                  </a:cubicBezTo>
                  <a:cubicBezTo>
                    <a:pt x="135135" y="762308"/>
                    <a:pt x="154531" y="768577"/>
                    <a:pt x="173736" y="770247"/>
                  </a:cubicBezTo>
                  <a:cubicBezTo>
                    <a:pt x="208793" y="773295"/>
                    <a:pt x="365678" y="781405"/>
                    <a:pt x="438912" y="797679"/>
                  </a:cubicBezTo>
                  <a:cubicBezTo>
                    <a:pt x="448321" y="799770"/>
                    <a:pt x="457286" y="803529"/>
                    <a:pt x="466344" y="806823"/>
                  </a:cubicBezTo>
                  <a:cubicBezTo>
                    <a:pt x="490818" y="815723"/>
                    <a:pt x="516480" y="822070"/>
                    <a:pt x="539496" y="834255"/>
                  </a:cubicBezTo>
                  <a:cubicBezTo>
                    <a:pt x="568634" y="849681"/>
                    <a:pt x="621792" y="889119"/>
                    <a:pt x="621792" y="889119"/>
                  </a:cubicBezTo>
                  <a:cubicBezTo>
                    <a:pt x="624840" y="898263"/>
                    <a:pt x="630936" y="906912"/>
                    <a:pt x="630936" y="916551"/>
                  </a:cubicBezTo>
                  <a:cubicBezTo>
                    <a:pt x="630936" y="1005316"/>
                    <a:pt x="659786" y="1051662"/>
                    <a:pt x="585216" y="1071999"/>
                  </a:cubicBezTo>
                  <a:cubicBezTo>
                    <a:pt x="564423" y="1077670"/>
                    <a:pt x="542544" y="1078095"/>
                    <a:pt x="521208" y="1081143"/>
                  </a:cubicBezTo>
                  <a:cubicBezTo>
                    <a:pt x="490951" y="1076100"/>
                    <a:pt x="447439" y="1072865"/>
                    <a:pt x="420624" y="1053711"/>
                  </a:cubicBezTo>
                  <a:cubicBezTo>
                    <a:pt x="411681" y="1047323"/>
                    <a:pt x="410107" y="1034050"/>
                    <a:pt x="402336" y="1026279"/>
                  </a:cubicBezTo>
                  <a:cubicBezTo>
                    <a:pt x="394565" y="1018508"/>
                    <a:pt x="384048" y="1014087"/>
                    <a:pt x="374904" y="1007991"/>
                  </a:cubicBezTo>
                  <a:cubicBezTo>
                    <a:pt x="374439" y="1005199"/>
                    <a:pt x="352707" y="914806"/>
                    <a:pt x="374904" y="907407"/>
                  </a:cubicBezTo>
                  <a:cubicBezTo>
                    <a:pt x="406843" y="896761"/>
                    <a:pt x="441960" y="913503"/>
                    <a:pt x="475488" y="916551"/>
                  </a:cubicBezTo>
                  <a:cubicBezTo>
                    <a:pt x="504890" y="936152"/>
                    <a:pt x="519679" y="944868"/>
                    <a:pt x="548640" y="971415"/>
                  </a:cubicBezTo>
                  <a:cubicBezTo>
                    <a:pt x="570883" y="991804"/>
                    <a:pt x="583375" y="1028105"/>
                    <a:pt x="612648" y="1035423"/>
                  </a:cubicBezTo>
                  <a:cubicBezTo>
                    <a:pt x="670751" y="1049949"/>
                    <a:pt x="637140" y="1041115"/>
                    <a:pt x="713232" y="1062855"/>
                  </a:cubicBezTo>
                  <a:cubicBezTo>
                    <a:pt x="746760" y="1059807"/>
                    <a:pt x="796747" y="1082729"/>
                    <a:pt x="813816" y="1053711"/>
                  </a:cubicBezTo>
                  <a:cubicBezTo>
                    <a:pt x="831049" y="1024415"/>
                    <a:pt x="825690" y="919281"/>
                    <a:pt x="786384" y="879975"/>
                  </a:cubicBezTo>
                  <a:cubicBezTo>
                    <a:pt x="768658" y="862249"/>
                    <a:pt x="753831" y="859980"/>
                    <a:pt x="731520" y="852543"/>
                  </a:cubicBezTo>
                  <a:cubicBezTo>
                    <a:pt x="722376" y="855591"/>
                    <a:pt x="711614" y="855666"/>
                    <a:pt x="704088" y="861687"/>
                  </a:cubicBezTo>
                  <a:cubicBezTo>
                    <a:pt x="663805" y="893913"/>
                    <a:pt x="684779" y="980399"/>
                    <a:pt x="694944" y="1007991"/>
                  </a:cubicBezTo>
                  <a:cubicBezTo>
                    <a:pt x="719367" y="1074283"/>
                    <a:pt x="739157" y="1052957"/>
                    <a:pt x="777240" y="1071999"/>
                  </a:cubicBezTo>
                  <a:cubicBezTo>
                    <a:pt x="793136" y="1079947"/>
                    <a:pt x="807064" y="1091483"/>
                    <a:pt x="822960" y="1099431"/>
                  </a:cubicBezTo>
                  <a:cubicBezTo>
                    <a:pt x="876931" y="1126416"/>
                    <a:pt x="876136" y="1124155"/>
                    <a:pt x="923544" y="1136007"/>
                  </a:cubicBezTo>
                  <a:cubicBezTo>
                    <a:pt x="903372" y="1105749"/>
                    <a:pt x="884441" y="1078715"/>
                    <a:pt x="868680" y="1044567"/>
                  </a:cubicBezTo>
                  <a:cubicBezTo>
                    <a:pt x="860602" y="1027064"/>
                    <a:pt x="856488" y="1007991"/>
                    <a:pt x="850392" y="989703"/>
                  </a:cubicBezTo>
                  <a:cubicBezTo>
                    <a:pt x="853440" y="919599"/>
                    <a:pt x="854154" y="849355"/>
                    <a:pt x="859536" y="779391"/>
                  </a:cubicBezTo>
                  <a:cubicBezTo>
                    <a:pt x="860275" y="769781"/>
                    <a:pt x="868680" y="761598"/>
                    <a:pt x="868680" y="751959"/>
                  </a:cubicBezTo>
                  <a:cubicBezTo>
                    <a:pt x="868680" y="721327"/>
                    <a:pt x="836483" y="680690"/>
                    <a:pt x="859536" y="660519"/>
                  </a:cubicBezTo>
                  <a:cubicBezTo>
                    <a:pt x="881297" y="641478"/>
                    <a:pt x="914400" y="678807"/>
                    <a:pt x="941832" y="687951"/>
                  </a:cubicBezTo>
                  <a:cubicBezTo>
                    <a:pt x="950976" y="706239"/>
                    <a:pt x="968098" y="722402"/>
                    <a:pt x="969264" y="742815"/>
                  </a:cubicBezTo>
                  <a:cubicBezTo>
                    <a:pt x="974310" y="831115"/>
                    <a:pt x="965637" y="919719"/>
                    <a:pt x="960120" y="1007991"/>
                  </a:cubicBezTo>
                  <a:cubicBezTo>
                    <a:pt x="959519" y="1017611"/>
                    <a:pt x="956084" y="1027249"/>
                    <a:pt x="950976" y="1035423"/>
                  </a:cubicBezTo>
                  <a:cubicBezTo>
                    <a:pt x="940632" y="1051973"/>
                    <a:pt x="928200" y="1067343"/>
                    <a:pt x="914400" y="1081143"/>
                  </a:cubicBezTo>
                  <a:cubicBezTo>
                    <a:pt x="896674" y="1098869"/>
                    <a:pt x="881847" y="1101138"/>
                    <a:pt x="859536" y="1108575"/>
                  </a:cubicBezTo>
                  <a:cubicBezTo>
                    <a:pt x="847344" y="1102479"/>
                    <a:pt x="817898" y="1102943"/>
                    <a:pt x="822960" y="1090287"/>
                  </a:cubicBezTo>
                  <a:cubicBezTo>
                    <a:pt x="830554" y="1071303"/>
                    <a:pt x="860291" y="1073375"/>
                    <a:pt x="877824" y="1062855"/>
                  </a:cubicBezTo>
                  <a:cubicBezTo>
                    <a:pt x="913628" y="1041372"/>
                    <a:pt x="968624" y="1008844"/>
                    <a:pt x="996696" y="971415"/>
                  </a:cubicBezTo>
                  <a:cubicBezTo>
                    <a:pt x="1004875" y="960510"/>
                    <a:pt x="1008888" y="947031"/>
                    <a:pt x="1014984" y="934839"/>
                  </a:cubicBezTo>
                  <a:cubicBezTo>
                    <a:pt x="1012150" y="886668"/>
                    <a:pt x="1016845" y="773969"/>
                    <a:pt x="987552" y="715383"/>
                  </a:cubicBezTo>
                  <a:cubicBezTo>
                    <a:pt x="981769" y="703817"/>
                    <a:pt x="969264" y="697095"/>
                    <a:pt x="960120" y="687951"/>
                  </a:cubicBezTo>
                  <a:cubicBezTo>
                    <a:pt x="957072" y="678807"/>
                    <a:pt x="955935" y="668784"/>
                    <a:pt x="950976" y="660519"/>
                  </a:cubicBezTo>
                  <a:cubicBezTo>
                    <a:pt x="937515" y="638084"/>
                    <a:pt x="889180" y="574219"/>
                    <a:pt x="868680" y="550791"/>
                  </a:cubicBezTo>
                  <a:cubicBezTo>
                    <a:pt x="860165" y="541059"/>
                    <a:pt x="849664" y="533177"/>
                    <a:pt x="841248" y="523359"/>
                  </a:cubicBezTo>
                  <a:cubicBezTo>
                    <a:pt x="831330" y="511788"/>
                    <a:pt x="822960" y="498975"/>
                    <a:pt x="813816" y="486783"/>
                  </a:cubicBezTo>
                  <a:cubicBezTo>
                    <a:pt x="810768" y="477639"/>
                    <a:pt x="808983" y="467972"/>
                    <a:pt x="804672" y="459351"/>
                  </a:cubicBezTo>
                  <a:cubicBezTo>
                    <a:pt x="799757" y="449521"/>
                    <a:pt x="793419" y="440362"/>
                    <a:pt x="786384" y="431919"/>
                  </a:cubicBezTo>
                  <a:cubicBezTo>
                    <a:pt x="766651" y="408240"/>
                    <a:pt x="752243" y="396155"/>
                    <a:pt x="722376" y="386199"/>
                  </a:cubicBezTo>
                  <a:cubicBezTo>
                    <a:pt x="707632" y="381284"/>
                    <a:pt x="691896" y="380103"/>
                    <a:pt x="676656" y="377055"/>
                  </a:cubicBezTo>
                  <a:cubicBezTo>
                    <a:pt x="655320" y="383151"/>
                    <a:pt x="633251" y="387102"/>
                    <a:pt x="612648" y="395343"/>
                  </a:cubicBezTo>
                  <a:cubicBezTo>
                    <a:pt x="602444" y="399424"/>
                    <a:pt x="593659" y="406596"/>
                    <a:pt x="585216" y="413631"/>
                  </a:cubicBezTo>
                  <a:cubicBezTo>
                    <a:pt x="559744" y="434858"/>
                    <a:pt x="550533" y="450731"/>
                    <a:pt x="530352" y="477639"/>
                  </a:cubicBezTo>
                  <a:cubicBezTo>
                    <a:pt x="527304" y="486783"/>
                    <a:pt x="521208" y="495432"/>
                    <a:pt x="521208" y="505071"/>
                  </a:cubicBezTo>
                  <a:cubicBezTo>
                    <a:pt x="521208" y="624975"/>
                    <a:pt x="501870" y="659119"/>
                    <a:pt x="557784" y="733671"/>
                  </a:cubicBezTo>
                  <a:cubicBezTo>
                    <a:pt x="636361" y="838441"/>
                    <a:pt x="601168" y="821284"/>
                    <a:pt x="667512" y="843399"/>
                  </a:cubicBezTo>
                  <a:cubicBezTo>
                    <a:pt x="670560" y="852543"/>
                    <a:pt x="671975" y="862405"/>
                    <a:pt x="676656" y="870831"/>
                  </a:cubicBezTo>
                  <a:cubicBezTo>
                    <a:pt x="687330" y="890044"/>
                    <a:pt x="701040" y="907407"/>
                    <a:pt x="713232" y="925695"/>
                  </a:cubicBezTo>
                  <a:cubicBezTo>
                    <a:pt x="727739" y="947456"/>
                    <a:pt x="747923" y="976790"/>
                    <a:pt x="758952" y="998847"/>
                  </a:cubicBezTo>
                  <a:cubicBezTo>
                    <a:pt x="763263" y="1007468"/>
                    <a:pt x="765048" y="1017135"/>
                    <a:pt x="768096" y="1026279"/>
                  </a:cubicBezTo>
                  <a:cubicBezTo>
                    <a:pt x="751712" y="1190114"/>
                    <a:pt x="778149" y="1070182"/>
                    <a:pt x="740664" y="1145151"/>
                  </a:cubicBezTo>
                  <a:cubicBezTo>
                    <a:pt x="736353" y="1153772"/>
                    <a:pt x="738336" y="1165767"/>
                    <a:pt x="731520" y="1172583"/>
                  </a:cubicBezTo>
                  <a:cubicBezTo>
                    <a:pt x="724704" y="1179399"/>
                    <a:pt x="713232" y="1178679"/>
                    <a:pt x="704088" y="1181727"/>
                  </a:cubicBezTo>
                  <a:cubicBezTo>
                    <a:pt x="685800" y="1178679"/>
                    <a:pt x="666504" y="1179303"/>
                    <a:pt x="649224" y="1172583"/>
                  </a:cubicBezTo>
                  <a:cubicBezTo>
                    <a:pt x="541598" y="1130728"/>
                    <a:pt x="557292" y="1130127"/>
                    <a:pt x="484632" y="1071999"/>
                  </a:cubicBezTo>
                  <a:cubicBezTo>
                    <a:pt x="472732" y="1062479"/>
                    <a:pt x="458832" y="1055343"/>
                    <a:pt x="448056" y="1044567"/>
                  </a:cubicBezTo>
                  <a:cubicBezTo>
                    <a:pt x="387096" y="983607"/>
                    <a:pt x="475488" y="1047615"/>
                    <a:pt x="402336" y="998847"/>
                  </a:cubicBezTo>
                  <a:cubicBezTo>
                    <a:pt x="396240" y="986655"/>
                    <a:pt x="384048" y="975902"/>
                    <a:pt x="384048" y="962271"/>
                  </a:cubicBezTo>
                  <a:cubicBezTo>
                    <a:pt x="384048" y="914896"/>
                    <a:pt x="387039" y="877710"/>
                    <a:pt x="429768" y="861687"/>
                  </a:cubicBezTo>
                  <a:cubicBezTo>
                    <a:pt x="444320" y="856230"/>
                    <a:pt x="460248" y="855591"/>
                    <a:pt x="475488" y="852543"/>
                  </a:cubicBezTo>
                  <a:cubicBezTo>
                    <a:pt x="466344" y="846447"/>
                    <a:pt x="459029" y="834865"/>
                    <a:pt x="448056" y="834255"/>
                  </a:cubicBezTo>
                  <a:cubicBezTo>
                    <a:pt x="347409" y="828663"/>
                    <a:pt x="344663" y="832143"/>
                    <a:pt x="283464" y="852543"/>
                  </a:cubicBezTo>
                  <a:cubicBezTo>
                    <a:pt x="263485" y="822575"/>
                    <a:pt x="265176" y="836101"/>
                    <a:pt x="265176" y="815967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Freeform 99">
              <a:extLst>
                <a:ext uri="{FF2B5EF4-FFF2-40B4-BE49-F238E27FC236}">
                  <a16:creationId xmlns:a16="http://schemas.microsoft.com/office/drawing/2014/main" id="{0E813FE8-DB81-40CA-92FB-E348C97C8589}"/>
                </a:ext>
              </a:extLst>
            </p:cNvPr>
            <p:cNvSpPr/>
            <p:nvPr/>
          </p:nvSpPr>
          <p:spPr>
            <a:xfrm>
              <a:off x="4380120" y="2323629"/>
              <a:ext cx="528438" cy="437491"/>
            </a:xfrm>
            <a:custGeom>
              <a:avLst/>
              <a:gdLst>
                <a:gd name="connsiteX0" fmla="*/ 100584 w 1298833"/>
                <a:gd name="connsiteY0" fmla="*/ 612648 h 1033272"/>
                <a:gd name="connsiteX1" fmla="*/ 27432 w 1298833"/>
                <a:gd name="connsiteY1" fmla="*/ 676656 h 1033272"/>
                <a:gd name="connsiteX2" fmla="*/ 9144 w 1298833"/>
                <a:gd name="connsiteY2" fmla="*/ 704088 h 1033272"/>
                <a:gd name="connsiteX3" fmla="*/ 0 w 1298833"/>
                <a:gd name="connsiteY3" fmla="*/ 740664 h 1033272"/>
                <a:gd name="connsiteX4" fmla="*/ 274320 w 1298833"/>
                <a:gd name="connsiteY4" fmla="*/ 841248 h 1033272"/>
                <a:gd name="connsiteX5" fmla="*/ 292608 w 1298833"/>
                <a:gd name="connsiteY5" fmla="*/ 813816 h 1033272"/>
                <a:gd name="connsiteX6" fmla="*/ 246888 w 1298833"/>
                <a:gd name="connsiteY6" fmla="*/ 658368 h 1033272"/>
                <a:gd name="connsiteX7" fmla="*/ 210312 w 1298833"/>
                <a:gd name="connsiteY7" fmla="*/ 630936 h 1033272"/>
                <a:gd name="connsiteX8" fmla="*/ 146304 w 1298833"/>
                <a:gd name="connsiteY8" fmla="*/ 621792 h 1033272"/>
                <a:gd name="connsiteX9" fmla="*/ 73152 w 1298833"/>
                <a:gd name="connsiteY9" fmla="*/ 640080 h 1033272"/>
                <a:gd name="connsiteX10" fmla="*/ 118872 w 1298833"/>
                <a:gd name="connsiteY10" fmla="*/ 859536 h 1033272"/>
                <a:gd name="connsiteX11" fmla="*/ 146304 w 1298833"/>
                <a:gd name="connsiteY11" fmla="*/ 877824 h 1033272"/>
                <a:gd name="connsiteX12" fmla="*/ 182880 w 1298833"/>
                <a:gd name="connsiteY12" fmla="*/ 896112 h 1033272"/>
                <a:gd name="connsiteX13" fmla="*/ 210312 w 1298833"/>
                <a:gd name="connsiteY13" fmla="*/ 923544 h 1033272"/>
                <a:gd name="connsiteX14" fmla="*/ 237744 w 1298833"/>
                <a:gd name="connsiteY14" fmla="*/ 932688 h 1033272"/>
                <a:gd name="connsiteX15" fmla="*/ 310896 w 1298833"/>
                <a:gd name="connsiteY15" fmla="*/ 950976 h 1033272"/>
                <a:gd name="connsiteX16" fmla="*/ 448056 w 1298833"/>
                <a:gd name="connsiteY16" fmla="*/ 941832 h 1033272"/>
                <a:gd name="connsiteX17" fmla="*/ 429768 w 1298833"/>
                <a:gd name="connsiteY17" fmla="*/ 813816 h 1033272"/>
                <a:gd name="connsiteX18" fmla="*/ 384048 w 1298833"/>
                <a:gd name="connsiteY18" fmla="*/ 758952 h 1033272"/>
                <a:gd name="connsiteX19" fmla="*/ 329184 w 1298833"/>
                <a:gd name="connsiteY19" fmla="*/ 731520 h 1033272"/>
                <a:gd name="connsiteX20" fmla="*/ 246888 w 1298833"/>
                <a:gd name="connsiteY20" fmla="*/ 694944 h 1033272"/>
                <a:gd name="connsiteX21" fmla="*/ 146304 w 1298833"/>
                <a:gd name="connsiteY21" fmla="*/ 704088 h 1033272"/>
                <a:gd name="connsiteX22" fmla="*/ 128016 w 1298833"/>
                <a:gd name="connsiteY22" fmla="*/ 740664 h 1033272"/>
                <a:gd name="connsiteX23" fmla="*/ 137160 w 1298833"/>
                <a:gd name="connsiteY23" fmla="*/ 877824 h 1033272"/>
                <a:gd name="connsiteX24" fmla="*/ 192024 w 1298833"/>
                <a:gd name="connsiteY24" fmla="*/ 950976 h 1033272"/>
                <a:gd name="connsiteX25" fmla="*/ 219456 w 1298833"/>
                <a:gd name="connsiteY25" fmla="*/ 987552 h 1033272"/>
                <a:gd name="connsiteX26" fmla="*/ 283464 w 1298833"/>
                <a:gd name="connsiteY26" fmla="*/ 1014984 h 1033272"/>
                <a:gd name="connsiteX27" fmla="*/ 310896 w 1298833"/>
                <a:gd name="connsiteY27" fmla="*/ 1024128 h 1033272"/>
                <a:gd name="connsiteX28" fmla="*/ 420624 w 1298833"/>
                <a:gd name="connsiteY28" fmla="*/ 1014984 h 1033272"/>
                <a:gd name="connsiteX29" fmla="*/ 448056 w 1298833"/>
                <a:gd name="connsiteY29" fmla="*/ 1005840 h 1033272"/>
                <a:gd name="connsiteX30" fmla="*/ 466344 w 1298833"/>
                <a:gd name="connsiteY30" fmla="*/ 978408 h 1033272"/>
                <a:gd name="connsiteX31" fmla="*/ 457200 w 1298833"/>
                <a:gd name="connsiteY31" fmla="*/ 832104 h 1033272"/>
                <a:gd name="connsiteX32" fmla="*/ 438912 w 1298833"/>
                <a:gd name="connsiteY32" fmla="*/ 804672 h 1033272"/>
                <a:gd name="connsiteX33" fmla="*/ 402336 w 1298833"/>
                <a:gd name="connsiteY33" fmla="*/ 795528 h 1033272"/>
                <a:gd name="connsiteX34" fmla="*/ 347472 w 1298833"/>
                <a:gd name="connsiteY34" fmla="*/ 804672 h 1033272"/>
                <a:gd name="connsiteX35" fmla="*/ 320040 w 1298833"/>
                <a:gd name="connsiteY35" fmla="*/ 832104 h 1033272"/>
                <a:gd name="connsiteX36" fmla="*/ 283464 w 1298833"/>
                <a:gd name="connsiteY36" fmla="*/ 859536 h 1033272"/>
                <a:gd name="connsiteX37" fmla="*/ 210312 w 1298833"/>
                <a:gd name="connsiteY37" fmla="*/ 877824 h 1033272"/>
                <a:gd name="connsiteX38" fmla="*/ 82296 w 1298833"/>
                <a:gd name="connsiteY38" fmla="*/ 850392 h 1033272"/>
                <a:gd name="connsiteX39" fmla="*/ 64008 w 1298833"/>
                <a:gd name="connsiteY39" fmla="*/ 813816 h 1033272"/>
                <a:gd name="connsiteX40" fmla="*/ 100584 w 1298833"/>
                <a:gd name="connsiteY40" fmla="*/ 630936 h 1033272"/>
                <a:gd name="connsiteX41" fmla="*/ 109728 w 1298833"/>
                <a:gd name="connsiteY41" fmla="*/ 603504 h 1033272"/>
                <a:gd name="connsiteX42" fmla="*/ 164592 w 1298833"/>
                <a:gd name="connsiteY42" fmla="*/ 557784 h 1033272"/>
                <a:gd name="connsiteX43" fmla="*/ 192024 w 1298833"/>
                <a:gd name="connsiteY43" fmla="*/ 548640 h 1033272"/>
                <a:gd name="connsiteX44" fmla="*/ 411480 w 1298833"/>
                <a:gd name="connsiteY44" fmla="*/ 576072 h 1033272"/>
                <a:gd name="connsiteX45" fmla="*/ 448056 w 1298833"/>
                <a:gd name="connsiteY45" fmla="*/ 585216 h 1033272"/>
                <a:gd name="connsiteX46" fmla="*/ 502920 w 1298833"/>
                <a:gd name="connsiteY46" fmla="*/ 612648 h 1033272"/>
                <a:gd name="connsiteX47" fmla="*/ 557784 w 1298833"/>
                <a:gd name="connsiteY47" fmla="*/ 630936 h 1033272"/>
                <a:gd name="connsiteX48" fmla="*/ 621792 w 1298833"/>
                <a:gd name="connsiteY48" fmla="*/ 685800 h 1033272"/>
                <a:gd name="connsiteX49" fmla="*/ 685800 w 1298833"/>
                <a:gd name="connsiteY49" fmla="*/ 713232 h 1033272"/>
                <a:gd name="connsiteX50" fmla="*/ 722376 w 1298833"/>
                <a:gd name="connsiteY50" fmla="*/ 704088 h 1033272"/>
                <a:gd name="connsiteX51" fmla="*/ 731520 w 1298833"/>
                <a:gd name="connsiteY51" fmla="*/ 667512 h 1033272"/>
                <a:gd name="connsiteX52" fmla="*/ 722376 w 1298833"/>
                <a:gd name="connsiteY52" fmla="*/ 530352 h 1033272"/>
                <a:gd name="connsiteX53" fmla="*/ 658368 w 1298833"/>
                <a:gd name="connsiteY53" fmla="*/ 448056 h 1033272"/>
                <a:gd name="connsiteX54" fmla="*/ 603504 w 1298833"/>
                <a:gd name="connsiteY54" fmla="*/ 384048 h 1033272"/>
                <a:gd name="connsiteX55" fmla="*/ 576072 w 1298833"/>
                <a:gd name="connsiteY55" fmla="*/ 374904 h 1033272"/>
                <a:gd name="connsiteX56" fmla="*/ 530352 w 1298833"/>
                <a:gd name="connsiteY56" fmla="*/ 356616 h 1033272"/>
                <a:gd name="connsiteX57" fmla="*/ 420624 w 1298833"/>
                <a:gd name="connsiteY57" fmla="*/ 365760 h 1033272"/>
                <a:gd name="connsiteX58" fmla="*/ 402336 w 1298833"/>
                <a:gd name="connsiteY58" fmla="*/ 393192 h 1033272"/>
                <a:gd name="connsiteX59" fmla="*/ 411480 w 1298833"/>
                <a:gd name="connsiteY59" fmla="*/ 521208 h 1033272"/>
                <a:gd name="connsiteX60" fmla="*/ 384048 w 1298833"/>
                <a:gd name="connsiteY60" fmla="*/ 704088 h 1033272"/>
                <a:gd name="connsiteX61" fmla="*/ 356616 w 1298833"/>
                <a:gd name="connsiteY61" fmla="*/ 713232 h 1033272"/>
                <a:gd name="connsiteX62" fmla="*/ 256032 w 1298833"/>
                <a:gd name="connsiteY62" fmla="*/ 704088 h 1033272"/>
                <a:gd name="connsiteX63" fmla="*/ 228600 w 1298833"/>
                <a:gd name="connsiteY63" fmla="*/ 685800 h 1033272"/>
                <a:gd name="connsiteX64" fmla="*/ 219456 w 1298833"/>
                <a:gd name="connsiteY64" fmla="*/ 630936 h 1033272"/>
                <a:gd name="connsiteX65" fmla="*/ 210312 w 1298833"/>
                <a:gd name="connsiteY65" fmla="*/ 603504 h 1033272"/>
                <a:gd name="connsiteX66" fmla="*/ 219456 w 1298833"/>
                <a:gd name="connsiteY66" fmla="*/ 493776 h 1033272"/>
                <a:gd name="connsiteX67" fmla="*/ 274320 w 1298833"/>
                <a:gd name="connsiteY67" fmla="*/ 438912 h 1033272"/>
                <a:gd name="connsiteX68" fmla="*/ 457200 w 1298833"/>
                <a:gd name="connsiteY68" fmla="*/ 457200 h 1033272"/>
                <a:gd name="connsiteX69" fmla="*/ 493776 w 1298833"/>
                <a:gd name="connsiteY69" fmla="*/ 502920 h 1033272"/>
                <a:gd name="connsiteX70" fmla="*/ 512064 w 1298833"/>
                <a:gd name="connsiteY70" fmla="*/ 548640 h 1033272"/>
                <a:gd name="connsiteX71" fmla="*/ 521208 w 1298833"/>
                <a:gd name="connsiteY71" fmla="*/ 585216 h 1033272"/>
                <a:gd name="connsiteX72" fmla="*/ 539496 w 1298833"/>
                <a:gd name="connsiteY72" fmla="*/ 612648 h 1033272"/>
                <a:gd name="connsiteX73" fmla="*/ 548640 w 1298833"/>
                <a:gd name="connsiteY73" fmla="*/ 685800 h 1033272"/>
                <a:gd name="connsiteX74" fmla="*/ 539496 w 1298833"/>
                <a:gd name="connsiteY74" fmla="*/ 740664 h 1033272"/>
                <a:gd name="connsiteX75" fmla="*/ 402336 w 1298833"/>
                <a:gd name="connsiteY75" fmla="*/ 722376 h 1033272"/>
                <a:gd name="connsiteX76" fmla="*/ 411480 w 1298833"/>
                <a:gd name="connsiteY76" fmla="*/ 566928 h 1033272"/>
                <a:gd name="connsiteX77" fmla="*/ 493776 w 1298833"/>
                <a:gd name="connsiteY77" fmla="*/ 521208 h 1033272"/>
                <a:gd name="connsiteX78" fmla="*/ 740664 w 1298833"/>
                <a:gd name="connsiteY78" fmla="*/ 530352 h 1033272"/>
                <a:gd name="connsiteX79" fmla="*/ 758952 w 1298833"/>
                <a:gd name="connsiteY79" fmla="*/ 566928 h 1033272"/>
                <a:gd name="connsiteX80" fmla="*/ 694944 w 1298833"/>
                <a:gd name="connsiteY80" fmla="*/ 768096 h 1033272"/>
                <a:gd name="connsiteX81" fmla="*/ 667512 w 1298833"/>
                <a:gd name="connsiteY81" fmla="*/ 777240 h 1033272"/>
                <a:gd name="connsiteX82" fmla="*/ 658368 w 1298833"/>
                <a:gd name="connsiteY82" fmla="*/ 658368 h 1033272"/>
                <a:gd name="connsiteX83" fmla="*/ 667512 w 1298833"/>
                <a:gd name="connsiteY83" fmla="*/ 493776 h 1033272"/>
                <a:gd name="connsiteX84" fmla="*/ 694944 w 1298833"/>
                <a:gd name="connsiteY84" fmla="*/ 475488 h 1033272"/>
                <a:gd name="connsiteX85" fmla="*/ 749808 w 1298833"/>
                <a:gd name="connsiteY85" fmla="*/ 457200 h 1033272"/>
                <a:gd name="connsiteX86" fmla="*/ 914400 w 1298833"/>
                <a:gd name="connsiteY86" fmla="*/ 521208 h 1033272"/>
                <a:gd name="connsiteX87" fmla="*/ 923544 w 1298833"/>
                <a:gd name="connsiteY87" fmla="*/ 566928 h 1033272"/>
                <a:gd name="connsiteX88" fmla="*/ 859536 w 1298833"/>
                <a:gd name="connsiteY88" fmla="*/ 713232 h 1033272"/>
                <a:gd name="connsiteX89" fmla="*/ 832104 w 1298833"/>
                <a:gd name="connsiteY89" fmla="*/ 722376 h 1033272"/>
                <a:gd name="connsiteX90" fmla="*/ 713232 w 1298833"/>
                <a:gd name="connsiteY90" fmla="*/ 694944 h 1033272"/>
                <a:gd name="connsiteX91" fmla="*/ 630936 w 1298833"/>
                <a:gd name="connsiteY91" fmla="*/ 621792 h 1033272"/>
                <a:gd name="connsiteX92" fmla="*/ 621792 w 1298833"/>
                <a:gd name="connsiteY92" fmla="*/ 566928 h 1033272"/>
                <a:gd name="connsiteX93" fmla="*/ 612648 w 1298833"/>
                <a:gd name="connsiteY93" fmla="*/ 539496 h 1033272"/>
                <a:gd name="connsiteX94" fmla="*/ 603504 w 1298833"/>
                <a:gd name="connsiteY94" fmla="*/ 493776 h 1033272"/>
                <a:gd name="connsiteX95" fmla="*/ 612648 w 1298833"/>
                <a:gd name="connsiteY95" fmla="*/ 384048 h 1033272"/>
                <a:gd name="connsiteX96" fmla="*/ 640080 w 1298833"/>
                <a:gd name="connsiteY96" fmla="*/ 356616 h 1033272"/>
                <a:gd name="connsiteX97" fmla="*/ 813816 w 1298833"/>
                <a:gd name="connsiteY97" fmla="*/ 374904 h 1033272"/>
                <a:gd name="connsiteX98" fmla="*/ 841248 w 1298833"/>
                <a:gd name="connsiteY98" fmla="*/ 402336 h 1033272"/>
                <a:gd name="connsiteX99" fmla="*/ 905256 w 1298833"/>
                <a:gd name="connsiteY99" fmla="*/ 429768 h 1033272"/>
                <a:gd name="connsiteX100" fmla="*/ 960120 w 1298833"/>
                <a:gd name="connsiteY100" fmla="*/ 411480 h 1033272"/>
                <a:gd name="connsiteX101" fmla="*/ 969264 w 1298833"/>
                <a:gd name="connsiteY101" fmla="*/ 384048 h 1033272"/>
                <a:gd name="connsiteX102" fmla="*/ 941832 w 1298833"/>
                <a:gd name="connsiteY102" fmla="*/ 246888 h 1033272"/>
                <a:gd name="connsiteX103" fmla="*/ 896112 w 1298833"/>
                <a:gd name="connsiteY103" fmla="*/ 219456 h 1033272"/>
                <a:gd name="connsiteX104" fmla="*/ 804672 w 1298833"/>
                <a:gd name="connsiteY104" fmla="*/ 201168 h 1033272"/>
                <a:gd name="connsiteX105" fmla="*/ 658368 w 1298833"/>
                <a:gd name="connsiteY105" fmla="*/ 182880 h 1033272"/>
                <a:gd name="connsiteX106" fmla="*/ 603504 w 1298833"/>
                <a:gd name="connsiteY106" fmla="*/ 192024 h 1033272"/>
                <a:gd name="connsiteX107" fmla="*/ 640080 w 1298833"/>
                <a:gd name="connsiteY107" fmla="*/ 283464 h 1033272"/>
                <a:gd name="connsiteX108" fmla="*/ 713232 w 1298833"/>
                <a:gd name="connsiteY108" fmla="*/ 338328 h 1033272"/>
                <a:gd name="connsiteX109" fmla="*/ 758952 w 1298833"/>
                <a:gd name="connsiteY109" fmla="*/ 365760 h 1033272"/>
                <a:gd name="connsiteX110" fmla="*/ 786384 w 1298833"/>
                <a:gd name="connsiteY110" fmla="*/ 393192 h 1033272"/>
                <a:gd name="connsiteX111" fmla="*/ 822960 w 1298833"/>
                <a:gd name="connsiteY111" fmla="*/ 420624 h 1033272"/>
                <a:gd name="connsiteX112" fmla="*/ 850392 w 1298833"/>
                <a:gd name="connsiteY112" fmla="*/ 438912 h 1033272"/>
                <a:gd name="connsiteX113" fmla="*/ 896112 w 1298833"/>
                <a:gd name="connsiteY113" fmla="*/ 484632 h 1033272"/>
                <a:gd name="connsiteX114" fmla="*/ 914400 w 1298833"/>
                <a:gd name="connsiteY114" fmla="*/ 521208 h 1033272"/>
                <a:gd name="connsiteX115" fmla="*/ 905256 w 1298833"/>
                <a:gd name="connsiteY115" fmla="*/ 621792 h 1033272"/>
                <a:gd name="connsiteX116" fmla="*/ 868680 w 1298833"/>
                <a:gd name="connsiteY116" fmla="*/ 640080 h 1033272"/>
                <a:gd name="connsiteX117" fmla="*/ 749808 w 1298833"/>
                <a:gd name="connsiteY117" fmla="*/ 630936 h 1033272"/>
                <a:gd name="connsiteX118" fmla="*/ 685800 w 1298833"/>
                <a:gd name="connsiteY118" fmla="*/ 576072 h 1033272"/>
                <a:gd name="connsiteX119" fmla="*/ 649224 w 1298833"/>
                <a:gd name="connsiteY119" fmla="*/ 512064 h 1033272"/>
                <a:gd name="connsiteX120" fmla="*/ 621792 w 1298833"/>
                <a:gd name="connsiteY120" fmla="*/ 365760 h 1033272"/>
                <a:gd name="connsiteX121" fmla="*/ 630936 w 1298833"/>
                <a:gd name="connsiteY121" fmla="*/ 274320 h 1033272"/>
                <a:gd name="connsiteX122" fmla="*/ 649224 w 1298833"/>
                <a:gd name="connsiteY122" fmla="*/ 237744 h 1033272"/>
                <a:gd name="connsiteX123" fmla="*/ 722376 w 1298833"/>
                <a:gd name="connsiteY123" fmla="*/ 210312 h 1033272"/>
                <a:gd name="connsiteX124" fmla="*/ 914400 w 1298833"/>
                <a:gd name="connsiteY124" fmla="*/ 228600 h 1033272"/>
                <a:gd name="connsiteX125" fmla="*/ 941832 w 1298833"/>
                <a:gd name="connsiteY125" fmla="*/ 237744 h 1033272"/>
                <a:gd name="connsiteX126" fmla="*/ 1060704 w 1298833"/>
                <a:gd name="connsiteY126" fmla="*/ 283464 h 1033272"/>
                <a:gd name="connsiteX127" fmla="*/ 1088136 w 1298833"/>
                <a:gd name="connsiteY127" fmla="*/ 301752 h 1033272"/>
                <a:gd name="connsiteX128" fmla="*/ 1170432 w 1298833"/>
                <a:gd name="connsiteY128" fmla="*/ 329184 h 1033272"/>
                <a:gd name="connsiteX129" fmla="*/ 1234440 w 1298833"/>
                <a:gd name="connsiteY129" fmla="*/ 356616 h 1033272"/>
                <a:gd name="connsiteX130" fmla="*/ 1280160 w 1298833"/>
                <a:gd name="connsiteY130" fmla="*/ 338328 h 1033272"/>
                <a:gd name="connsiteX131" fmla="*/ 1289304 w 1298833"/>
                <a:gd name="connsiteY131" fmla="*/ 310896 h 1033272"/>
                <a:gd name="connsiteX132" fmla="*/ 1298448 w 1298833"/>
                <a:gd name="connsiteY132" fmla="*/ 338328 h 1033272"/>
                <a:gd name="connsiteX133" fmla="*/ 1261872 w 1298833"/>
                <a:gd name="connsiteY133" fmla="*/ 420624 h 1033272"/>
                <a:gd name="connsiteX134" fmla="*/ 1234440 w 1298833"/>
                <a:gd name="connsiteY134" fmla="*/ 448056 h 1033272"/>
                <a:gd name="connsiteX135" fmla="*/ 1143000 w 1298833"/>
                <a:gd name="connsiteY135" fmla="*/ 512064 h 1033272"/>
                <a:gd name="connsiteX136" fmla="*/ 1097280 w 1298833"/>
                <a:gd name="connsiteY136" fmla="*/ 530352 h 1033272"/>
                <a:gd name="connsiteX137" fmla="*/ 1024128 w 1298833"/>
                <a:gd name="connsiteY137" fmla="*/ 539496 h 1033272"/>
                <a:gd name="connsiteX138" fmla="*/ 886968 w 1298833"/>
                <a:gd name="connsiteY138" fmla="*/ 530352 h 1033272"/>
                <a:gd name="connsiteX139" fmla="*/ 868680 w 1298833"/>
                <a:gd name="connsiteY139" fmla="*/ 448056 h 1033272"/>
                <a:gd name="connsiteX140" fmla="*/ 905256 w 1298833"/>
                <a:gd name="connsiteY140" fmla="*/ 438912 h 1033272"/>
                <a:gd name="connsiteX141" fmla="*/ 1124712 w 1298833"/>
                <a:gd name="connsiteY141" fmla="*/ 475488 h 1033272"/>
                <a:gd name="connsiteX142" fmla="*/ 1152144 w 1298833"/>
                <a:gd name="connsiteY142" fmla="*/ 512064 h 1033272"/>
                <a:gd name="connsiteX143" fmla="*/ 1143000 w 1298833"/>
                <a:gd name="connsiteY143" fmla="*/ 676656 h 1033272"/>
                <a:gd name="connsiteX144" fmla="*/ 1097280 w 1298833"/>
                <a:gd name="connsiteY144" fmla="*/ 749808 h 1033272"/>
                <a:gd name="connsiteX145" fmla="*/ 1051560 w 1298833"/>
                <a:gd name="connsiteY145" fmla="*/ 768096 h 1033272"/>
                <a:gd name="connsiteX146" fmla="*/ 941832 w 1298833"/>
                <a:gd name="connsiteY146" fmla="*/ 758952 h 1033272"/>
                <a:gd name="connsiteX147" fmla="*/ 905256 w 1298833"/>
                <a:gd name="connsiteY147" fmla="*/ 731520 h 1033272"/>
                <a:gd name="connsiteX148" fmla="*/ 804672 w 1298833"/>
                <a:gd name="connsiteY148" fmla="*/ 576072 h 1033272"/>
                <a:gd name="connsiteX149" fmla="*/ 822960 w 1298833"/>
                <a:gd name="connsiteY149" fmla="*/ 530352 h 1033272"/>
                <a:gd name="connsiteX150" fmla="*/ 1115568 w 1298833"/>
                <a:gd name="connsiteY150" fmla="*/ 521208 h 1033272"/>
                <a:gd name="connsiteX151" fmla="*/ 1161288 w 1298833"/>
                <a:gd name="connsiteY151" fmla="*/ 512064 h 1033272"/>
                <a:gd name="connsiteX152" fmla="*/ 1197864 w 1298833"/>
                <a:gd name="connsiteY152" fmla="*/ 475488 h 1033272"/>
                <a:gd name="connsiteX153" fmla="*/ 1207008 w 1298833"/>
                <a:gd name="connsiteY153" fmla="*/ 438912 h 1033272"/>
                <a:gd name="connsiteX154" fmla="*/ 1197864 w 1298833"/>
                <a:gd name="connsiteY154" fmla="*/ 384048 h 1033272"/>
                <a:gd name="connsiteX155" fmla="*/ 1078992 w 1298833"/>
                <a:gd name="connsiteY155" fmla="*/ 320040 h 1033272"/>
                <a:gd name="connsiteX156" fmla="*/ 832104 w 1298833"/>
                <a:gd name="connsiteY156" fmla="*/ 384048 h 1033272"/>
                <a:gd name="connsiteX157" fmla="*/ 822960 w 1298833"/>
                <a:gd name="connsiteY157" fmla="*/ 411480 h 1033272"/>
                <a:gd name="connsiteX158" fmla="*/ 813816 w 1298833"/>
                <a:gd name="connsiteY158" fmla="*/ 475488 h 1033272"/>
                <a:gd name="connsiteX159" fmla="*/ 850392 w 1298833"/>
                <a:gd name="connsiteY159" fmla="*/ 640080 h 1033272"/>
                <a:gd name="connsiteX160" fmla="*/ 914400 w 1298833"/>
                <a:gd name="connsiteY160" fmla="*/ 722376 h 1033272"/>
                <a:gd name="connsiteX161" fmla="*/ 941832 w 1298833"/>
                <a:gd name="connsiteY161" fmla="*/ 813816 h 1033272"/>
                <a:gd name="connsiteX162" fmla="*/ 923544 w 1298833"/>
                <a:gd name="connsiteY162" fmla="*/ 877824 h 1033272"/>
                <a:gd name="connsiteX163" fmla="*/ 886968 w 1298833"/>
                <a:gd name="connsiteY163" fmla="*/ 914400 h 1033272"/>
                <a:gd name="connsiteX164" fmla="*/ 868680 w 1298833"/>
                <a:gd name="connsiteY164" fmla="*/ 941832 h 1033272"/>
                <a:gd name="connsiteX165" fmla="*/ 795528 w 1298833"/>
                <a:gd name="connsiteY165" fmla="*/ 996696 h 1033272"/>
                <a:gd name="connsiteX166" fmla="*/ 731520 w 1298833"/>
                <a:gd name="connsiteY166" fmla="*/ 1033272 h 1033272"/>
                <a:gd name="connsiteX167" fmla="*/ 685800 w 1298833"/>
                <a:gd name="connsiteY167" fmla="*/ 1024128 h 1033272"/>
                <a:gd name="connsiteX168" fmla="*/ 630936 w 1298833"/>
                <a:gd name="connsiteY168" fmla="*/ 950976 h 1033272"/>
                <a:gd name="connsiteX169" fmla="*/ 603504 w 1298833"/>
                <a:gd name="connsiteY169" fmla="*/ 896112 h 1033272"/>
                <a:gd name="connsiteX170" fmla="*/ 612648 w 1298833"/>
                <a:gd name="connsiteY170" fmla="*/ 841248 h 1033272"/>
                <a:gd name="connsiteX171" fmla="*/ 758952 w 1298833"/>
                <a:gd name="connsiteY171" fmla="*/ 832104 h 1033272"/>
                <a:gd name="connsiteX172" fmla="*/ 768096 w 1298833"/>
                <a:gd name="connsiteY172" fmla="*/ 868680 h 1033272"/>
                <a:gd name="connsiteX173" fmla="*/ 731520 w 1298833"/>
                <a:gd name="connsiteY173" fmla="*/ 978408 h 1033272"/>
                <a:gd name="connsiteX174" fmla="*/ 704088 w 1298833"/>
                <a:gd name="connsiteY174" fmla="*/ 996696 h 1033272"/>
                <a:gd name="connsiteX175" fmla="*/ 557784 w 1298833"/>
                <a:gd name="connsiteY175" fmla="*/ 950976 h 1033272"/>
                <a:gd name="connsiteX176" fmla="*/ 539496 w 1298833"/>
                <a:gd name="connsiteY176" fmla="*/ 923544 h 1033272"/>
                <a:gd name="connsiteX177" fmla="*/ 530352 w 1298833"/>
                <a:gd name="connsiteY177" fmla="*/ 896112 h 1033272"/>
                <a:gd name="connsiteX178" fmla="*/ 548640 w 1298833"/>
                <a:gd name="connsiteY178" fmla="*/ 768096 h 1033272"/>
                <a:gd name="connsiteX179" fmla="*/ 576072 w 1298833"/>
                <a:gd name="connsiteY179" fmla="*/ 758952 h 1033272"/>
                <a:gd name="connsiteX180" fmla="*/ 612648 w 1298833"/>
                <a:gd name="connsiteY180" fmla="*/ 749808 h 1033272"/>
                <a:gd name="connsiteX181" fmla="*/ 713232 w 1298833"/>
                <a:gd name="connsiteY181" fmla="*/ 740664 h 1033272"/>
                <a:gd name="connsiteX182" fmla="*/ 704088 w 1298833"/>
                <a:gd name="connsiteY182" fmla="*/ 713232 h 1033272"/>
                <a:gd name="connsiteX183" fmla="*/ 640080 w 1298833"/>
                <a:gd name="connsiteY183" fmla="*/ 621792 h 1033272"/>
                <a:gd name="connsiteX184" fmla="*/ 630936 w 1298833"/>
                <a:gd name="connsiteY184" fmla="*/ 566928 h 1033272"/>
                <a:gd name="connsiteX185" fmla="*/ 640080 w 1298833"/>
                <a:gd name="connsiteY185" fmla="*/ 484632 h 1033272"/>
                <a:gd name="connsiteX186" fmla="*/ 786384 w 1298833"/>
                <a:gd name="connsiteY186" fmla="*/ 393192 h 1033272"/>
                <a:gd name="connsiteX187" fmla="*/ 850392 w 1298833"/>
                <a:gd name="connsiteY187" fmla="*/ 374904 h 1033272"/>
                <a:gd name="connsiteX188" fmla="*/ 877824 w 1298833"/>
                <a:gd name="connsiteY188" fmla="*/ 356616 h 1033272"/>
                <a:gd name="connsiteX189" fmla="*/ 905256 w 1298833"/>
                <a:gd name="connsiteY189" fmla="*/ 347472 h 1033272"/>
                <a:gd name="connsiteX190" fmla="*/ 932688 w 1298833"/>
                <a:gd name="connsiteY190" fmla="*/ 320040 h 1033272"/>
                <a:gd name="connsiteX191" fmla="*/ 923544 w 1298833"/>
                <a:gd name="connsiteY191" fmla="*/ 173736 h 1033272"/>
                <a:gd name="connsiteX192" fmla="*/ 905256 w 1298833"/>
                <a:gd name="connsiteY192" fmla="*/ 118872 h 1033272"/>
                <a:gd name="connsiteX193" fmla="*/ 914400 w 1298833"/>
                <a:gd name="connsiteY193" fmla="*/ 18288 h 1033272"/>
                <a:gd name="connsiteX194" fmla="*/ 950976 w 1298833"/>
                <a:gd name="connsiteY194" fmla="*/ 9144 h 1033272"/>
                <a:gd name="connsiteX195" fmla="*/ 996696 w 1298833"/>
                <a:gd name="connsiteY195" fmla="*/ 0 h 1033272"/>
                <a:gd name="connsiteX196" fmla="*/ 1078992 w 1298833"/>
                <a:gd name="connsiteY196" fmla="*/ 18288 h 1033272"/>
                <a:gd name="connsiteX197" fmla="*/ 1106424 w 1298833"/>
                <a:gd name="connsiteY197" fmla="*/ 109728 h 1033272"/>
                <a:gd name="connsiteX198" fmla="*/ 1115568 w 1298833"/>
                <a:gd name="connsiteY198" fmla="*/ 164592 h 1033272"/>
                <a:gd name="connsiteX199" fmla="*/ 1060704 w 1298833"/>
                <a:gd name="connsiteY199" fmla="*/ 246888 h 1033272"/>
                <a:gd name="connsiteX200" fmla="*/ 923544 w 1298833"/>
                <a:gd name="connsiteY200" fmla="*/ 320040 h 1033272"/>
                <a:gd name="connsiteX201" fmla="*/ 877824 w 1298833"/>
                <a:gd name="connsiteY201" fmla="*/ 347472 h 1033272"/>
                <a:gd name="connsiteX202" fmla="*/ 850392 w 1298833"/>
                <a:gd name="connsiteY202" fmla="*/ 374904 h 1033272"/>
                <a:gd name="connsiteX203" fmla="*/ 859536 w 1298833"/>
                <a:gd name="connsiteY203" fmla="*/ 438912 h 1033272"/>
                <a:gd name="connsiteX204" fmla="*/ 978408 w 1298833"/>
                <a:gd name="connsiteY204" fmla="*/ 484632 h 1033272"/>
                <a:gd name="connsiteX205" fmla="*/ 1051560 w 1298833"/>
                <a:gd name="connsiteY205" fmla="*/ 466344 h 1033272"/>
                <a:gd name="connsiteX206" fmla="*/ 1060704 w 1298833"/>
                <a:gd name="connsiteY206" fmla="*/ 438912 h 1033272"/>
                <a:gd name="connsiteX207" fmla="*/ 1069848 w 1298833"/>
                <a:gd name="connsiteY207" fmla="*/ 210312 h 1033272"/>
                <a:gd name="connsiteX208" fmla="*/ 1115568 w 1298833"/>
                <a:gd name="connsiteY208" fmla="*/ 146304 h 1033272"/>
                <a:gd name="connsiteX209" fmla="*/ 1188720 w 1298833"/>
                <a:gd name="connsiteY209" fmla="*/ 128016 h 1033272"/>
                <a:gd name="connsiteX210" fmla="*/ 1234440 w 1298833"/>
                <a:gd name="connsiteY210" fmla="*/ 146304 h 1033272"/>
                <a:gd name="connsiteX211" fmla="*/ 1243584 w 1298833"/>
                <a:gd name="connsiteY211" fmla="*/ 173736 h 1033272"/>
                <a:gd name="connsiteX212" fmla="*/ 1234440 w 1298833"/>
                <a:gd name="connsiteY212" fmla="*/ 265176 h 1033272"/>
                <a:gd name="connsiteX213" fmla="*/ 1078992 w 1298833"/>
                <a:gd name="connsiteY213" fmla="*/ 393192 h 1033272"/>
                <a:gd name="connsiteX214" fmla="*/ 1033272 w 1298833"/>
                <a:gd name="connsiteY214" fmla="*/ 411480 h 1033272"/>
                <a:gd name="connsiteX215" fmla="*/ 987552 w 1298833"/>
                <a:gd name="connsiteY215" fmla="*/ 438912 h 1033272"/>
                <a:gd name="connsiteX216" fmla="*/ 905256 w 1298833"/>
                <a:gd name="connsiteY216" fmla="*/ 475488 h 1033272"/>
                <a:gd name="connsiteX217" fmla="*/ 905256 w 1298833"/>
                <a:gd name="connsiteY217" fmla="*/ 484632 h 1033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</a:cxnLst>
              <a:rect l="l" t="t" r="r" b="b"/>
              <a:pathLst>
                <a:path w="1298833" h="1033272">
                  <a:moveTo>
                    <a:pt x="100584" y="612648"/>
                  </a:moveTo>
                  <a:cubicBezTo>
                    <a:pt x="75881" y="632411"/>
                    <a:pt x="48048" y="651917"/>
                    <a:pt x="27432" y="676656"/>
                  </a:cubicBezTo>
                  <a:cubicBezTo>
                    <a:pt x="20397" y="685099"/>
                    <a:pt x="15240" y="694944"/>
                    <a:pt x="9144" y="704088"/>
                  </a:cubicBezTo>
                  <a:cubicBezTo>
                    <a:pt x="6096" y="716280"/>
                    <a:pt x="0" y="728097"/>
                    <a:pt x="0" y="740664"/>
                  </a:cubicBezTo>
                  <a:cubicBezTo>
                    <a:pt x="0" y="939100"/>
                    <a:pt x="12197" y="850287"/>
                    <a:pt x="274320" y="841248"/>
                  </a:cubicBezTo>
                  <a:cubicBezTo>
                    <a:pt x="280416" y="832104"/>
                    <a:pt x="292608" y="824806"/>
                    <a:pt x="292608" y="813816"/>
                  </a:cubicBezTo>
                  <a:cubicBezTo>
                    <a:pt x="292608" y="745633"/>
                    <a:pt x="290541" y="702021"/>
                    <a:pt x="246888" y="658368"/>
                  </a:cubicBezTo>
                  <a:cubicBezTo>
                    <a:pt x="236112" y="647592"/>
                    <a:pt x="224634" y="636144"/>
                    <a:pt x="210312" y="630936"/>
                  </a:cubicBezTo>
                  <a:cubicBezTo>
                    <a:pt x="190057" y="623571"/>
                    <a:pt x="167640" y="624840"/>
                    <a:pt x="146304" y="621792"/>
                  </a:cubicBezTo>
                  <a:cubicBezTo>
                    <a:pt x="121920" y="627888"/>
                    <a:pt x="81455" y="616357"/>
                    <a:pt x="73152" y="640080"/>
                  </a:cubicBezTo>
                  <a:cubicBezTo>
                    <a:pt x="61821" y="672455"/>
                    <a:pt x="60494" y="820617"/>
                    <a:pt x="118872" y="859536"/>
                  </a:cubicBezTo>
                  <a:cubicBezTo>
                    <a:pt x="128016" y="865632"/>
                    <a:pt x="136762" y="872372"/>
                    <a:pt x="146304" y="877824"/>
                  </a:cubicBezTo>
                  <a:cubicBezTo>
                    <a:pt x="158139" y="884587"/>
                    <a:pt x="171788" y="888189"/>
                    <a:pt x="182880" y="896112"/>
                  </a:cubicBezTo>
                  <a:cubicBezTo>
                    <a:pt x="193403" y="903628"/>
                    <a:pt x="199552" y="916371"/>
                    <a:pt x="210312" y="923544"/>
                  </a:cubicBezTo>
                  <a:cubicBezTo>
                    <a:pt x="218332" y="928891"/>
                    <a:pt x="228393" y="930350"/>
                    <a:pt x="237744" y="932688"/>
                  </a:cubicBezTo>
                  <a:lnTo>
                    <a:pt x="310896" y="950976"/>
                  </a:lnTo>
                  <a:cubicBezTo>
                    <a:pt x="356616" y="947928"/>
                    <a:pt x="418046" y="976459"/>
                    <a:pt x="448056" y="941832"/>
                  </a:cubicBezTo>
                  <a:cubicBezTo>
                    <a:pt x="476287" y="909258"/>
                    <a:pt x="437259" y="856265"/>
                    <a:pt x="429768" y="813816"/>
                  </a:cubicBezTo>
                  <a:cubicBezTo>
                    <a:pt x="423525" y="778441"/>
                    <a:pt x="416127" y="781866"/>
                    <a:pt x="384048" y="758952"/>
                  </a:cubicBezTo>
                  <a:cubicBezTo>
                    <a:pt x="322902" y="715276"/>
                    <a:pt x="389577" y="761717"/>
                    <a:pt x="329184" y="731520"/>
                  </a:cubicBezTo>
                  <a:cubicBezTo>
                    <a:pt x="242241" y="688048"/>
                    <a:pt x="388432" y="742125"/>
                    <a:pt x="246888" y="694944"/>
                  </a:cubicBezTo>
                  <a:cubicBezTo>
                    <a:pt x="213360" y="697992"/>
                    <a:pt x="177726" y="692003"/>
                    <a:pt x="146304" y="704088"/>
                  </a:cubicBezTo>
                  <a:cubicBezTo>
                    <a:pt x="133582" y="708981"/>
                    <a:pt x="128732" y="727052"/>
                    <a:pt x="128016" y="740664"/>
                  </a:cubicBezTo>
                  <a:cubicBezTo>
                    <a:pt x="125608" y="786422"/>
                    <a:pt x="130014" y="832563"/>
                    <a:pt x="137160" y="877824"/>
                  </a:cubicBezTo>
                  <a:cubicBezTo>
                    <a:pt x="142459" y="911384"/>
                    <a:pt x="171993" y="928083"/>
                    <a:pt x="192024" y="950976"/>
                  </a:cubicBezTo>
                  <a:cubicBezTo>
                    <a:pt x="202060" y="962445"/>
                    <a:pt x="208680" y="976776"/>
                    <a:pt x="219456" y="987552"/>
                  </a:cubicBezTo>
                  <a:cubicBezTo>
                    <a:pt x="241729" y="1009825"/>
                    <a:pt x="254084" y="1006590"/>
                    <a:pt x="283464" y="1014984"/>
                  </a:cubicBezTo>
                  <a:cubicBezTo>
                    <a:pt x="292732" y="1017632"/>
                    <a:pt x="301752" y="1021080"/>
                    <a:pt x="310896" y="1024128"/>
                  </a:cubicBezTo>
                  <a:cubicBezTo>
                    <a:pt x="347472" y="1021080"/>
                    <a:pt x="384243" y="1019835"/>
                    <a:pt x="420624" y="1014984"/>
                  </a:cubicBezTo>
                  <a:cubicBezTo>
                    <a:pt x="430178" y="1013710"/>
                    <a:pt x="440530" y="1011861"/>
                    <a:pt x="448056" y="1005840"/>
                  </a:cubicBezTo>
                  <a:cubicBezTo>
                    <a:pt x="456638" y="998975"/>
                    <a:pt x="460248" y="987552"/>
                    <a:pt x="466344" y="978408"/>
                  </a:cubicBezTo>
                  <a:cubicBezTo>
                    <a:pt x="482479" y="913870"/>
                    <a:pt x="483463" y="930591"/>
                    <a:pt x="457200" y="832104"/>
                  </a:cubicBezTo>
                  <a:cubicBezTo>
                    <a:pt x="454368" y="821485"/>
                    <a:pt x="448056" y="810768"/>
                    <a:pt x="438912" y="804672"/>
                  </a:cubicBezTo>
                  <a:cubicBezTo>
                    <a:pt x="428455" y="797701"/>
                    <a:pt x="414528" y="798576"/>
                    <a:pt x="402336" y="795528"/>
                  </a:cubicBezTo>
                  <a:cubicBezTo>
                    <a:pt x="384048" y="798576"/>
                    <a:pt x="364414" y="797142"/>
                    <a:pt x="347472" y="804672"/>
                  </a:cubicBezTo>
                  <a:cubicBezTo>
                    <a:pt x="335655" y="809924"/>
                    <a:pt x="329858" y="823688"/>
                    <a:pt x="320040" y="832104"/>
                  </a:cubicBezTo>
                  <a:cubicBezTo>
                    <a:pt x="308469" y="842022"/>
                    <a:pt x="297532" y="853674"/>
                    <a:pt x="283464" y="859536"/>
                  </a:cubicBezTo>
                  <a:cubicBezTo>
                    <a:pt x="260263" y="869203"/>
                    <a:pt x="210312" y="877824"/>
                    <a:pt x="210312" y="877824"/>
                  </a:cubicBezTo>
                  <a:cubicBezTo>
                    <a:pt x="180459" y="875110"/>
                    <a:pt x="111078" y="884931"/>
                    <a:pt x="82296" y="850392"/>
                  </a:cubicBezTo>
                  <a:cubicBezTo>
                    <a:pt x="73570" y="839920"/>
                    <a:pt x="70104" y="826008"/>
                    <a:pt x="64008" y="813816"/>
                  </a:cubicBezTo>
                  <a:cubicBezTo>
                    <a:pt x="87897" y="634646"/>
                    <a:pt x="63944" y="728642"/>
                    <a:pt x="100584" y="630936"/>
                  </a:cubicBezTo>
                  <a:cubicBezTo>
                    <a:pt x="103968" y="621911"/>
                    <a:pt x="104381" y="611524"/>
                    <a:pt x="109728" y="603504"/>
                  </a:cubicBezTo>
                  <a:cubicBezTo>
                    <a:pt x="119839" y="588337"/>
                    <a:pt x="147724" y="566218"/>
                    <a:pt x="164592" y="557784"/>
                  </a:cubicBezTo>
                  <a:cubicBezTo>
                    <a:pt x="173213" y="553473"/>
                    <a:pt x="182880" y="551688"/>
                    <a:pt x="192024" y="548640"/>
                  </a:cubicBezTo>
                  <a:cubicBezTo>
                    <a:pt x="417451" y="561164"/>
                    <a:pt x="289897" y="539597"/>
                    <a:pt x="411480" y="576072"/>
                  </a:cubicBezTo>
                  <a:cubicBezTo>
                    <a:pt x="423517" y="579683"/>
                    <a:pt x="436388" y="580549"/>
                    <a:pt x="448056" y="585216"/>
                  </a:cubicBezTo>
                  <a:cubicBezTo>
                    <a:pt x="467040" y="592810"/>
                    <a:pt x="484046" y="604784"/>
                    <a:pt x="502920" y="612648"/>
                  </a:cubicBezTo>
                  <a:cubicBezTo>
                    <a:pt x="520714" y="620062"/>
                    <a:pt x="557784" y="630936"/>
                    <a:pt x="557784" y="630936"/>
                  </a:cubicBezTo>
                  <a:cubicBezTo>
                    <a:pt x="582721" y="655873"/>
                    <a:pt x="590511" y="666249"/>
                    <a:pt x="621792" y="685800"/>
                  </a:cubicBezTo>
                  <a:cubicBezTo>
                    <a:pt x="647619" y="701942"/>
                    <a:pt x="659133" y="704343"/>
                    <a:pt x="685800" y="713232"/>
                  </a:cubicBezTo>
                  <a:cubicBezTo>
                    <a:pt x="697992" y="710184"/>
                    <a:pt x="713490" y="712974"/>
                    <a:pt x="722376" y="704088"/>
                  </a:cubicBezTo>
                  <a:cubicBezTo>
                    <a:pt x="731262" y="695202"/>
                    <a:pt x="731520" y="680079"/>
                    <a:pt x="731520" y="667512"/>
                  </a:cubicBezTo>
                  <a:cubicBezTo>
                    <a:pt x="731520" y="621691"/>
                    <a:pt x="732989" y="574927"/>
                    <a:pt x="722376" y="530352"/>
                  </a:cubicBezTo>
                  <a:cubicBezTo>
                    <a:pt x="713555" y="493304"/>
                    <a:pt x="680792" y="474217"/>
                    <a:pt x="658368" y="448056"/>
                  </a:cubicBezTo>
                  <a:cubicBezTo>
                    <a:pt x="641466" y="428337"/>
                    <a:pt x="626194" y="399174"/>
                    <a:pt x="603504" y="384048"/>
                  </a:cubicBezTo>
                  <a:cubicBezTo>
                    <a:pt x="595484" y="378701"/>
                    <a:pt x="585097" y="378288"/>
                    <a:pt x="576072" y="374904"/>
                  </a:cubicBezTo>
                  <a:cubicBezTo>
                    <a:pt x="560703" y="369141"/>
                    <a:pt x="545592" y="362712"/>
                    <a:pt x="530352" y="356616"/>
                  </a:cubicBezTo>
                  <a:cubicBezTo>
                    <a:pt x="493776" y="359664"/>
                    <a:pt x="455915" y="355677"/>
                    <a:pt x="420624" y="365760"/>
                  </a:cubicBezTo>
                  <a:cubicBezTo>
                    <a:pt x="410057" y="368779"/>
                    <a:pt x="402981" y="382221"/>
                    <a:pt x="402336" y="393192"/>
                  </a:cubicBezTo>
                  <a:cubicBezTo>
                    <a:pt x="399824" y="435899"/>
                    <a:pt x="408432" y="478536"/>
                    <a:pt x="411480" y="521208"/>
                  </a:cubicBezTo>
                  <a:cubicBezTo>
                    <a:pt x="411078" y="527633"/>
                    <a:pt x="421512" y="666624"/>
                    <a:pt x="384048" y="704088"/>
                  </a:cubicBezTo>
                  <a:cubicBezTo>
                    <a:pt x="377232" y="710904"/>
                    <a:pt x="365760" y="710184"/>
                    <a:pt x="356616" y="713232"/>
                  </a:cubicBezTo>
                  <a:cubicBezTo>
                    <a:pt x="323088" y="710184"/>
                    <a:pt x="288951" y="711142"/>
                    <a:pt x="256032" y="704088"/>
                  </a:cubicBezTo>
                  <a:cubicBezTo>
                    <a:pt x="245286" y="701785"/>
                    <a:pt x="233515" y="695630"/>
                    <a:pt x="228600" y="685800"/>
                  </a:cubicBezTo>
                  <a:cubicBezTo>
                    <a:pt x="220309" y="669217"/>
                    <a:pt x="223478" y="649035"/>
                    <a:pt x="219456" y="630936"/>
                  </a:cubicBezTo>
                  <a:cubicBezTo>
                    <a:pt x="217365" y="621527"/>
                    <a:pt x="213360" y="612648"/>
                    <a:pt x="210312" y="603504"/>
                  </a:cubicBezTo>
                  <a:cubicBezTo>
                    <a:pt x="213360" y="566928"/>
                    <a:pt x="206153" y="527983"/>
                    <a:pt x="219456" y="493776"/>
                  </a:cubicBezTo>
                  <a:cubicBezTo>
                    <a:pt x="228830" y="469671"/>
                    <a:pt x="274320" y="438912"/>
                    <a:pt x="274320" y="438912"/>
                  </a:cubicBezTo>
                  <a:cubicBezTo>
                    <a:pt x="335280" y="445008"/>
                    <a:pt x="396842" y="446703"/>
                    <a:pt x="457200" y="457200"/>
                  </a:cubicBezTo>
                  <a:cubicBezTo>
                    <a:pt x="487568" y="462481"/>
                    <a:pt x="485616" y="481159"/>
                    <a:pt x="493776" y="502920"/>
                  </a:cubicBezTo>
                  <a:cubicBezTo>
                    <a:pt x="499539" y="518289"/>
                    <a:pt x="506873" y="533068"/>
                    <a:pt x="512064" y="548640"/>
                  </a:cubicBezTo>
                  <a:cubicBezTo>
                    <a:pt x="516038" y="560562"/>
                    <a:pt x="516258" y="573665"/>
                    <a:pt x="521208" y="585216"/>
                  </a:cubicBezTo>
                  <a:cubicBezTo>
                    <a:pt x="525537" y="595317"/>
                    <a:pt x="533400" y="603504"/>
                    <a:pt x="539496" y="612648"/>
                  </a:cubicBezTo>
                  <a:cubicBezTo>
                    <a:pt x="542544" y="637032"/>
                    <a:pt x="548640" y="661226"/>
                    <a:pt x="548640" y="685800"/>
                  </a:cubicBezTo>
                  <a:cubicBezTo>
                    <a:pt x="548640" y="704340"/>
                    <a:pt x="557483" y="736167"/>
                    <a:pt x="539496" y="740664"/>
                  </a:cubicBezTo>
                  <a:cubicBezTo>
                    <a:pt x="494749" y="751851"/>
                    <a:pt x="448056" y="728472"/>
                    <a:pt x="402336" y="722376"/>
                  </a:cubicBezTo>
                  <a:cubicBezTo>
                    <a:pt x="391865" y="670023"/>
                    <a:pt x="376452" y="621062"/>
                    <a:pt x="411480" y="566928"/>
                  </a:cubicBezTo>
                  <a:cubicBezTo>
                    <a:pt x="428528" y="540581"/>
                    <a:pt x="466344" y="536448"/>
                    <a:pt x="493776" y="521208"/>
                  </a:cubicBezTo>
                  <a:lnTo>
                    <a:pt x="740664" y="530352"/>
                  </a:lnTo>
                  <a:cubicBezTo>
                    <a:pt x="754097" y="532668"/>
                    <a:pt x="759544" y="553310"/>
                    <a:pt x="758952" y="566928"/>
                  </a:cubicBezTo>
                  <a:cubicBezTo>
                    <a:pt x="753851" y="684250"/>
                    <a:pt x="772001" y="724063"/>
                    <a:pt x="694944" y="768096"/>
                  </a:cubicBezTo>
                  <a:cubicBezTo>
                    <a:pt x="686575" y="772878"/>
                    <a:pt x="676656" y="774192"/>
                    <a:pt x="667512" y="777240"/>
                  </a:cubicBezTo>
                  <a:cubicBezTo>
                    <a:pt x="664464" y="737616"/>
                    <a:pt x="662757" y="697866"/>
                    <a:pt x="658368" y="658368"/>
                  </a:cubicBezTo>
                  <a:cubicBezTo>
                    <a:pt x="649365" y="577345"/>
                    <a:pt x="626215" y="617667"/>
                    <a:pt x="667512" y="493776"/>
                  </a:cubicBezTo>
                  <a:cubicBezTo>
                    <a:pt x="670987" y="483350"/>
                    <a:pt x="684901" y="479951"/>
                    <a:pt x="694944" y="475488"/>
                  </a:cubicBezTo>
                  <a:cubicBezTo>
                    <a:pt x="712560" y="467659"/>
                    <a:pt x="749808" y="457200"/>
                    <a:pt x="749808" y="457200"/>
                  </a:cubicBezTo>
                  <a:cubicBezTo>
                    <a:pt x="857831" y="471603"/>
                    <a:pt x="881252" y="438338"/>
                    <a:pt x="914400" y="521208"/>
                  </a:cubicBezTo>
                  <a:cubicBezTo>
                    <a:pt x="920172" y="535638"/>
                    <a:pt x="920496" y="551688"/>
                    <a:pt x="923544" y="566928"/>
                  </a:cubicBezTo>
                  <a:cubicBezTo>
                    <a:pt x="914086" y="670965"/>
                    <a:pt x="938961" y="660282"/>
                    <a:pt x="859536" y="713232"/>
                  </a:cubicBezTo>
                  <a:cubicBezTo>
                    <a:pt x="851516" y="718579"/>
                    <a:pt x="841248" y="719328"/>
                    <a:pt x="832104" y="722376"/>
                  </a:cubicBezTo>
                  <a:cubicBezTo>
                    <a:pt x="792480" y="713232"/>
                    <a:pt x="751132" y="709683"/>
                    <a:pt x="713232" y="694944"/>
                  </a:cubicBezTo>
                  <a:cubicBezTo>
                    <a:pt x="693863" y="687412"/>
                    <a:pt x="646138" y="636994"/>
                    <a:pt x="630936" y="621792"/>
                  </a:cubicBezTo>
                  <a:cubicBezTo>
                    <a:pt x="627888" y="603504"/>
                    <a:pt x="625814" y="585027"/>
                    <a:pt x="621792" y="566928"/>
                  </a:cubicBezTo>
                  <a:cubicBezTo>
                    <a:pt x="619701" y="557519"/>
                    <a:pt x="614986" y="548847"/>
                    <a:pt x="612648" y="539496"/>
                  </a:cubicBezTo>
                  <a:cubicBezTo>
                    <a:pt x="608879" y="524418"/>
                    <a:pt x="606552" y="509016"/>
                    <a:pt x="603504" y="493776"/>
                  </a:cubicBezTo>
                  <a:cubicBezTo>
                    <a:pt x="606552" y="457200"/>
                    <a:pt x="603191" y="419512"/>
                    <a:pt x="612648" y="384048"/>
                  </a:cubicBezTo>
                  <a:cubicBezTo>
                    <a:pt x="615980" y="371553"/>
                    <a:pt x="627162" y="357203"/>
                    <a:pt x="640080" y="356616"/>
                  </a:cubicBezTo>
                  <a:cubicBezTo>
                    <a:pt x="698252" y="353972"/>
                    <a:pt x="755904" y="368808"/>
                    <a:pt x="813816" y="374904"/>
                  </a:cubicBezTo>
                  <a:cubicBezTo>
                    <a:pt x="822960" y="384048"/>
                    <a:pt x="830725" y="394820"/>
                    <a:pt x="841248" y="402336"/>
                  </a:cubicBezTo>
                  <a:cubicBezTo>
                    <a:pt x="861022" y="416460"/>
                    <a:pt x="882869" y="422306"/>
                    <a:pt x="905256" y="429768"/>
                  </a:cubicBezTo>
                  <a:cubicBezTo>
                    <a:pt x="923544" y="423672"/>
                    <a:pt x="944433" y="422685"/>
                    <a:pt x="960120" y="411480"/>
                  </a:cubicBezTo>
                  <a:cubicBezTo>
                    <a:pt x="967963" y="405878"/>
                    <a:pt x="969264" y="393687"/>
                    <a:pt x="969264" y="384048"/>
                  </a:cubicBezTo>
                  <a:cubicBezTo>
                    <a:pt x="969264" y="354962"/>
                    <a:pt x="977468" y="277433"/>
                    <a:pt x="941832" y="246888"/>
                  </a:cubicBezTo>
                  <a:cubicBezTo>
                    <a:pt x="928338" y="235322"/>
                    <a:pt x="912353" y="226674"/>
                    <a:pt x="896112" y="219456"/>
                  </a:cubicBezTo>
                  <a:cubicBezTo>
                    <a:pt x="880708" y="212610"/>
                    <a:pt x="814162" y="202354"/>
                    <a:pt x="804672" y="201168"/>
                  </a:cubicBezTo>
                  <a:lnTo>
                    <a:pt x="658368" y="182880"/>
                  </a:lnTo>
                  <a:cubicBezTo>
                    <a:pt x="640080" y="185928"/>
                    <a:pt x="613330" y="176302"/>
                    <a:pt x="603504" y="192024"/>
                  </a:cubicBezTo>
                  <a:cubicBezTo>
                    <a:pt x="580801" y="228349"/>
                    <a:pt x="617614" y="265082"/>
                    <a:pt x="640080" y="283464"/>
                  </a:cubicBezTo>
                  <a:cubicBezTo>
                    <a:pt x="663670" y="302765"/>
                    <a:pt x="688172" y="320978"/>
                    <a:pt x="713232" y="338328"/>
                  </a:cubicBezTo>
                  <a:cubicBezTo>
                    <a:pt x="727845" y="348444"/>
                    <a:pt x="744734" y="355096"/>
                    <a:pt x="758952" y="365760"/>
                  </a:cubicBezTo>
                  <a:cubicBezTo>
                    <a:pt x="769297" y="373519"/>
                    <a:pt x="776566" y="384776"/>
                    <a:pt x="786384" y="393192"/>
                  </a:cubicBezTo>
                  <a:cubicBezTo>
                    <a:pt x="797955" y="403110"/>
                    <a:pt x="810559" y="411766"/>
                    <a:pt x="822960" y="420624"/>
                  </a:cubicBezTo>
                  <a:cubicBezTo>
                    <a:pt x="831903" y="427012"/>
                    <a:pt x="842121" y="431675"/>
                    <a:pt x="850392" y="438912"/>
                  </a:cubicBezTo>
                  <a:cubicBezTo>
                    <a:pt x="866612" y="453104"/>
                    <a:pt x="882880" y="467619"/>
                    <a:pt x="896112" y="484632"/>
                  </a:cubicBezTo>
                  <a:cubicBezTo>
                    <a:pt x="904481" y="495392"/>
                    <a:pt x="908304" y="509016"/>
                    <a:pt x="914400" y="521208"/>
                  </a:cubicBezTo>
                  <a:cubicBezTo>
                    <a:pt x="911352" y="554736"/>
                    <a:pt x="917341" y="590370"/>
                    <a:pt x="905256" y="621792"/>
                  </a:cubicBezTo>
                  <a:cubicBezTo>
                    <a:pt x="900363" y="634514"/>
                    <a:pt x="882288" y="639280"/>
                    <a:pt x="868680" y="640080"/>
                  </a:cubicBezTo>
                  <a:cubicBezTo>
                    <a:pt x="829008" y="642414"/>
                    <a:pt x="789432" y="633984"/>
                    <a:pt x="749808" y="630936"/>
                  </a:cubicBezTo>
                  <a:cubicBezTo>
                    <a:pt x="722994" y="613060"/>
                    <a:pt x="706669" y="604767"/>
                    <a:pt x="685800" y="576072"/>
                  </a:cubicBezTo>
                  <a:cubicBezTo>
                    <a:pt x="671346" y="556198"/>
                    <a:pt x="661416" y="533400"/>
                    <a:pt x="649224" y="512064"/>
                  </a:cubicBezTo>
                  <a:cubicBezTo>
                    <a:pt x="637517" y="465237"/>
                    <a:pt x="621792" y="414806"/>
                    <a:pt x="621792" y="365760"/>
                  </a:cubicBezTo>
                  <a:cubicBezTo>
                    <a:pt x="621792" y="335128"/>
                    <a:pt x="624518" y="304272"/>
                    <a:pt x="630936" y="274320"/>
                  </a:cubicBezTo>
                  <a:cubicBezTo>
                    <a:pt x="633792" y="260992"/>
                    <a:pt x="638875" y="246615"/>
                    <a:pt x="649224" y="237744"/>
                  </a:cubicBezTo>
                  <a:cubicBezTo>
                    <a:pt x="656182" y="231780"/>
                    <a:pt x="707389" y="215308"/>
                    <a:pt x="722376" y="210312"/>
                  </a:cubicBezTo>
                  <a:cubicBezTo>
                    <a:pt x="786384" y="216408"/>
                    <a:pt x="850599" y="220625"/>
                    <a:pt x="914400" y="228600"/>
                  </a:cubicBezTo>
                  <a:cubicBezTo>
                    <a:pt x="923964" y="229796"/>
                    <a:pt x="932807" y="234360"/>
                    <a:pt x="941832" y="237744"/>
                  </a:cubicBezTo>
                  <a:lnTo>
                    <a:pt x="1060704" y="283464"/>
                  </a:lnTo>
                  <a:cubicBezTo>
                    <a:pt x="1070961" y="287409"/>
                    <a:pt x="1078306" y="296837"/>
                    <a:pt x="1088136" y="301752"/>
                  </a:cubicBezTo>
                  <a:cubicBezTo>
                    <a:pt x="1122569" y="318969"/>
                    <a:pt x="1135508" y="320453"/>
                    <a:pt x="1170432" y="329184"/>
                  </a:cubicBezTo>
                  <a:cubicBezTo>
                    <a:pt x="1189142" y="341657"/>
                    <a:pt x="1209134" y="359428"/>
                    <a:pt x="1234440" y="356616"/>
                  </a:cubicBezTo>
                  <a:cubicBezTo>
                    <a:pt x="1250754" y="354803"/>
                    <a:pt x="1264920" y="344424"/>
                    <a:pt x="1280160" y="338328"/>
                  </a:cubicBezTo>
                  <a:cubicBezTo>
                    <a:pt x="1283208" y="329184"/>
                    <a:pt x="1279665" y="310896"/>
                    <a:pt x="1289304" y="310896"/>
                  </a:cubicBezTo>
                  <a:cubicBezTo>
                    <a:pt x="1298943" y="310896"/>
                    <a:pt x="1299512" y="328748"/>
                    <a:pt x="1298448" y="338328"/>
                  </a:cubicBezTo>
                  <a:cubicBezTo>
                    <a:pt x="1295381" y="365931"/>
                    <a:pt x="1280195" y="398637"/>
                    <a:pt x="1261872" y="420624"/>
                  </a:cubicBezTo>
                  <a:cubicBezTo>
                    <a:pt x="1253593" y="430558"/>
                    <a:pt x="1244172" y="439541"/>
                    <a:pt x="1234440" y="448056"/>
                  </a:cubicBezTo>
                  <a:cubicBezTo>
                    <a:pt x="1205051" y="473772"/>
                    <a:pt x="1177946" y="494591"/>
                    <a:pt x="1143000" y="512064"/>
                  </a:cubicBezTo>
                  <a:cubicBezTo>
                    <a:pt x="1128319" y="519405"/>
                    <a:pt x="1113274" y="526661"/>
                    <a:pt x="1097280" y="530352"/>
                  </a:cubicBezTo>
                  <a:cubicBezTo>
                    <a:pt x="1073336" y="535878"/>
                    <a:pt x="1048512" y="536448"/>
                    <a:pt x="1024128" y="539496"/>
                  </a:cubicBezTo>
                  <a:cubicBezTo>
                    <a:pt x="978408" y="536448"/>
                    <a:pt x="931698" y="540292"/>
                    <a:pt x="886968" y="530352"/>
                  </a:cubicBezTo>
                  <a:cubicBezTo>
                    <a:pt x="849278" y="521976"/>
                    <a:pt x="853321" y="469558"/>
                    <a:pt x="868680" y="448056"/>
                  </a:cubicBezTo>
                  <a:cubicBezTo>
                    <a:pt x="875985" y="437830"/>
                    <a:pt x="893064" y="441960"/>
                    <a:pt x="905256" y="438912"/>
                  </a:cubicBezTo>
                  <a:cubicBezTo>
                    <a:pt x="992593" y="443509"/>
                    <a:pt x="1061182" y="419899"/>
                    <a:pt x="1124712" y="475488"/>
                  </a:cubicBezTo>
                  <a:cubicBezTo>
                    <a:pt x="1136181" y="485524"/>
                    <a:pt x="1143000" y="499872"/>
                    <a:pt x="1152144" y="512064"/>
                  </a:cubicBezTo>
                  <a:cubicBezTo>
                    <a:pt x="1170238" y="584441"/>
                    <a:pt x="1168225" y="556838"/>
                    <a:pt x="1143000" y="676656"/>
                  </a:cubicBezTo>
                  <a:cubicBezTo>
                    <a:pt x="1137009" y="705114"/>
                    <a:pt x="1122847" y="733829"/>
                    <a:pt x="1097280" y="749808"/>
                  </a:cubicBezTo>
                  <a:cubicBezTo>
                    <a:pt x="1083361" y="758507"/>
                    <a:pt x="1066800" y="762000"/>
                    <a:pt x="1051560" y="768096"/>
                  </a:cubicBezTo>
                  <a:cubicBezTo>
                    <a:pt x="1014984" y="765048"/>
                    <a:pt x="977439" y="767854"/>
                    <a:pt x="941832" y="758952"/>
                  </a:cubicBezTo>
                  <a:cubicBezTo>
                    <a:pt x="927047" y="755256"/>
                    <a:pt x="914866" y="743348"/>
                    <a:pt x="905256" y="731520"/>
                  </a:cubicBezTo>
                  <a:cubicBezTo>
                    <a:pt x="840216" y="651471"/>
                    <a:pt x="837437" y="641602"/>
                    <a:pt x="804672" y="576072"/>
                  </a:cubicBezTo>
                  <a:cubicBezTo>
                    <a:pt x="810768" y="560832"/>
                    <a:pt x="806796" y="533205"/>
                    <a:pt x="822960" y="530352"/>
                  </a:cubicBezTo>
                  <a:cubicBezTo>
                    <a:pt x="919059" y="513393"/>
                    <a:pt x="1018127" y="526475"/>
                    <a:pt x="1115568" y="521208"/>
                  </a:cubicBezTo>
                  <a:cubicBezTo>
                    <a:pt x="1131087" y="520369"/>
                    <a:pt x="1146048" y="515112"/>
                    <a:pt x="1161288" y="512064"/>
                  </a:cubicBezTo>
                  <a:cubicBezTo>
                    <a:pt x="1173480" y="499872"/>
                    <a:pt x="1188726" y="490109"/>
                    <a:pt x="1197864" y="475488"/>
                  </a:cubicBezTo>
                  <a:cubicBezTo>
                    <a:pt x="1204525" y="464831"/>
                    <a:pt x="1207008" y="451479"/>
                    <a:pt x="1207008" y="438912"/>
                  </a:cubicBezTo>
                  <a:cubicBezTo>
                    <a:pt x="1207008" y="420372"/>
                    <a:pt x="1209604" y="398397"/>
                    <a:pt x="1197864" y="384048"/>
                  </a:cubicBezTo>
                  <a:cubicBezTo>
                    <a:pt x="1174037" y="354926"/>
                    <a:pt x="1115309" y="334567"/>
                    <a:pt x="1078992" y="320040"/>
                  </a:cubicBezTo>
                  <a:cubicBezTo>
                    <a:pt x="933303" y="338251"/>
                    <a:pt x="885393" y="290792"/>
                    <a:pt x="832104" y="384048"/>
                  </a:cubicBezTo>
                  <a:cubicBezTo>
                    <a:pt x="827322" y="392417"/>
                    <a:pt x="826008" y="402336"/>
                    <a:pt x="822960" y="411480"/>
                  </a:cubicBezTo>
                  <a:cubicBezTo>
                    <a:pt x="819912" y="432816"/>
                    <a:pt x="812791" y="453960"/>
                    <a:pt x="813816" y="475488"/>
                  </a:cubicBezTo>
                  <a:cubicBezTo>
                    <a:pt x="816184" y="525223"/>
                    <a:pt x="818471" y="593971"/>
                    <a:pt x="850392" y="640080"/>
                  </a:cubicBezTo>
                  <a:cubicBezTo>
                    <a:pt x="870173" y="668653"/>
                    <a:pt x="914400" y="722376"/>
                    <a:pt x="914400" y="722376"/>
                  </a:cubicBezTo>
                  <a:cubicBezTo>
                    <a:pt x="936662" y="789162"/>
                    <a:pt x="928013" y="758538"/>
                    <a:pt x="941832" y="813816"/>
                  </a:cubicBezTo>
                  <a:cubicBezTo>
                    <a:pt x="935736" y="835152"/>
                    <a:pt x="934170" y="858344"/>
                    <a:pt x="923544" y="877824"/>
                  </a:cubicBezTo>
                  <a:cubicBezTo>
                    <a:pt x="915288" y="892961"/>
                    <a:pt x="898189" y="901309"/>
                    <a:pt x="886968" y="914400"/>
                  </a:cubicBezTo>
                  <a:cubicBezTo>
                    <a:pt x="879816" y="922744"/>
                    <a:pt x="876451" y="934061"/>
                    <a:pt x="868680" y="941832"/>
                  </a:cubicBezTo>
                  <a:cubicBezTo>
                    <a:pt x="856954" y="953558"/>
                    <a:pt x="815225" y="985441"/>
                    <a:pt x="795528" y="996696"/>
                  </a:cubicBezTo>
                  <a:cubicBezTo>
                    <a:pt x="714318" y="1043102"/>
                    <a:pt x="798354" y="988716"/>
                    <a:pt x="731520" y="1033272"/>
                  </a:cubicBezTo>
                  <a:cubicBezTo>
                    <a:pt x="716280" y="1030224"/>
                    <a:pt x="699701" y="1031079"/>
                    <a:pt x="685800" y="1024128"/>
                  </a:cubicBezTo>
                  <a:cubicBezTo>
                    <a:pt x="622433" y="992444"/>
                    <a:pt x="649858" y="998280"/>
                    <a:pt x="630936" y="950976"/>
                  </a:cubicBezTo>
                  <a:cubicBezTo>
                    <a:pt x="623342" y="931992"/>
                    <a:pt x="612648" y="914400"/>
                    <a:pt x="603504" y="896112"/>
                  </a:cubicBezTo>
                  <a:cubicBezTo>
                    <a:pt x="606552" y="877824"/>
                    <a:pt x="601524" y="856080"/>
                    <a:pt x="612648" y="841248"/>
                  </a:cubicBezTo>
                  <a:cubicBezTo>
                    <a:pt x="639181" y="805871"/>
                    <a:pt x="745489" y="830880"/>
                    <a:pt x="758952" y="832104"/>
                  </a:cubicBezTo>
                  <a:cubicBezTo>
                    <a:pt x="762000" y="844296"/>
                    <a:pt x="769060" y="856150"/>
                    <a:pt x="768096" y="868680"/>
                  </a:cubicBezTo>
                  <a:cubicBezTo>
                    <a:pt x="765676" y="900141"/>
                    <a:pt x="758258" y="951670"/>
                    <a:pt x="731520" y="978408"/>
                  </a:cubicBezTo>
                  <a:cubicBezTo>
                    <a:pt x="723749" y="986179"/>
                    <a:pt x="713232" y="990600"/>
                    <a:pt x="704088" y="996696"/>
                  </a:cubicBezTo>
                  <a:cubicBezTo>
                    <a:pt x="672748" y="989464"/>
                    <a:pt x="592502" y="985694"/>
                    <a:pt x="557784" y="950976"/>
                  </a:cubicBezTo>
                  <a:cubicBezTo>
                    <a:pt x="550013" y="943205"/>
                    <a:pt x="544411" y="933374"/>
                    <a:pt x="539496" y="923544"/>
                  </a:cubicBezTo>
                  <a:cubicBezTo>
                    <a:pt x="535185" y="914923"/>
                    <a:pt x="533400" y="905256"/>
                    <a:pt x="530352" y="896112"/>
                  </a:cubicBezTo>
                  <a:cubicBezTo>
                    <a:pt x="536448" y="853440"/>
                    <a:pt x="535009" y="808989"/>
                    <a:pt x="548640" y="768096"/>
                  </a:cubicBezTo>
                  <a:cubicBezTo>
                    <a:pt x="551688" y="758952"/>
                    <a:pt x="566804" y="761600"/>
                    <a:pt x="576072" y="758952"/>
                  </a:cubicBezTo>
                  <a:cubicBezTo>
                    <a:pt x="588156" y="755500"/>
                    <a:pt x="600191" y="751469"/>
                    <a:pt x="612648" y="749808"/>
                  </a:cubicBezTo>
                  <a:cubicBezTo>
                    <a:pt x="646019" y="745359"/>
                    <a:pt x="679704" y="743712"/>
                    <a:pt x="713232" y="740664"/>
                  </a:cubicBezTo>
                  <a:cubicBezTo>
                    <a:pt x="710184" y="731520"/>
                    <a:pt x="709140" y="721441"/>
                    <a:pt x="704088" y="713232"/>
                  </a:cubicBezTo>
                  <a:cubicBezTo>
                    <a:pt x="684589" y="681546"/>
                    <a:pt x="640080" y="621792"/>
                    <a:pt x="640080" y="621792"/>
                  </a:cubicBezTo>
                  <a:cubicBezTo>
                    <a:pt x="637032" y="603504"/>
                    <a:pt x="630936" y="585468"/>
                    <a:pt x="630936" y="566928"/>
                  </a:cubicBezTo>
                  <a:cubicBezTo>
                    <a:pt x="630936" y="539327"/>
                    <a:pt x="626676" y="508759"/>
                    <a:pt x="640080" y="484632"/>
                  </a:cubicBezTo>
                  <a:cubicBezTo>
                    <a:pt x="696712" y="382694"/>
                    <a:pt x="706695" y="410268"/>
                    <a:pt x="786384" y="393192"/>
                  </a:cubicBezTo>
                  <a:cubicBezTo>
                    <a:pt x="808081" y="388543"/>
                    <a:pt x="829056" y="381000"/>
                    <a:pt x="850392" y="374904"/>
                  </a:cubicBezTo>
                  <a:cubicBezTo>
                    <a:pt x="859536" y="368808"/>
                    <a:pt x="867994" y="361531"/>
                    <a:pt x="877824" y="356616"/>
                  </a:cubicBezTo>
                  <a:cubicBezTo>
                    <a:pt x="886445" y="352305"/>
                    <a:pt x="897236" y="352819"/>
                    <a:pt x="905256" y="347472"/>
                  </a:cubicBezTo>
                  <a:cubicBezTo>
                    <a:pt x="916016" y="340299"/>
                    <a:pt x="923544" y="329184"/>
                    <a:pt x="932688" y="320040"/>
                  </a:cubicBezTo>
                  <a:cubicBezTo>
                    <a:pt x="929640" y="271272"/>
                    <a:pt x="930146" y="222151"/>
                    <a:pt x="923544" y="173736"/>
                  </a:cubicBezTo>
                  <a:cubicBezTo>
                    <a:pt x="920939" y="154636"/>
                    <a:pt x="905256" y="118872"/>
                    <a:pt x="905256" y="118872"/>
                  </a:cubicBezTo>
                  <a:cubicBezTo>
                    <a:pt x="908304" y="85344"/>
                    <a:pt x="901451" y="49365"/>
                    <a:pt x="914400" y="18288"/>
                  </a:cubicBezTo>
                  <a:cubicBezTo>
                    <a:pt x="919234" y="6687"/>
                    <a:pt x="938708" y="11870"/>
                    <a:pt x="950976" y="9144"/>
                  </a:cubicBezTo>
                  <a:cubicBezTo>
                    <a:pt x="966148" y="5773"/>
                    <a:pt x="981456" y="3048"/>
                    <a:pt x="996696" y="0"/>
                  </a:cubicBezTo>
                  <a:cubicBezTo>
                    <a:pt x="1024128" y="6096"/>
                    <a:pt x="1056266" y="1760"/>
                    <a:pt x="1078992" y="18288"/>
                  </a:cubicBezTo>
                  <a:cubicBezTo>
                    <a:pt x="1084451" y="22258"/>
                    <a:pt x="1103559" y="95401"/>
                    <a:pt x="1106424" y="109728"/>
                  </a:cubicBezTo>
                  <a:cubicBezTo>
                    <a:pt x="1110060" y="127908"/>
                    <a:pt x="1112520" y="146304"/>
                    <a:pt x="1115568" y="164592"/>
                  </a:cubicBezTo>
                  <a:cubicBezTo>
                    <a:pt x="1095600" y="204529"/>
                    <a:pt x="1094216" y="221754"/>
                    <a:pt x="1060704" y="246888"/>
                  </a:cubicBezTo>
                  <a:cubicBezTo>
                    <a:pt x="1023384" y="274878"/>
                    <a:pt x="958745" y="298920"/>
                    <a:pt x="923544" y="320040"/>
                  </a:cubicBezTo>
                  <a:cubicBezTo>
                    <a:pt x="908304" y="329184"/>
                    <a:pt x="892042" y="336808"/>
                    <a:pt x="877824" y="347472"/>
                  </a:cubicBezTo>
                  <a:cubicBezTo>
                    <a:pt x="867479" y="355231"/>
                    <a:pt x="859536" y="365760"/>
                    <a:pt x="850392" y="374904"/>
                  </a:cubicBezTo>
                  <a:cubicBezTo>
                    <a:pt x="853440" y="396240"/>
                    <a:pt x="847965" y="420729"/>
                    <a:pt x="859536" y="438912"/>
                  </a:cubicBezTo>
                  <a:cubicBezTo>
                    <a:pt x="886228" y="480857"/>
                    <a:pt x="937851" y="478838"/>
                    <a:pt x="978408" y="484632"/>
                  </a:cubicBezTo>
                  <a:cubicBezTo>
                    <a:pt x="1002792" y="478536"/>
                    <a:pt x="1029589" y="478550"/>
                    <a:pt x="1051560" y="466344"/>
                  </a:cubicBezTo>
                  <a:cubicBezTo>
                    <a:pt x="1059986" y="461663"/>
                    <a:pt x="1060017" y="448526"/>
                    <a:pt x="1060704" y="438912"/>
                  </a:cubicBezTo>
                  <a:cubicBezTo>
                    <a:pt x="1066137" y="362845"/>
                    <a:pt x="1062001" y="286168"/>
                    <a:pt x="1069848" y="210312"/>
                  </a:cubicBezTo>
                  <a:cubicBezTo>
                    <a:pt x="1071573" y="193641"/>
                    <a:pt x="1099697" y="153518"/>
                    <a:pt x="1115568" y="146304"/>
                  </a:cubicBezTo>
                  <a:cubicBezTo>
                    <a:pt x="1138450" y="135903"/>
                    <a:pt x="1188720" y="128016"/>
                    <a:pt x="1188720" y="128016"/>
                  </a:cubicBezTo>
                  <a:cubicBezTo>
                    <a:pt x="1203960" y="134112"/>
                    <a:pt x="1221830" y="135796"/>
                    <a:pt x="1234440" y="146304"/>
                  </a:cubicBezTo>
                  <a:cubicBezTo>
                    <a:pt x="1241845" y="152474"/>
                    <a:pt x="1243584" y="164097"/>
                    <a:pt x="1243584" y="173736"/>
                  </a:cubicBezTo>
                  <a:cubicBezTo>
                    <a:pt x="1243584" y="204368"/>
                    <a:pt x="1249202" y="238336"/>
                    <a:pt x="1234440" y="265176"/>
                  </a:cubicBezTo>
                  <a:cubicBezTo>
                    <a:pt x="1202806" y="322692"/>
                    <a:pt x="1136425" y="364475"/>
                    <a:pt x="1078992" y="393192"/>
                  </a:cubicBezTo>
                  <a:cubicBezTo>
                    <a:pt x="1064311" y="400533"/>
                    <a:pt x="1047953" y="404139"/>
                    <a:pt x="1033272" y="411480"/>
                  </a:cubicBezTo>
                  <a:cubicBezTo>
                    <a:pt x="1017376" y="419428"/>
                    <a:pt x="1003732" y="431558"/>
                    <a:pt x="987552" y="438912"/>
                  </a:cubicBezTo>
                  <a:cubicBezTo>
                    <a:pt x="954353" y="454002"/>
                    <a:pt x="930433" y="450311"/>
                    <a:pt x="905256" y="475488"/>
                  </a:cubicBezTo>
                  <a:lnTo>
                    <a:pt x="905256" y="484632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8" name="Oval 1057">
              <a:extLst>
                <a:ext uri="{FF2B5EF4-FFF2-40B4-BE49-F238E27FC236}">
                  <a16:creationId xmlns:a16="http://schemas.microsoft.com/office/drawing/2014/main" id="{35A39D14-7B2C-4740-B04F-3CAB4496C101}"/>
                </a:ext>
              </a:extLst>
            </p:cNvPr>
            <p:cNvSpPr/>
            <p:nvPr/>
          </p:nvSpPr>
          <p:spPr>
            <a:xfrm>
              <a:off x="4806521" y="2181508"/>
              <a:ext cx="280603" cy="280603"/>
            </a:xfrm>
            <a:prstGeom prst="ellipse">
              <a:avLst/>
            </a:prstGeom>
            <a:gradFill flip="none" rotWithShape="1">
              <a:gsLst>
                <a:gs pos="52000">
                  <a:schemeClr val="tx2"/>
                </a:gs>
                <a:gs pos="100000">
                  <a:srgbClr val="8099B9"/>
                </a:gs>
                <a:gs pos="3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9" name="Freeform 116">
              <a:extLst>
                <a:ext uri="{FF2B5EF4-FFF2-40B4-BE49-F238E27FC236}">
                  <a16:creationId xmlns:a16="http://schemas.microsoft.com/office/drawing/2014/main" id="{0FD7DE49-0E66-44FA-ADCD-EB12456A81E5}"/>
                </a:ext>
              </a:extLst>
            </p:cNvPr>
            <p:cNvSpPr/>
            <p:nvPr/>
          </p:nvSpPr>
          <p:spPr>
            <a:xfrm>
              <a:off x="4791178" y="2344148"/>
              <a:ext cx="465696" cy="434664"/>
            </a:xfrm>
            <a:custGeom>
              <a:avLst/>
              <a:gdLst>
                <a:gd name="connsiteX0" fmla="*/ 576775 w 1071756"/>
                <a:gd name="connsiteY0" fmla="*/ 196948 h 1000341"/>
                <a:gd name="connsiteX1" fmla="*/ 647114 w 1071756"/>
                <a:gd name="connsiteY1" fmla="*/ 239151 h 1000341"/>
                <a:gd name="connsiteX2" fmla="*/ 689317 w 1071756"/>
                <a:gd name="connsiteY2" fmla="*/ 211016 h 1000341"/>
                <a:gd name="connsiteX3" fmla="*/ 703385 w 1071756"/>
                <a:gd name="connsiteY3" fmla="*/ 112542 h 1000341"/>
                <a:gd name="connsiteX4" fmla="*/ 731520 w 1071756"/>
                <a:gd name="connsiteY4" fmla="*/ 56271 h 1000341"/>
                <a:gd name="connsiteX5" fmla="*/ 829994 w 1071756"/>
                <a:gd name="connsiteY5" fmla="*/ 98474 h 1000341"/>
                <a:gd name="connsiteX6" fmla="*/ 858129 w 1071756"/>
                <a:gd name="connsiteY6" fmla="*/ 182880 h 1000341"/>
                <a:gd name="connsiteX7" fmla="*/ 829994 w 1071756"/>
                <a:gd name="connsiteY7" fmla="*/ 337625 h 1000341"/>
                <a:gd name="connsiteX8" fmla="*/ 787791 w 1071756"/>
                <a:gd name="connsiteY8" fmla="*/ 351692 h 1000341"/>
                <a:gd name="connsiteX9" fmla="*/ 661181 w 1071756"/>
                <a:gd name="connsiteY9" fmla="*/ 323557 h 1000341"/>
                <a:gd name="connsiteX10" fmla="*/ 717452 w 1071756"/>
                <a:gd name="connsiteY10" fmla="*/ 140677 h 1000341"/>
                <a:gd name="connsiteX11" fmla="*/ 773723 w 1071756"/>
                <a:gd name="connsiteY11" fmla="*/ 154745 h 1000341"/>
                <a:gd name="connsiteX12" fmla="*/ 801858 w 1071756"/>
                <a:gd name="connsiteY12" fmla="*/ 323557 h 1000341"/>
                <a:gd name="connsiteX13" fmla="*/ 731520 w 1071756"/>
                <a:gd name="connsiteY13" fmla="*/ 337625 h 1000341"/>
                <a:gd name="connsiteX14" fmla="*/ 661181 w 1071756"/>
                <a:gd name="connsiteY14" fmla="*/ 323557 h 1000341"/>
                <a:gd name="connsiteX15" fmla="*/ 647114 w 1071756"/>
                <a:gd name="connsiteY15" fmla="*/ 112542 h 1000341"/>
                <a:gd name="connsiteX16" fmla="*/ 661181 w 1071756"/>
                <a:gd name="connsiteY16" fmla="*/ 70339 h 1000341"/>
                <a:gd name="connsiteX17" fmla="*/ 745588 w 1071756"/>
                <a:gd name="connsiteY17" fmla="*/ 28136 h 1000341"/>
                <a:gd name="connsiteX18" fmla="*/ 886265 w 1071756"/>
                <a:gd name="connsiteY18" fmla="*/ 42203 h 1000341"/>
                <a:gd name="connsiteX19" fmla="*/ 900332 w 1071756"/>
                <a:gd name="connsiteY19" fmla="*/ 84406 h 1000341"/>
                <a:gd name="connsiteX20" fmla="*/ 928468 w 1071756"/>
                <a:gd name="connsiteY20" fmla="*/ 196948 h 1000341"/>
                <a:gd name="connsiteX21" fmla="*/ 900332 w 1071756"/>
                <a:gd name="connsiteY21" fmla="*/ 379828 h 1000341"/>
                <a:gd name="connsiteX22" fmla="*/ 886265 w 1071756"/>
                <a:gd name="connsiteY22" fmla="*/ 436099 h 1000341"/>
                <a:gd name="connsiteX23" fmla="*/ 844061 w 1071756"/>
                <a:gd name="connsiteY23" fmla="*/ 464234 h 1000341"/>
                <a:gd name="connsiteX24" fmla="*/ 787791 w 1071756"/>
                <a:gd name="connsiteY24" fmla="*/ 520505 h 1000341"/>
                <a:gd name="connsiteX25" fmla="*/ 717452 w 1071756"/>
                <a:gd name="connsiteY25" fmla="*/ 534572 h 1000341"/>
                <a:gd name="connsiteX26" fmla="*/ 604911 w 1071756"/>
                <a:gd name="connsiteY26" fmla="*/ 562708 h 1000341"/>
                <a:gd name="connsiteX27" fmla="*/ 562708 w 1071756"/>
                <a:gd name="connsiteY27" fmla="*/ 520505 h 1000341"/>
                <a:gd name="connsiteX28" fmla="*/ 548640 w 1071756"/>
                <a:gd name="connsiteY28" fmla="*/ 464234 h 1000341"/>
                <a:gd name="connsiteX29" fmla="*/ 520505 w 1071756"/>
                <a:gd name="connsiteY29" fmla="*/ 407963 h 1000341"/>
                <a:gd name="connsiteX30" fmla="*/ 506437 w 1071756"/>
                <a:gd name="connsiteY30" fmla="*/ 365760 h 1000341"/>
                <a:gd name="connsiteX31" fmla="*/ 478301 w 1071756"/>
                <a:gd name="connsiteY31" fmla="*/ 337625 h 1000341"/>
                <a:gd name="connsiteX32" fmla="*/ 450166 w 1071756"/>
                <a:gd name="connsiteY32" fmla="*/ 295422 h 1000341"/>
                <a:gd name="connsiteX33" fmla="*/ 407963 w 1071756"/>
                <a:gd name="connsiteY33" fmla="*/ 436099 h 1000341"/>
                <a:gd name="connsiteX34" fmla="*/ 450166 w 1071756"/>
                <a:gd name="connsiteY34" fmla="*/ 450166 h 1000341"/>
                <a:gd name="connsiteX35" fmla="*/ 520505 w 1071756"/>
                <a:gd name="connsiteY35" fmla="*/ 464234 h 1000341"/>
                <a:gd name="connsiteX36" fmla="*/ 689317 w 1071756"/>
                <a:gd name="connsiteY36" fmla="*/ 239151 h 1000341"/>
                <a:gd name="connsiteX37" fmla="*/ 661181 w 1071756"/>
                <a:gd name="connsiteY37" fmla="*/ 196948 h 1000341"/>
                <a:gd name="connsiteX38" fmla="*/ 604911 w 1071756"/>
                <a:gd name="connsiteY38" fmla="*/ 211016 h 1000341"/>
                <a:gd name="connsiteX39" fmla="*/ 590843 w 1071756"/>
                <a:gd name="connsiteY39" fmla="*/ 351692 h 1000341"/>
                <a:gd name="connsiteX40" fmla="*/ 633046 w 1071756"/>
                <a:gd name="connsiteY40" fmla="*/ 379828 h 1000341"/>
                <a:gd name="connsiteX41" fmla="*/ 675249 w 1071756"/>
                <a:gd name="connsiteY41" fmla="*/ 365760 h 1000341"/>
                <a:gd name="connsiteX42" fmla="*/ 703385 w 1071756"/>
                <a:gd name="connsiteY42" fmla="*/ 337625 h 1000341"/>
                <a:gd name="connsiteX43" fmla="*/ 787791 w 1071756"/>
                <a:gd name="connsiteY43" fmla="*/ 295422 h 1000341"/>
                <a:gd name="connsiteX44" fmla="*/ 815926 w 1071756"/>
                <a:gd name="connsiteY44" fmla="*/ 337625 h 1000341"/>
                <a:gd name="connsiteX45" fmla="*/ 787791 w 1071756"/>
                <a:gd name="connsiteY45" fmla="*/ 379828 h 1000341"/>
                <a:gd name="connsiteX46" fmla="*/ 703385 w 1071756"/>
                <a:gd name="connsiteY46" fmla="*/ 436099 h 1000341"/>
                <a:gd name="connsiteX47" fmla="*/ 618978 w 1071756"/>
                <a:gd name="connsiteY47" fmla="*/ 520505 h 1000341"/>
                <a:gd name="connsiteX48" fmla="*/ 534572 w 1071756"/>
                <a:gd name="connsiteY48" fmla="*/ 548640 h 1000341"/>
                <a:gd name="connsiteX49" fmla="*/ 492369 w 1071756"/>
                <a:gd name="connsiteY49" fmla="*/ 562708 h 1000341"/>
                <a:gd name="connsiteX50" fmla="*/ 436098 w 1071756"/>
                <a:gd name="connsiteY50" fmla="*/ 604911 h 1000341"/>
                <a:gd name="connsiteX51" fmla="*/ 393895 w 1071756"/>
                <a:gd name="connsiteY51" fmla="*/ 689317 h 1000341"/>
                <a:gd name="connsiteX52" fmla="*/ 351692 w 1071756"/>
                <a:gd name="connsiteY52" fmla="*/ 717452 h 1000341"/>
                <a:gd name="connsiteX53" fmla="*/ 323557 w 1071756"/>
                <a:gd name="connsiteY53" fmla="*/ 773723 h 1000341"/>
                <a:gd name="connsiteX54" fmla="*/ 239151 w 1071756"/>
                <a:gd name="connsiteY54" fmla="*/ 844062 h 1000341"/>
                <a:gd name="connsiteX55" fmla="*/ 253218 w 1071756"/>
                <a:gd name="connsiteY55" fmla="*/ 745588 h 1000341"/>
                <a:gd name="connsiteX56" fmla="*/ 379828 w 1071756"/>
                <a:gd name="connsiteY56" fmla="*/ 520505 h 1000341"/>
                <a:gd name="connsiteX57" fmla="*/ 422031 w 1071756"/>
                <a:gd name="connsiteY57" fmla="*/ 436099 h 1000341"/>
                <a:gd name="connsiteX58" fmla="*/ 464234 w 1071756"/>
                <a:gd name="connsiteY58" fmla="*/ 323557 h 1000341"/>
                <a:gd name="connsiteX59" fmla="*/ 450166 w 1071756"/>
                <a:gd name="connsiteY59" fmla="*/ 196948 h 1000341"/>
                <a:gd name="connsiteX60" fmla="*/ 407963 w 1071756"/>
                <a:gd name="connsiteY60" fmla="*/ 211016 h 1000341"/>
                <a:gd name="connsiteX61" fmla="*/ 393895 w 1071756"/>
                <a:gd name="connsiteY61" fmla="*/ 281354 h 1000341"/>
                <a:gd name="connsiteX62" fmla="*/ 379828 w 1071756"/>
                <a:gd name="connsiteY62" fmla="*/ 323557 h 1000341"/>
                <a:gd name="connsiteX63" fmla="*/ 365760 w 1071756"/>
                <a:gd name="connsiteY63" fmla="*/ 393896 h 1000341"/>
                <a:gd name="connsiteX64" fmla="*/ 337625 w 1071756"/>
                <a:gd name="connsiteY64" fmla="*/ 450166 h 1000341"/>
                <a:gd name="connsiteX65" fmla="*/ 323557 w 1071756"/>
                <a:gd name="connsiteY65" fmla="*/ 520505 h 1000341"/>
                <a:gd name="connsiteX66" fmla="*/ 337625 w 1071756"/>
                <a:gd name="connsiteY66" fmla="*/ 633046 h 1000341"/>
                <a:gd name="connsiteX67" fmla="*/ 295421 w 1071756"/>
                <a:gd name="connsiteY67" fmla="*/ 647114 h 1000341"/>
                <a:gd name="connsiteX68" fmla="*/ 239151 w 1071756"/>
                <a:gd name="connsiteY68" fmla="*/ 661182 h 1000341"/>
                <a:gd name="connsiteX69" fmla="*/ 211015 w 1071756"/>
                <a:gd name="connsiteY69" fmla="*/ 633046 h 1000341"/>
                <a:gd name="connsiteX70" fmla="*/ 239151 w 1071756"/>
                <a:gd name="connsiteY70" fmla="*/ 576776 h 1000341"/>
                <a:gd name="connsiteX71" fmla="*/ 253218 w 1071756"/>
                <a:gd name="connsiteY71" fmla="*/ 520505 h 1000341"/>
                <a:gd name="connsiteX72" fmla="*/ 239151 w 1071756"/>
                <a:gd name="connsiteY72" fmla="*/ 436099 h 1000341"/>
                <a:gd name="connsiteX73" fmla="*/ 211015 w 1071756"/>
                <a:gd name="connsiteY73" fmla="*/ 464234 h 1000341"/>
                <a:gd name="connsiteX74" fmla="*/ 182880 w 1071756"/>
                <a:gd name="connsiteY74" fmla="*/ 548640 h 1000341"/>
                <a:gd name="connsiteX75" fmla="*/ 168812 w 1071756"/>
                <a:gd name="connsiteY75" fmla="*/ 647114 h 1000341"/>
                <a:gd name="connsiteX76" fmla="*/ 126609 w 1071756"/>
                <a:gd name="connsiteY76" fmla="*/ 717452 h 1000341"/>
                <a:gd name="connsiteX77" fmla="*/ 84406 w 1071756"/>
                <a:gd name="connsiteY77" fmla="*/ 731520 h 1000341"/>
                <a:gd name="connsiteX78" fmla="*/ 0 w 1071756"/>
                <a:gd name="connsiteY78" fmla="*/ 787791 h 1000341"/>
                <a:gd name="connsiteX79" fmla="*/ 14068 w 1071756"/>
                <a:gd name="connsiteY79" fmla="*/ 984739 h 1000341"/>
                <a:gd name="connsiteX80" fmla="*/ 56271 w 1071756"/>
                <a:gd name="connsiteY80" fmla="*/ 998806 h 1000341"/>
                <a:gd name="connsiteX81" fmla="*/ 112541 w 1071756"/>
                <a:gd name="connsiteY81" fmla="*/ 956603 h 1000341"/>
                <a:gd name="connsiteX82" fmla="*/ 140677 w 1071756"/>
                <a:gd name="connsiteY82" fmla="*/ 914400 h 1000341"/>
                <a:gd name="connsiteX83" fmla="*/ 225083 w 1071756"/>
                <a:gd name="connsiteY83" fmla="*/ 801859 h 1000341"/>
                <a:gd name="connsiteX84" fmla="*/ 281354 w 1071756"/>
                <a:gd name="connsiteY84" fmla="*/ 731520 h 1000341"/>
                <a:gd name="connsiteX85" fmla="*/ 295421 w 1071756"/>
                <a:gd name="connsiteY85" fmla="*/ 689317 h 1000341"/>
                <a:gd name="connsiteX86" fmla="*/ 267286 w 1071756"/>
                <a:gd name="connsiteY86" fmla="*/ 731520 h 1000341"/>
                <a:gd name="connsiteX87" fmla="*/ 168812 w 1071756"/>
                <a:gd name="connsiteY87" fmla="*/ 815926 h 1000341"/>
                <a:gd name="connsiteX88" fmla="*/ 140677 w 1071756"/>
                <a:gd name="connsiteY88" fmla="*/ 844062 h 1000341"/>
                <a:gd name="connsiteX89" fmla="*/ 70338 w 1071756"/>
                <a:gd name="connsiteY89" fmla="*/ 787791 h 1000341"/>
                <a:gd name="connsiteX90" fmla="*/ 98474 w 1071756"/>
                <a:gd name="connsiteY90" fmla="*/ 604911 h 1000341"/>
                <a:gd name="connsiteX91" fmla="*/ 154745 w 1071756"/>
                <a:gd name="connsiteY91" fmla="*/ 633046 h 1000341"/>
                <a:gd name="connsiteX92" fmla="*/ 211015 w 1071756"/>
                <a:gd name="connsiteY92" fmla="*/ 717452 h 1000341"/>
                <a:gd name="connsiteX93" fmla="*/ 267286 w 1071756"/>
                <a:gd name="connsiteY93" fmla="*/ 829994 h 1000341"/>
                <a:gd name="connsiteX94" fmla="*/ 351692 w 1071756"/>
                <a:gd name="connsiteY94" fmla="*/ 872197 h 1000341"/>
                <a:gd name="connsiteX95" fmla="*/ 436098 w 1071756"/>
                <a:gd name="connsiteY95" fmla="*/ 844062 h 1000341"/>
                <a:gd name="connsiteX96" fmla="*/ 464234 w 1071756"/>
                <a:gd name="connsiteY96" fmla="*/ 759656 h 1000341"/>
                <a:gd name="connsiteX97" fmla="*/ 492369 w 1071756"/>
                <a:gd name="connsiteY97" fmla="*/ 731520 h 1000341"/>
                <a:gd name="connsiteX98" fmla="*/ 562708 w 1071756"/>
                <a:gd name="connsiteY98" fmla="*/ 633046 h 1000341"/>
                <a:gd name="connsiteX99" fmla="*/ 689317 w 1071756"/>
                <a:gd name="connsiteY99" fmla="*/ 618979 h 1000341"/>
                <a:gd name="connsiteX100" fmla="*/ 703385 w 1071756"/>
                <a:gd name="connsiteY100" fmla="*/ 661182 h 1000341"/>
                <a:gd name="connsiteX101" fmla="*/ 590843 w 1071756"/>
                <a:gd name="connsiteY101" fmla="*/ 717452 h 1000341"/>
                <a:gd name="connsiteX102" fmla="*/ 506437 w 1071756"/>
                <a:gd name="connsiteY102" fmla="*/ 745588 h 1000341"/>
                <a:gd name="connsiteX103" fmla="*/ 520505 w 1071756"/>
                <a:gd name="connsiteY103" fmla="*/ 689317 h 1000341"/>
                <a:gd name="connsiteX104" fmla="*/ 618978 w 1071756"/>
                <a:gd name="connsiteY104" fmla="*/ 548640 h 1000341"/>
                <a:gd name="connsiteX105" fmla="*/ 689317 w 1071756"/>
                <a:gd name="connsiteY105" fmla="*/ 450166 h 1000341"/>
                <a:gd name="connsiteX106" fmla="*/ 731520 w 1071756"/>
                <a:gd name="connsiteY106" fmla="*/ 407963 h 1000341"/>
                <a:gd name="connsiteX107" fmla="*/ 787791 w 1071756"/>
                <a:gd name="connsiteY107" fmla="*/ 393896 h 1000341"/>
                <a:gd name="connsiteX108" fmla="*/ 815926 w 1071756"/>
                <a:gd name="connsiteY108" fmla="*/ 436099 h 1000341"/>
                <a:gd name="connsiteX109" fmla="*/ 829994 w 1071756"/>
                <a:gd name="connsiteY109" fmla="*/ 492369 h 1000341"/>
                <a:gd name="connsiteX110" fmla="*/ 844061 w 1071756"/>
                <a:gd name="connsiteY110" fmla="*/ 534572 h 1000341"/>
                <a:gd name="connsiteX111" fmla="*/ 914400 w 1071756"/>
                <a:gd name="connsiteY111" fmla="*/ 520505 h 1000341"/>
                <a:gd name="connsiteX112" fmla="*/ 928468 w 1071756"/>
                <a:gd name="connsiteY112" fmla="*/ 450166 h 1000341"/>
                <a:gd name="connsiteX113" fmla="*/ 900332 w 1071756"/>
                <a:gd name="connsiteY113" fmla="*/ 492369 h 1000341"/>
                <a:gd name="connsiteX114" fmla="*/ 886265 w 1071756"/>
                <a:gd name="connsiteY114" fmla="*/ 576776 h 1000341"/>
                <a:gd name="connsiteX115" fmla="*/ 858129 w 1071756"/>
                <a:gd name="connsiteY115" fmla="*/ 675249 h 1000341"/>
                <a:gd name="connsiteX116" fmla="*/ 815926 w 1071756"/>
                <a:gd name="connsiteY116" fmla="*/ 801859 h 1000341"/>
                <a:gd name="connsiteX117" fmla="*/ 829994 w 1071756"/>
                <a:gd name="connsiteY117" fmla="*/ 633046 h 1000341"/>
                <a:gd name="connsiteX118" fmla="*/ 942535 w 1071756"/>
                <a:gd name="connsiteY118" fmla="*/ 478302 h 1000341"/>
                <a:gd name="connsiteX119" fmla="*/ 970671 w 1071756"/>
                <a:gd name="connsiteY119" fmla="*/ 393896 h 1000341"/>
                <a:gd name="connsiteX120" fmla="*/ 1012874 w 1071756"/>
                <a:gd name="connsiteY120" fmla="*/ 295422 h 1000341"/>
                <a:gd name="connsiteX121" fmla="*/ 1026941 w 1071756"/>
                <a:gd name="connsiteY121" fmla="*/ 196948 h 1000341"/>
                <a:gd name="connsiteX122" fmla="*/ 1041009 w 1071756"/>
                <a:gd name="connsiteY122" fmla="*/ 239151 h 1000341"/>
                <a:gd name="connsiteX123" fmla="*/ 1069145 w 1071756"/>
                <a:gd name="connsiteY123" fmla="*/ 211016 h 1000341"/>
                <a:gd name="connsiteX124" fmla="*/ 1055077 w 1071756"/>
                <a:gd name="connsiteY124" fmla="*/ 84406 h 1000341"/>
                <a:gd name="connsiteX125" fmla="*/ 984738 w 1071756"/>
                <a:gd name="connsiteY125" fmla="*/ 126609 h 1000341"/>
                <a:gd name="connsiteX126" fmla="*/ 970671 w 1071756"/>
                <a:gd name="connsiteY126" fmla="*/ 225083 h 1000341"/>
                <a:gd name="connsiteX127" fmla="*/ 886265 w 1071756"/>
                <a:gd name="connsiteY127" fmla="*/ 267286 h 1000341"/>
                <a:gd name="connsiteX128" fmla="*/ 815926 w 1071756"/>
                <a:gd name="connsiteY128" fmla="*/ 253219 h 1000341"/>
                <a:gd name="connsiteX129" fmla="*/ 759655 w 1071756"/>
                <a:gd name="connsiteY129" fmla="*/ 168812 h 1000341"/>
                <a:gd name="connsiteX130" fmla="*/ 745588 w 1071756"/>
                <a:gd name="connsiteY130" fmla="*/ 126609 h 1000341"/>
                <a:gd name="connsiteX131" fmla="*/ 872197 w 1071756"/>
                <a:gd name="connsiteY131" fmla="*/ 56271 h 1000341"/>
                <a:gd name="connsiteX132" fmla="*/ 914400 w 1071756"/>
                <a:gd name="connsiteY132" fmla="*/ 28136 h 1000341"/>
                <a:gd name="connsiteX133" fmla="*/ 942535 w 1071756"/>
                <a:gd name="connsiteY133" fmla="*/ 0 h 1000341"/>
                <a:gd name="connsiteX0" fmla="*/ 576775 w 1071756"/>
                <a:gd name="connsiteY0" fmla="*/ 196948 h 1000341"/>
                <a:gd name="connsiteX1" fmla="*/ 647114 w 1071756"/>
                <a:gd name="connsiteY1" fmla="*/ 239151 h 1000341"/>
                <a:gd name="connsiteX2" fmla="*/ 689317 w 1071756"/>
                <a:gd name="connsiteY2" fmla="*/ 211016 h 1000341"/>
                <a:gd name="connsiteX3" fmla="*/ 703385 w 1071756"/>
                <a:gd name="connsiteY3" fmla="*/ 112542 h 1000341"/>
                <a:gd name="connsiteX4" fmla="*/ 731520 w 1071756"/>
                <a:gd name="connsiteY4" fmla="*/ 56271 h 1000341"/>
                <a:gd name="connsiteX5" fmla="*/ 829994 w 1071756"/>
                <a:gd name="connsiteY5" fmla="*/ 98474 h 1000341"/>
                <a:gd name="connsiteX6" fmla="*/ 858129 w 1071756"/>
                <a:gd name="connsiteY6" fmla="*/ 182880 h 1000341"/>
                <a:gd name="connsiteX7" fmla="*/ 829994 w 1071756"/>
                <a:gd name="connsiteY7" fmla="*/ 337625 h 1000341"/>
                <a:gd name="connsiteX8" fmla="*/ 787791 w 1071756"/>
                <a:gd name="connsiteY8" fmla="*/ 351692 h 1000341"/>
                <a:gd name="connsiteX9" fmla="*/ 661181 w 1071756"/>
                <a:gd name="connsiteY9" fmla="*/ 323557 h 1000341"/>
                <a:gd name="connsiteX10" fmla="*/ 717452 w 1071756"/>
                <a:gd name="connsiteY10" fmla="*/ 140677 h 1000341"/>
                <a:gd name="connsiteX11" fmla="*/ 773723 w 1071756"/>
                <a:gd name="connsiteY11" fmla="*/ 154745 h 1000341"/>
                <a:gd name="connsiteX12" fmla="*/ 801858 w 1071756"/>
                <a:gd name="connsiteY12" fmla="*/ 323557 h 1000341"/>
                <a:gd name="connsiteX13" fmla="*/ 731520 w 1071756"/>
                <a:gd name="connsiteY13" fmla="*/ 337625 h 1000341"/>
                <a:gd name="connsiteX14" fmla="*/ 661181 w 1071756"/>
                <a:gd name="connsiteY14" fmla="*/ 323557 h 1000341"/>
                <a:gd name="connsiteX15" fmla="*/ 647114 w 1071756"/>
                <a:gd name="connsiteY15" fmla="*/ 112542 h 1000341"/>
                <a:gd name="connsiteX16" fmla="*/ 661181 w 1071756"/>
                <a:gd name="connsiteY16" fmla="*/ 70339 h 1000341"/>
                <a:gd name="connsiteX17" fmla="*/ 745588 w 1071756"/>
                <a:gd name="connsiteY17" fmla="*/ 28136 h 1000341"/>
                <a:gd name="connsiteX18" fmla="*/ 886265 w 1071756"/>
                <a:gd name="connsiteY18" fmla="*/ 42203 h 1000341"/>
                <a:gd name="connsiteX19" fmla="*/ 900332 w 1071756"/>
                <a:gd name="connsiteY19" fmla="*/ 84406 h 1000341"/>
                <a:gd name="connsiteX20" fmla="*/ 928468 w 1071756"/>
                <a:gd name="connsiteY20" fmla="*/ 196948 h 1000341"/>
                <a:gd name="connsiteX21" fmla="*/ 900332 w 1071756"/>
                <a:gd name="connsiteY21" fmla="*/ 379828 h 1000341"/>
                <a:gd name="connsiteX22" fmla="*/ 886265 w 1071756"/>
                <a:gd name="connsiteY22" fmla="*/ 436099 h 1000341"/>
                <a:gd name="connsiteX23" fmla="*/ 844061 w 1071756"/>
                <a:gd name="connsiteY23" fmla="*/ 464234 h 1000341"/>
                <a:gd name="connsiteX24" fmla="*/ 787791 w 1071756"/>
                <a:gd name="connsiteY24" fmla="*/ 520505 h 1000341"/>
                <a:gd name="connsiteX25" fmla="*/ 717452 w 1071756"/>
                <a:gd name="connsiteY25" fmla="*/ 534572 h 1000341"/>
                <a:gd name="connsiteX26" fmla="*/ 604911 w 1071756"/>
                <a:gd name="connsiteY26" fmla="*/ 562708 h 1000341"/>
                <a:gd name="connsiteX27" fmla="*/ 562708 w 1071756"/>
                <a:gd name="connsiteY27" fmla="*/ 520505 h 1000341"/>
                <a:gd name="connsiteX28" fmla="*/ 548640 w 1071756"/>
                <a:gd name="connsiteY28" fmla="*/ 464234 h 1000341"/>
                <a:gd name="connsiteX29" fmla="*/ 520505 w 1071756"/>
                <a:gd name="connsiteY29" fmla="*/ 407963 h 1000341"/>
                <a:gd name="connsiteX30" fmla="*/ 506437 w 1071756"/>
                <a:gd name="connsiteY30" fmla="*/ 365760 h 1000341"/>
                <a:gd name="connsiteX31" fmla="*/ 478301 w 1071756"/>
                <a:gd name="connsiteY31" fmla="*/ 337625 h 1000341"/>
                <a:gd name="connsiteX32" fmla="*/ 450166 w 1071756"/>
                <a:gd name="connsiteY32" fmla="*/ 295422 h 1000341"/>
                <a:gd name="connsiteX33" fmla="*/ 407963 w 1071756"/>
                <a:gd name="connsiteY33" fmla="*/ 436099 h 1000341"/>
                <a:gd name="connsiteX34" fmla="*/ 450166 w 1071756"/>
                <a:gd name="connsiteY34" fmla="*/ 450166 h 1000341"/>
                <a:gd name="connsiteX35" fmla="*/ 520505 w 1071756"/>
                <a:gd name="connsiteY35" fmla="*/ 464234 h 1000341"/>
                <a:gd name="connsiteX36" fmla="*/ 689317 w 1071756"/>
                <a:gd name="connsiteY36" fmla="*/ 239151 h 1000341"/>
                <a:gd name="connsiteX37" fmla="*/ 661181 w 1071756"/>
                <a:gd name="connsiteY37" fmla="*/ 196948 h 1000341"/>
                <a:gd name="connsiteX38" fmla="*/ 604911 w 1071756"/>
                <a:gd name="connsiteY38" fmla="*/ 211016 h 1000341"/>
                <a:gd name="connsiteX39" fmla="*/ 590843 w 1071756"/>
                <a:gd name="connsiteY39" fmla="*/ 351692 h 1000341"/>
                <a:gd name="connsiteX40" fmla="*/ 633046 w 1071756"/>
                <a:gd name="connsiteY40" fmla="*/ 379828 h 1000341"/>
                <a:gd name="connsiteX41" fmla="*/ 675249 w 1071756"/>
                <a:gd name="connsiteY41" fmla="*/ 365760 h 1000341"/>
                <a:gd name="connsiteX42" fmla="*/ 703385 w 1071756"/>
                <a:gd name="connsiteY42" fmla="*/ 337625 h 1000341"/>
                <a:gd name="connsiteX43" fmla="*/ 787791 w 1071756"/>
                <a:gd name="connsiteY43" fmla="*/ 295422 h 1000341"/>
                <a:gd name="connsiteX44" fmla="*/ 815926 w 1071756"/>
                <a:gd name="connsiteY44" fmla="*/ 337625 h 1000341"/>
                <a:gd name="connsiteX45" fmla="*/ 787791 w 1071756"/>
                <a:gd name="connsiteY45" fmla="*/ 379828 h 1000341"/>
                <a:gd name="connsiteX46" fmla="*/ 703385 w 1071756"/>
                <a:gd name="connsiteY46" fmla="*/ 436099 h 1000341"/>
                <a:gd name="connsiteX47" fmla="*/ 618978 w 1071756"/>
                <a:gd name="connsiteY47" fmla="*/ 520505 h 1000341"/>
                <a:gd name="connsiteX48" fmla="*/ 534572 w 1071756"/>
                <a:gd name="connsiteY48" fmla="*/ 548640 h 1000341"/>
                <a:gd name="connsiteX49" fmla="*/ 492369 w 1071756"/>
                <a:gd name="connsiteY49" fmla="*/ 562708 h 1000341"/>
                <a:gd name="connsiteX50" fmla="*/ 436098 w 1071756"/>
                <a:gd name="connsiteY50" fmla="*/ 604911 h 1000341"/>
                <a:gd name="connsiteX51" fmla="*/ 393895 w 1071756"/>
                <a:gd name="connsiteY51" fmla="*/ 689317 h 1000341"/>
                <a:gd name="connsiteX52" fmla="*/ 351692 w 1071756"/>
                <a:gd name="connsiteY52" fmla="*/ 717452 h 1000341"/>
                <a:gd name="connsiteX53" fmla="*/ 323557 w 1071756"/>
                <a:gd name="connsiteY53" fmla="*/ 773723 h 1000341"/>
                <a:gd name="connsiteX54" fmla="*/ 239151 w 1071756"/>
                <a:gd name="connsiteY54" fmla="*/ 844062 h 1000341"/>
                <a:gd name="connsiteX55" fmla="*/ 253218 w 1071756"/>
                <a:gd name="connsiteY55" fmla="*/ 745588 h 1000341"/>
                <a:gd name="connsiteX56" fmla="*/ 379828 w 1071756"/>
                <a:gd name="connsiteY56" fmla="*/ 520505 h 1000341"/>
                <a:gd name="connsiteX57" fmla="*/ 422031 w 1071756"/>
                <a:gd name="connsiteY57" fmla="*/ 436099 h 1000341"/>
                <a:gd name="connsiteX58" fmla="*/ 464234 w 1071756"/>
                <a:gd name="connsiteY58" fmla="*/ 323557 h 1000341"/>
                <a:gd name="connsiteX59" fmla="*/ 450166 w 1071756"/>
                <a:gd name="connsiteY59" fmla="*/ 196948 h 1000341"/>
                <a:gd name="connsiteX60" fmla="*/ 407963 w 1071756"/>
                <a:gd name="connsiteY60" fmla="*/ 211016 h 1000341"/>
                <a:gd name="connsiteX61" fmla="*/ 393895 w 1071756"/>
                <a:gd name="connsiteY61" fmla="*/ 281354 h 1000341"/>
                <a:gd name="connsiteX62" fmla="*/ 379828 w 1071756"/>
                <a:gd name="connsiteY62" fmla="*/ 323557 h 1000341"/>
                <a:gd name="connsiteX63" fmla="*/ 365760 w 1071756"/>
                <a:gd name="connsiteY63" fmla="*/ 393896 h 1000341"/>
                <a:gd name="connsiteX64" fmla="*/ 337625 w 1071756"/>
                <a:gd name="connsiteY64" fmla="*/ 450166 h 1000341"/>
                <a:gd name="connsiteX65" fmla="*/ 323557 w 1071756"/>
                <a:gd name="connsiteY65" fmla="*/ 520505 h 1000341"/>
                <a:gd name="connsiteX66" fmla="*/ 337625 w 1071756"/>
                <a:gd name="connsiteY66" fmla="*/ 633046 h 1000341"/>
                <a:gd name="connsiteX67" fmla="*/ 295421 w 1071756"/>
                <a:gd name="connsiteY67" fmla="*/ 647114 h 1000341"/>
                <a:gd name="connsiteX68" fmla="*/ 239151 w 1071756"/>
                <a:gd name="connsiteY68" fmla="*/ 661182 h 1000341"/>
                <a:gd name="connsiteX69" fmla="*/ 211015 w 1071756"/>
                <a:gd name="connsiteY69" fmla="*/ 633046 h 1000341"/>
                <a:gd name="connsiteX70" fmla="*/ 239151 w 1071756"/>
                <a:gd name="connsiteY70" fmla="*/ 576776 h 1000341"/>
                <a:gd name="connsiteX71" fmla="*/ 253218 w 1071756"/>
                <a:gd name="connsiteY71" fmla="*/ 520505 h 1000341"/>
                <a:gd name="connsiteX72" fmla="*/ 239151 w 1071756"/>
                <a:gd name="connsiteY72" fmla="*/ 436099 h 1000341"/>
                <a:gd name="connsiteX73" fmla="*/ 211015 w 1071756"/>
                <a:gd name="connsiteY73" fmla="*/ 464234 h 1000341"/>
                <a:gd name="connsiteX74" fmla="*/ 182880 w 1071756"/>
                <a:gd name="connsiteY74" fmla="*/ 548640 h 1000341"/>
                <a:gd name="connsiteX75" fmla="*/ 168812 w 1071756"/>
                <a:gd name="connsiteY75" fmla="*/ 647114 h 1000341"/>
                <a:gd name="connsiteX76" fmla="*/ 126609 w 1071756"/>
                <a:gd name="connsiteY76" fmla="*/ 717452 h 1000341"/>
                <a:gd name="connsiteX77" fmla="*/ 84406 w 1071756"/>
                <a:gd name="connsiteY77" fmla="*/ 731520 h 1000341"/>
                <a:gd name="connsiteX78" fmla="*/ 0 w 1071756"/>
                <a:gd name="connsiteY78" fmla="*/ 787791 h 1000341"/>
                <a:gd name="connsiteX79" fmla="*/ 14068 w 1071756"/>
                <a:gd name="connsiteY79" fmla="*/ 984739 h 1000341"/>
                <a:gd name="connsiteX80" fmla="*/ 56271 w 1071756"/>
                <a:gd name="connsiteY80" fmla="*/ 998806 h 1000341"/>
                <a:gd name="connsiteX81" fmla="*/ 112541 w 1071756"/>
                <a:gd name="connsiteY81" fmla="*/ 956603 h 1000341"/>
                <a:gd name="connsiteX82" fmla="*/ 140677 w 1071756"/>
                <a:gd name="connsiteY82" fmla="*/ 914400 h 1000341"/>
                <a:gd name="connsiteX83" fmla="*/ 225083 w 1071756"/>
                <a:gd name="connsiteY83" fmla="*/ 801859 h 1000341"/>
                <a:gd name="connsiteX84" fmla="*/ 281354 w 1071756"/>
                <a:gd name="connsiteY84" fmla="*/ 731520 h 1000341"/>
                <a:gd name="connsiteX85" fmla="*/ 295421 w 1071756"/>
                <a:gd name="connsiteY85" fmla="*/ 689317 h 1000341"/>
                <a:gd name="connsiteX86" fmla="*/ 267286 w 1071756"/>
                <a:gd name="connsiteY86" fmla="*/ 731520 h 1000341"/>
                <a:gd name="connsiteX87" fmla="*/ 168812 w 1071756"/>
                <a:gd name="connsiteY87" fmla="*/ 815926 h 1000341"/>
                <a:gd name="connsiteX88" fmla="*/ 140677 w 1071756"/>
                <a:gd name="connsiteY88" fmla="*/ 844062 h 1000341"/>
                <a:gd name="connsiteX89" fmla="*/ 70338 w 1071756"/>
                <a:gd name="connsiteY89" fmla="*/ 787791 h 1000341"/>
                <a:gd name="connsiteX90" fmla="*/ 98474 w 1071756"/>
                <a:gd name="connsiteY90" fmla="*/ 604911 h 1000341"/>
                <a:gd name="connsiteX91" fmla="*/ 154745 w 1071756"/>
                <a:gd name="connsiteY91" fmla="*/ 633046 h 1000341"/>
                <a:gd name="connsiteX92" fmla="*/ 211015 w 1071756"/>
                <a:gd name="connsiteY92" fmla="*/ 717452 h 1000341"/>
                <a:gd name="connsiteX93" fmla="*/ 267286 w 1071756"/>
                <a:gd name="connsiteY93" fmla="*/ 829994 h 1000341"/>
                <a:gd name="connsiteX94" fmla="*/ 351692 w 1071756"/>
                <a:gd name="connsiteY94" fmla="*/ 872197 h 1000341"/>
                <a:gd name="connsiteX95" fmla="*/ 436098 w 1071756"/>
                <a:gd name="connsiteY95" fmla="*/ 844062 h 1000341"/>
                <a:gd name="connsiteX96" fmla="*/ 464234 w 1071756"/>
                <a:gd name="connsiteY96" fmla="*/ 759656 h 1000341"/>
                <a:gd name="connsiteX97" fmla="*/ 492369 w 1071756"/>
                <a:gd name="connsiteY97" fmla="*/ 731520 h 1000341"/>
                <a:gd name="connsiteX98" fmla="*/ 562708 w 1071756"/>
                <a:gd name="connsiteY98" fmla="*/ 633046 h 1000341"/>
                <a:gd name="connsiteX99" fmla="*/ 689317 w 1071756"/>
                <a:gd name="connsiteY99" fmla="*/ 618979 h 1000341"/>
                <a:gd name="connsiteX100" fmla="*/ 703385 w 1071756"/>
                <a:gd name="connsiteY100" fmla="*/ 661182 h 1000341"/>
                <a:gd name="connsiteX101" fmla="*/ 590843 w 1071756"/>
                <a:gd name="connsiteY101" fmla="*/ 717452 h 1000341"/>
                <a:gd name="connsiteX102" fmla="*/ 506437 w 1071756"/>
                <a:gd name="connsiteY102" fmla="*/ 745588 h 1000341"/>
                <a:gd name="connsiteX103" fmla="*/ 520505 w 1071756"/>
                <a:gd name="connsiteY103" fmla="*/ 689317 h 1000341"/>
                <a:gd name="connsiteX104" fmla="*/ 618978 w 1071756"/>
                <a:gd name="connsiteY104" fmla="*/ 548640 h 1000341"/>
                <a:gd name="connsiteX105" fmla="*/ 689317 w 1071756"/>
                <a:gd name="connsiteY105" fmla="*/ 450166 h 1000341"/>
                <a:gd name="connsiteX106" fmla="*/ 731520 w 1071756"/>
                <a:gd name="connsiteY106" fmla="*/ 407963 h 1000341"/>
                <a:gd name="connsiteX107" fmla="*/ 787791 w 1071756"/>
                <a:gd name="connsiteY107" fmla="*/ 393896 h 1000341"/>
                <a:gd name="connsiteX108" fmla="*/ 815926 w 1071756"/>
                <a:gd name="connsiteY108" fmla="*/ 436099 h 1000341"/>
                <a:gd name="connsiteX109" fmla="*/ 829994 w 1071756"/>
                <a:gd name="connsiteY109" fmla="*/ 492369 h 1000341"/>
                <a:gd name="connsiteX110" fmla="*/ 844061 w 1071756"/>
                <a:gd name="connsiteY110" fmla="*/ 534572 h 1000341"/>
                <a:gd name="connsiteX111" fmla="*/ 914400 w 1071756"/>
                <a:gd name="connsiteY111" fmla="*/ 520505 h 1000341"/>
                <a:gd name="connsiteX112" fmla="*/ 928468 w 1071756"/>
                <a:gd name="connsiteY112" fmla="*/ 450166 h 1000341"/>
                <a:gd name="connsiteX113" fmla="*/ 900332 w 1071756"/>
                <a:gd name="connsiteY113" fmla="*/ 492369 h 1000341"/>
                <a:gd name="connsiteX114" fmla="*/ 886265 w 1071756"/>
                <a:gd name="connsiteY114" fmla="*/ 576776 h 1000341"/>
                <a:gd name="connsiteX115" fmla="*/ 858129 w 1071756"/>
                <a:gd name="connsiteY115" fmla="*/ 675249 h 1000341"/>
                <a:gd name="connsiteX116" fmla="*/ 661182 w 1071756"/>
                <a:gd name="connsiteY116" fmla="*/ 801859 h 1000341"/>
                <a:gd name="connsiteX117" fmla="*/ 829994 w 1071756"/>
                <a:gd name="connsiteY117" fmla="*/ 633046 h 1000341"/>
                <a:gd name="connsiteX118" fmla="*/ 942535 w 1071756"/>
                <a:gd name="connsiteY118" fmla="*/ 478302 h 1000341"/>
                <a:gd name="connsiteX119" fmla="*/ 970671 w 1071756"/>
                <a:gd name="connsiteY119" fmla="*/ 393896 h 1000341"/>
                <a:gd name="connsiteX120" fmla="*/ 1012874 w 1071756"/>
                <a:gd name="connsiteY120" fmla="*/ 295422 h 1000341"/>
                <a:gd name="connsiteX121" fmla="*/ 1026941 w 1071756"/>
                <a:gd name="connsiteY121" fmla="*/ 196948 h 1000341"/>
                <a:gd name="connsiteX122" fmla="*/ 1041009 w 1071756"/>
                <a:gd name="connsiteY122" fmla="*/ 239151 h 1000341"/>
                <a:gd name="connsiteX123" fmla="*/ 1069145 w 1071756"/>
                <a:gd name="connsiteY123" fmla="*/ 211016 h 1000341"/>
                <a:gd name="connsiteX124" fmla="*/ 1055077 w 1071756"/>
                <a:gd name="connsiteY124" fmla="*/ 84406 h 1000341"/>
                <a:gd name="connsiteX125" fmla="*/ 984738 w 1071756"/>
                <a:gd name="connsiteY125" fmla="*/ 126609 h 1000341"/>
                <a:gd name="connsiteX126" fmla="*/ 970671 w 1071756"/>
                <a:gd name="connsiteY126" fmla="*/ 225083 h 1000341"/>
                <a:gd name="connsiteX127" fmla="*/ 886265 w 1071756"/>
                <a:gd name="connsiteY127" fmla="*/ 267286 h 1000341"/>
                <a:gd name="connsiteX128" fmla="*/ 815926 w 1071756"/>
                <a:gd name="connsiteY128" fmla="*/ 253219 h 1000341"/>
                <a:gd name="connsiteX129" fmla="*/ 759655 w 1071756"/>
                <a:gd name="connsiteY129" fmla="*/ 168812 h 1000341"/>
                <a:gd name="connsiteX130" fmla="*/ 745588 w 1071756"/>
                <a:gd name="connsiteY130" fmla="*/ 126609 h 1000341"/>
                <a:gd name="connsiteX131" fmla="*/ 872197 w 1071756"/>
                <a:gd name="connsiteY131" fmla="*/ 56271 h 1000341"/>
                <a:gd name="connsiteX132" fmla="*/ 914400 w 1071756"/>
                <a:gd name="connsiteY132" fmla="*/ 28136 h 1000341"/>
                <a:gd name="connsiteX133" fmla="*/ 942535 w 1071756"/>
                <a:gd name="connsiteY133" fmla="*/ 0 h 1000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1071756" h="1000341">
                  <a:moveTo>
                    <a:pt x="576775" y="196948"/>
                  </a:moveTo>
                  <a:cubicBezTo>
                    <a:pt x="600221" y="211016"/>
                    <a:pt x="619982" y="235759"/>
                    <a:pt x="647114" y="239151"/>
                  </a:cubicBezTo>
                  <a:cubicBezTo>
                    <a:pt x="663891" y="241248"/>
                    <a:pt x="682450" y="226466"/>
                    <a:pt x="689317" y="211016"/>
                  </a:cubicBezTo>
                  <a:cubicBezTo>
                    <a:pt x="702784" y="180716"/>
                    <a:pt x="694661" y="144532"/>
                    <a:pt x="703385" y="112542"/>
                  </a:cubicBezTo>
                  <a:cubicBezTo>
                    <a:pt x="708903" y="92310"/>
                    <a:pt x="722142" y="75028"/>
                    <a:pt x="731520" y="56271"/>
                  </a:cubicBezTo>
                  <a:cubicBezTo>
                    <a:pt x="758108" y="62918"/>
                    <a:pt x="812004" y="69690"/>
                    <a:pt x="829994" y="98474"/>
                  </a:cubicBezTo>
                  <a:cubicBezTo>
                    <a:pt x="845712" y="123623"/>
                    <a:pt x="858129" y="182880"/>
                    <a:pt x="858129" y="182880"/>
                  </a:cubicBezTo>
                  <a:cubicBezTo>
                    <a:pt x="848751" y="234462"/>
                    <a:pt x="850158" y="289231"/>
                    <a:pt x="829994" y="337625"/>
                  </a:cubicBezTo>
                  <a:cubicBezTo>
                    <a:pt x="824291" y="351313"/>
                    <a:pt x="802568" y="352923"/>
                    <a:pt x="787791" y="351692"/>
                  </a:cubicBezTo>
                  <a:cubicBezTo>
                    <a:pt x="744708" y="348102"/>
                    <a:pt x="703384" y="332935"/>
                    <a:pt x="661181" y="323557"/>
                  </a:cubicBezTo>
                  <a:cubicBezTo>
                    <a:pt x="666350" y="261532"/>
                    <a:pt x="624341" y="140677"/>
                    <a:pt x="717452" y="140677"/>
                  </a:cubicBezTo>
                  <a:cubicBezTo>
                    <a:pt x="736786" y="140677"/>
                    <a:pt x="754966" y="150056"/>
                    <a:pt x="773723" y="154745"/>
                  </a:cubicBezTo>
                  <a:cubicBezTo>
                    <a:pt x="814457" y="209057"/>
                    <a:pt x="857778" y="239677"/>
                    <a:pt x="801858" y="323557"/>
                  </a:cubicBezTo>
                  <a:cubicBezTo>
                    <a:pt x="788595" y="343452"/>
                    <a:pt x="754966" y="332936"/>
                    <a:pt x="731520" y="337625"/>
                  </a:cubicBezTo>
                  <a:cubicBezTo>
                    <a:pt x="708074" y="332936"/>
                    <a:pt x="680638" y="337455"/>
                    <a:pt x="661181" y="323557"/>
                  </a:cubicBezTo>
                  <a:cubicBezTo>
                    <a:pt x="604685" y="283203"/>
                    <a:pt x="643985" y="134443"/>
                    <a:pt x="647114" y="112542"/>
                  </a:cubicBezTo>
                  <a:cubicBezTo>
                    <a:pt x="649211" y="97862"/>
                    <a:pt x="651918" y="81918"/>
                    <a:pt x="661181" y="70339"/>
                  </a:cubicBezTo>
                  <a:cubicBezTo>
                    <a:pt x="681015" y="45546"/>
                    <a:pt x="717785" y="37403"/>
                    <a:pt x="745588" y="28136"/>
                  </a:cubicBezTo>
                  <a:cubicBezTo>
                    <a:pt x="792480" y="32825"/>
                    <a:pt x="841976" y="26098"/>
                    <a:pt x="886265" y="42203"/>
                  </a:cubicBezTo>
                  <a:cubicBezTo>
                    <a:pt x="900201" y="47271"/>
                    <a:pt x="896736" y="70020"/>
                    <a:pt x="900332" y="84406"/>
                  </a:cubicBezTo>
                  <a:lnTo>
                    <a:pt x="928468" y="196948"/>
                  </a:lnTo>
                  <a:cubicBezTo>
                    <a:pt x="919089" y="257908"/>
                    <a:pt x="911051" y="319089"/>
                    <a:pt x="900332" y="379828"/>
                  </a:cubicBezTo>
                  <a:cubicBezTo>
                    <a:pt x="896972" y="398868"/>
                    <a:pt x="896990" y="420012"/>
                    <a:pt x="886265" y="436099"/>
                  </a:cubicBezTo>
                  <a:cubicBezTo>
                    <a:pt x="876886" y="450167"/>
                    <a:pt x="856898" y="453231"/>
                    <a:pt x="844061" y="464234"/>
                  </a:cubicBezTo>
                  <a:cubicBezTo>
                    <a:pt x="823921" y="481497"/>
                    <a:pt x="810979" y="507623"/>
                    <a:pt x="787791" y="520505"/>
                  </a:cubicBezTo>
                  <a:cubicBezTo>
                    <a:pt x="766889" y="532117"/>
                    <a:pt x="740750" y="529195"/>
                    <a:pt x="717452" y="534572"/>
                  </a:cubicBezTo>
                  <a:cubicBezTo>
                    <a:pt x="679774" y="543267"/>
                    <a:pt x="604911" y="562708"/>
                    <a:pt x="604911" y="562708"/>
                  </a:cubicBezTo>
                  <a:cubicBezTo>
                    <a:pt x="590843" y="548640"/>
                    <a:pt x="572579" y="537778"/>
                    <a:pt x="562708" y="520505"/>
                  </a:cubicBezTo>
                  <a:cubicBezTo>
                    <a:pt x="553115" y="503718"/>
                    <a:pt x="555429" y="482337"/>
                    <a:pt x="548640" y="464234"/>
                  </a:cubicBezTo>
                  <a:cubicBezTo>
                    <a:pt x="541277" y="444598"/>
                    <a:pt x="528766" y="427238"/>
                    <a:pt x="520505" y="407963"/>
                  </a:cubicBezTo>
                  <a:cubicBezTo>
                    <a:pt x="514664" y="394333"/>
                    <a:pt x="514066" y="378475"/>
                    <a:pt x="506437" y="365760"/>
                  </a:cubicBezTo>
                  <a:cubicBezTo>
                    <a:pt x="499613" y="354387"/>
                    <a:pt x="486587" y="347982"/>
                    <a:pt x="478301" y="337625"/>
                  </a:cubicBezTo>
                  <a:cubicBezTo>
                    <a:pt x="467739" y="324423"/>
                    <a:pt x="459544" y="309490"/>
                    <a:pt x="450166" y="295422"/>
                  </a:cubicBezTo>
                  <a:cubicBezTo>
                    <a:pt x="358377" y="313779"/>
                    <a:pt x="336775" y="293721"/>
                    <a:pt x="407963" y="436099"/>
                  </a:cubicBezTo>
                  <a:cubicBezTo>
                    <a:pt x="414594" y="449362"/>
                    <a:pt x="435780" y="446570"/>
                    <a:pt x="450166" y="450166"/>
                  </a:cubicBezTo>
                  <a:cubicBezTo>
                    <a:pt x="473363" y="455965"/>
                    <a:pt x="497059" y="459545"/>
                    <a:pt x="520505" y="464234"/>
                  </a:cubicBezTo>
                  <a:cubicBezTo>
                    <a:pt x="736359" y="414422"/>
                    <a:pt x="734179" y="478410"/>
                    <a:pt x="689317" y="239151"/>
                  </a:cubicBezTo>
                  <a:cubicBezTo>
                    <a:pt x="686201" y="222533"/>
                    <a:pt x="670560" y="211016"/>
                    <a:pt x="661181" y="196948"/>
                  </a:cubicBezTo>
                  <a:cubicBezTo>
                    <a:pt x="642424" y="201637"/>
                    <a:pt x="619764" y="198639"/>
                    <a:pt x="604911" y="211016"/>
                  </a:cubicBezTo>
                  <a:cubicBezTo>
                    <a:pt x="565361" y="243974"/>
                    <a:pt x="571501" y="313009"/>
                    <a:pt x="590843" y="351692"/>
                  </a:cubicBezTo>
                  <a:cubicBezTo>
                    <a:pt x="598404" y="366814"/>
                    <a:pt x="618978" y="370449"/>
                    <a:pt x="633046" y="379828"/>
                  </a:cubicBezTo>
                  <a:cubicBezTo>
                    <a:pt x="647114" y="375139"/>
                    <a:pt x="662533" y="373389"/>
                    <a:pt x="675249" y="365760"/>
                  </a:cubicBezTo>
                  <a:cubicBezTo>
                    <a:pt x="686622" y="358936"/>
                    <a:pt x="693028" y="345910"/>
                    <a:pt x="703385" y="337625"/>
                  </a:cubicBezTo>
                  <a:cubicBezTo>
                    <a:pt x="742345" y="306457"/>
                    <a:pt x="743213" y="310281"/>
                    <a:pt x="787791" y="295422"/>
                  </a:cubicBezTo>
                  <a:cubicBezTo>
                    <a:pt x="797169" y="309490"/>
                    <a:pt x="815926" y="320718"/>
                    <a:pt x="815926" y="337625"/>
                  </a:cubicBezTo>
                  <a:cubicBezTo>
                    <a:pt x="815926" y="354532"/>
                    <a:pt x="798615" y="366840"/>
                    <a:pt x="787791" y="379828"/>
                  </a:cubicBezTo>
                  <a:cubicBezTo>
                    <a:pt x="747262" y="428463"/>
                    <a:pt x="755399" y="418761"/>
                    <a:pt x="703385" y="436099"/>
                  </a:cubicBezTo>
                  <a:cubicBezTo>
                    <a:pt x="672433" y="477367"/>
                    <a:pt x="665260" y="499935"/>
                    <a:pt x="618978" y="520505"/>
                  </a:cubicBezTo>
                  <a:cubicBezTo>
                    <a:pt x="591877" y="532550"/>
                    <a:pt x="562707" y="539262"/>
                    <a:pt x="534572" y="548640"/>
                  </a:cubicBezTo>
                  <a:lnTo>
                    <a:pt x="492369" y="562708"/>
                  </a:lnTo>
                  <a:cubicBezTo>
                    <a:pt x="473612" y="576776"/>
                    <a:pt x="452677" y="588332"/>
                    <a:pt x="436098" y="604911"/>
                  </a:cubicBezTo>
                  <a:cubicBezTo>
                    <a:pt x="317510" y="723499"/>
                    <a:pt x="485428" y="574901"/>
                    <a:pt x="393895" y="689317"/>
                  </a:cubicBezTo>
                  <a:cubicBezTo>
                    <a:pt x="383333" y="702519"/>
                    <a:pt x="365760" y="708074"/>
                    <a:pt x="351692" y="717452"/>
                  </a:cubicBezTo>
                  <a:cubicBezTo>
                    <a:pt x="342314" y="736209"/>
                    <a:pt x="335746" y="756658"/>
                    <a:pt x="323557" y="773723"/>
                  </a:cubicBezTo>
                  <a:cubicBezTo>
                    <a:pt x="298941" y="808186"/>
                    <a:pt x="272801" y="821628"/>
                    <a:pt x="239151" y="844062"/>
                  </a:cubicBezTo>
                  <a:cubicBezTo>
                    <a:pt x="243840" y="811237"/>
                    <a:pt x="243467" y="777280"/>
                    <a:pt x="253218" y="745588"/>
                  </a:cubicBezTo>
                  <a:cubicBezTo>
                    <a:pt x="268648" y="695439"/>
                    <a:pt x="368296" y="543568"/>
                    <a:pt x="379828" y="520505"/>
                  </a:cubicBezTo>
                  <a:cubicBezTo>
                    <a:pt x="393896" y="492370"/>
                    <a:pt x="409014" y="464736"/>
                    <a:pt x="422031" y="436099"/>
                  </a:cubicBezTo>
                  <a:cubicBezTo>
                    <a:pt x="443054" y="389847"/>
                    <a:pt x="449590" y="367487"/>
                    <a:pt x="464234" y="323557"/>
                  </a:cubicBezTo>
                  <a:cubicBezTo>
                    <a:pt x="459545" y="281354"/>
                    <a:pt x="469156" y="234928"/>
                    <a:pt x="450166" y="196948"/>
                  </a:cubicBezTo>
                  <a:cubicBezTo>
                    <a:pt x="443534" y="183685"/>
                    <a:pt x="416188" y="198678"/>
                    <a:pt x="407963" y="211016"/>
                  </a:cubicBezTo>
                  <a:cubicBezTo>
                    <a:pt x="394700" y="230911"/>
                    <a:pt x="399694" y="258158"/>
                    <a:pt x="393895" y="281354"/>
                  </a:cubicBezTo>
                  <a:cubicBezTo>
                    <a:pt x="390299" y="295740"/>
                    <a:pt x="383424" y="309171"/>
                    <a:pt x="379828" y="323557"/>
                  </a:cubicBezTo>
                  <a:cubicBezTo>
                    <a:pt x="374029" y="346754"/>
                    <a:pt x="373321" y="371212"/>
                    <a:pt x="365760" y="393896"/>
                  </a:cubicBezTo>
                  <a:cubicBezTo>
                    <a:pt x="359129" y="413790"/>
                    <a:pt x="347003" y="431409"/>
                    <a:pt x="337625" y="450166"/>
                  </a:cubicBezTo>
                  <a:cubicBezTo>
                    <a:pt x="332936" y="473612"/>
                    <a:pt x="320591" y="496779"/>
                    <a:pt x="323557" y="520505"/>
                  </a:cubicBezTo>
                  <a:cubicBezTo>
                    <a:pt x="332101" y="588861"/>
                    <a:pt x="401470" y="537279"/>
                    <a:pt x="337625" y="633046"/>
                  </a:cubicBezTo>
                  <a:cubicBezTo>
                    <a:pt x="329399" y="645384"/>
                    <a:pt x="309679" y="643040"/>
                    <a:pt x="295421" y="647114"/>
                  </a:cubicBezTo>
                  <a:cubicBezTo>
                    <a:pt x="276831" y="652426"/>
                    <a:pt x="257908" y="656493"/>
                    <a:pt x="239151" y="661182"/>
                  </a:cubicBezTo>
                  <a:cubicBezTo>
                    <a:pt x="229772" y="651803"/>
                    <a:pt x="211015" y="646309"/>
                    <a:pt x="211015" y="633046"/>
                  </a:cubicBezTo>
                  <a:cubicBezTo>
                    <a:pt x="211015" y="612075"/>
                    <a:pt x="231788" y="596412"/>
                    <a:pt x="239151" y="576776"/>
                  </a:cubicBezTo>
                  <a:cubicBezTo>
                    <a:pt x="245940" y="558673"/>
                    <a:pt x="248529" y="539262"/>
                    <a:pt x="253218" y="520505"/>
                  </a:cubicBezTo>
                  <a:cubicBezTo>
                    <a:pt x="248529" y="492370"/>
                    <a:pt x="256265" y="458918"/>
                    <a:pt x="239151" y="436099"/>
                  </a:cubicBezTo>
                  <a:cubicBezTo>
                    <a:pt x="231193" y="425488"/>
                    <a:pt x="216947" y="452371"/>
                    <a:pt x="211015" y="464234"/>
                  </a:cubicBezTo>
                  <a:cubicBezTo>
                    <a:pt x="197752" y="490760"/>
                    <a:pt x="182880" y="548640"/>
                    <a:pt x="182880" y="548640"/>
                  </a:cubicBezTo>
                  <a:cubicBezTo>
                    <a:pt x="178191" y="581465"/>
                    <a:pt x="175315" y="614600"/>
                    <a:pt x="168812" y="647114"/>
                  </a:cubicBezTo>
                  <a:cubicBezTo>
                    <a:pt x="162776" y="677294"/>
                    <a:pt x="154296" y="700840"/>
                    <a:pt x="126609" y="717452"/>
                  </a:cubicBezTo>
                  <a:cubicBezTo>
                    <a:pt x="113893" y="725081"/>
                    <a:pt x="97369" y="724319"/>
                    <a:pt x="84406" y="731520"/>
                  </a:cubicBezTo>
                  <a:cubicBezTo>
                    <a:pt x="54847" y="747942"/>
                    <a:pt x="0" y="787791"/>
                    <a:pt x="0" y="787791"/>
                  </a:cubicBezTo>
                  <a:cubicBezTo>
                    <a:pt x="4689" y="853440"/>
                    <a:pt x="-2891" y="921145"/>
                    <a:pt x="14068" y="984739"/>
                  </a:cubicBezTo>
                  <a:cubicBezTo>
                    <a:pt x="17889" y="999067"/>
                    <a:pt x="42013" y="1002880"/>
                    <a:pt x="56271" y="998806"/>
                  </a:cubicBezTo>
                  <a:cubicBezTo>
                    <a:pt x="78815" y="992365"/>
                    <a:pt x="95962" y="973182"/>
                    <a:pt x="112541" y="956603"/>
                  </a:cubicBezTo>
                  <a:cubicBezTo>
                    <a:pt x="124496" y="944648"/>
                    <a:pt x="130733" y="928074"/>
                    <a:pt x="140677" y="914400"/>
                  </a:cubicBezTo>
                  <a:cubicBezTo>
                    <a:pt x="168258" y="876477"/>
                    <a:pt x="199072" y="840876"/>
                    <a:pt x="225083" y="801859"/>
                  </a:cubicBezTo>
                  <a:cubicBezTo>
                    <a:pt x="260575" y="748620"/>
                    <a:pt x="241263" y="771611"/>
                    <a:pt x="281354" y="731520"/>
                  </a:cubicBezTo>
                  <a:cubicBezTo>
                    <a:pt x="286043" y="717452"/>
                    <a:pt x="310250" y="689317"/>
                    <a:pt x="295421" y="689317"/>
                  </a:cubicBezTo>
                  <a:cubicBezTo>
                    <a:pt x="278514" y="689317"/>
                    <a:pt x="277113" y="717762"/>
                    <a:pt x="267286" y="731520"/>
                  </a:cubicBezTo>
                  <a:cubicBezTo>
                    <a:pt x="216559" y="802539"/>
                    <a:pt x="242424" y="779121"/>
                    <a:pt x="168812" y="815926"/>
                  </a:cubicBezTo>
                  <a:cubicBezTo>
                    <a:pt x="159434" y="825305"/>
                    <a:pt x="153760" y="841881"/>
                    <a:pt x="140677" y="844062"/>
                  </a:cubicBezTo>
                  <a:cubicBezTo>
                    <a:pt x="79317" y="854289"/>
                    <a:pt x="83389" y="826944"/>
                    <a:pt x="70338" y="787791"/>
                  </a:cubicBezTo>
                  <a:cubicBezTo>
                    <a:pt x="79717" y="726831"/>
                    <a:pt x="68940" y="659057"/>
                    <a:pt x="98474" y="604911"/>
                  </a:cubicBezTo>
                  <a:cubicBezTo>
                    <a:pt x="108516" y="586501"/>
                    <a:pt x="139916" y="618217"/>
                    <a:pt x="154745" y="633046"/>
                  </a:cubicBezTo>
                  <a:cubicBezTo>
                    <a:pt x="178655" y="656956"/>
                    <a:pt x="195893" y="687208"/>
                    <a:pt x="211015" y="717452"/>
                  </a:cubicBezTo>
                  <a:cubicBezTo>
                    <a:pt x="229772" y="754966"/>
                    <a:pt x="232388" y="806729"/>
                    <a:pt x="267286" y="829994"/>
                  </a:cubicBezTo>
                  <a:cubicBezTo>
                    <a:pt x="321827" y="866354"/>
                    <a:pt x="293449" y="852782"/>
                    <a:pt x="351692" y="872197"/>
                  </a:cubicBezTo>
                  <a:cubicBezTo>
                    <a:pt x="379827" y="862819"/>
                    <a:pt x="415127" y="865033"/>
                    <a:pt x="436098" y="844062"/>
                  </a:cubicBezTo>
                  <a:cubicBezTo>
                    <a:pt x="457069" y="823091"/>
                    <a:pt x="443263" y="780627"/>
                    <a:pt x="464234" y="759656"/>
                  </a:cubicBezTo>
                  <a:cubicBezTo>
                    <a:pt x="473612" y="750277"/>
                    <a:pt x="485012" y="742556"/>
                    <a:pt x="492369" y="731520"/>
                  </a:cubicBezTo>
                  <a:cubicBezTo>
                    <a:pt x="510920" y="703694"/>
                    <a:pt x="523210" y="646212"/>
                    <a:pt x="562708" y="633046"/>
                  </a:cubicBezTo>
                  <a:cubicBezTo>
                    <a:pt x="602992" y="619618"/>
                    <a:pt x="647114" y="623668"/>
                    <a:pt x="689317" y="618979"/>
                  </a:cubicBezTo>
                  <a:cubicBezTo>
                    <a:pt x="694006" y="633047"/>
                    <a:pt x="708074" y="647114"/>
                    <a:pt x="703385" y="661182"/>
                  </a:cubicBezTo>
                  <a:cubicBezTo>
                    <a:pt x="685628" y="714451"/>
                    <a:pt x="630989" y="706503"/>
                    <a:pt x="590843" y="717452"/>
                  </a:cubicBezTo>
                  <a:cubicBezTo>
                    <a:pt x="562231" y="725255"/>
                    <a:pt x="506437" y="745588"/>
                    <a:pt x="506437" y="745588"/>
                  </a:cubicBezTo>
                  <a:cubicBezTo>
                    <a:pt x="511126" y="726831"/>
                    <a:pt x="512653" y="706985"/>
                    <a:pt x="520505" y="689317"/>
                  </a:cubicBezTo>
                  <a:cubicBezTo>
                    <a:pt x="547540" y="628489"/>
                    <a:pt x="579248" y="601613"/>
                    <a:pt x="618978" y="548640"/>
                  </a:cubicBezTo>
                  <a:cubicBezTo>
                    <a:pt x="663502" y="489275"/>
                    <a:pt x="632280" y="516709"/>
                    <a:pt x="689317" y="450166"/>
                  </a:cubicBezTo>
                  <a:cubicBezTo>
                    <a:pt x="702264" y="435061"/>
                    <a:pt x="714247" y="417833"/>
                    <a:pt x="731520" y="407963"/>
                  </a:cubicBezTo>
                  <a:cubicBezTo>
                    <a:pt x="748307" y="398371"/>
                    <a:pt x="769034" y="398585"/>
                    <a:pt x="787791" y="393896"/>
                  </a:cubicBezTo>
                  <a:cubicBezTo>
                    <a:pt x="797169" y="407964"/>
                    <a:pt x="809266" y="420559"/>
                    <a:pt x="815926" y="436099"/>
                  </a:cubicBezTo>
                  <a:cubicBezTo>
                    <a:pt x="823542" y="453870"/>
                    <a:pt x="824683" y="473779"/>
                    <a:pt x="829994" y="492369"/>
                  </a:cubicBezTo>
                  <a:cubicBezTo>
                    <a:pt x="834068" y="506627"/>
                    <a:pt x="839372" y="520504"/>
                    <a:pt x="844061" y="534572"/>
                  </a:cubicBezTo>
                  <a:cubicBezTo>
                    <a:pt x="867507" y="529883"/>
                    <a:pt x="897493" y="537412"/>
                    <a:pt x="914400" y="520505"/>
                  </a:cubicBezTo>
                  <a:cubicBezTo>
                    <a:pt x="931308" y="503598"/>
                    <a:pt x="939161" y="471552"/>
                    <a:pt x="928468" y="450166"/>
                  </a:cubicBezTo>
                  <a:cubicBezTo>
                    <a:pt x="920907" y="435044"/>
                    <a:pt x="909711" y="478301"/>
                    <a:pt x="900332" y="492369"/>
                  </a:cubicBezTo>
                  <a:cubicBezTo>
                    <a:pt x="895643" y="520505"/>
                    <a:pt x="891859" y="548806"/>
                    <a:pt x="886265" y="576776"/>
                  </a:cubicBezTo>
                  <a:cubicBezTo>
                    <a:pt x="859956" y="708322"/>
                    <a:pt x="895643" y="637735"/>
                    <a:pt x="858129" y="675249"/>
                  </a:cubicBezTo>
                  <a:cubicBezTo>
                    <a:pt x="820615" y="712763"/>
                    <a:pt x="707983" y="708255"/>
                    <a:pt x="661182" y="801859"/>
                  </a:cubicBezTo>
                  <a:cubicBezTo>
                    <a:pt x="665871" y="745588"/>
                    <a:pt x="783102" y="686972"/>
                    <a:pt x="829994" y="633046"/>
                  </a:cubicBezTo>
                  <a:cubicBezTo>
                    <a:pt x="876886" y="579120"/>
                    <a:pt x="923007" y="502712"/>
                    <a:pt x="942535" y="478302"/>
                  </a:cubicBezTo>
                  <a:cubicBezTo>
                    <a:pt x="951914" y="450167"/>
                    <a:pt x="959657" y="421432"/>
                    <a:pt x="970671" y="393896"/>
                  </a:cubicBezTo>
                  <a:cubicBezTo>
                    <a:pt x="1040205" y="220061"/>
                    <a:pt x="967590" y="431271"/>
                    <a:pt x="1012874" y="295422"/>
                  </a:cubicBezTo>
                  <a:cubicBezTo>
                    <a:pt x="1017563" y="262597"/>
                    <a:pt x="1012113" y="226605"/>
                    <a:pt x="1026941" y="196948"/>
                  </a:cubicBezTo>
                  <a:cubicBezTo>
                    <a:pt x="1033572" y="183685"/>
                    <a:pt x="1026941" y="234462"/>
                    <a:pt x="1041009" y="239151"/>
                  </a:cubicBezTo>
                  <a:cubicBezTo>
                    <a:pt x="1053592" y="243345"/>
                    <a:pt x="1059766" y="220394"/>
                    <a:pt x="1069145" y="211016"/>
                  </a:cubicBezTo>
                  <a:cubicBezTo>
                    <a:pt x="1064456" y="168813"/>
                    <a:pt x="1085103" y="114432"/>
                    <a:pt x="1055077" y="84406"/>
                  </a:cubicBezTo>
                  <a:cubicBezTo>
                    <a:pt x="1035743" y="65072"/>
                    <a:pt x="998806" y="103163"/>
                    <a:pt x="984738" y="126609"/>
                  </a:cubicBezTo>
                  <a:cubicBezTo>
                    <a:pt x="967678" y="155042"/>
                    <a:pt x="984137" y="194783"/>
                    <a:pt x="970671" y="225083"/>
                  </a:cubicBezTo>
                  <a:cubicBezTo>
                    <a:pt x="961185" y="246427"/>
                    <a:pt x="904992" y="261044"/>
                    <a:pt x="886265" y="267286"/>
                  </a:cubicBezTo>
                  <a:cubicBezTo>
                    <a:pt x="862819" y="262597"/>
                    <a:pt x="834800" y="267899"/>
                    <a:pt x="815926" y="253219"/>
                  </a:cubicBezTo>
                  <a:cubicBezTo>
                    <a:pt x="789234" y="232459"/>
                    <a:pt x="759655" y="168812"/>
                    <a:pt x="759655" y="168812"/>
                  </a:cubicBezTo>
                  <a:cubicBezTo>
                    <a:pt x="754966" y="154744"/>
                    <a:pt x="736969" y="138675"/>
                    <a:pt x="745588" y="126609"/>
                  </a:cubicBezTo>
                  <a:cubicBezTo>
                    <a:pt x="794871" y="57614"/>
                    <a:pt x="818728" y="83005"/>
                    <a:pt x="872197" y="56271"/>
                  </a:cubicBezTo>
                  <a:cubicBezTo>
                    <a:pt x="887319" y="48710"/>
                    <a:pt x="901198" y="38698"/>
                    <a:pt x="914400" y="28136"/>
                  </a:cubicBezTo>
                  <a:cubicBezTo>
                    <a:pt x="924757" y="19850"/>
                    <a:pt x="942535" y="0"/>
                    <a:pt x="942535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0" name="Freeform 117">
              <a:extLst>
                <a:ext uri="{FF2B5EF4-FFF2-40B4-BE49-F238E27FC236}">
                  <a16:creationId xmlns:a16="http://schemas.microsoft.com/office/drawing/2014/main" id="{CEBDE7DE-007A-48F7-92A0-47B1FA0E70AA}"/>
                </a:ext>
              </a:extLst>
            </p:cNvPr>
            <p:cNvSpPr/>
            <p:nvPr/>
          </p:nvSpPr>
          <p:spPr>
            <a:xfrm>
              <a:off x="4320505" y="2221895"/>
              <a:ext cx="476885" cy="336195"/>
            </a:xfrm>
            <a:custGeom>
              <a:avLst/>
              <a:gdLst>
                <a:gd name="connsiteX0" fmla="*/ 393895 w 1097509"/>
                <a:gd name="connsiteY0" fmla="*/ 126610 h 773723"/>
                <a:gd name="connsiteX1" fmla="*/ 576775 w 1097509"/>
                <a:gd name="connsiteY1" fmla="*/ 126610 h 773723"/>
                <a:gd name="connsiteX2" fmla="*/ 590843 w 1097509"/>
                <a:gd name="connsiteY2" fmla="*/ 168813 h 773723"/>
                <a:gd name="connsiteX3" fmla="*/ 520504 w 1097509"/>
                <a:gd name="connsiteY3" fmla="*/ 351693 h 773723"/>
                <a:gd name="connsiteX4" fmla="*/ 464233 w 1097509"/>
                <a:gd name="connsiteY4" fmla="*/ 365760 h 773723"/>
                <a:gd name="connsiteX5" fmla="*/ 422030 w 1097509"/>
                <a:gd name="connsiteY5" fmla="*/ 351693 h 773723"/>
                <a:gd name="connsiteX6" fmla="*/ 379827 w 1097509"/>
                <a:gd name="connsiteY6" fmla="*/ 267286 h 773723"/>
                <a:gd name="connsiteX7" fmla="*/ 393895 w 1097509"/>
                <a:gd name="connsiteY7" fmla="*/ 196948 h 773723"/>
                <a:gd name="connsiteX8" fmla="*/ 492369 w 1097509"/>
                <a:gd name="connsiteY8" fmla="*/ 154745 h 773723"/>
                <a:gd name="connsiteX9" fmla="*/ 618978 w 1097509"/>
                <a:gd name="connsiteY9" fmla="*/ 182880 h 773723"/>
                <a:gd name="connsiteX10" fmla="*/ 647113 w 1097509"/>
                <a:gd name="connsiteY10" fmla="*/ 225083 h 773723"/>
                <a:gd name="connsiteX11" fmla="*/ 675249 w 1097509"/>
                <a:gd name="connsiteY11" fmla="*/ 309490 h 773723"/>
                <a:gd name="connsiteX12" fmla="*/ 661181 w 1097509"/>
                <a:gd name="connsiteY12" fmla="*/ 393896 h 773723"/>
                <a:gd name="connsiteX13" fmla="*/ 604910 w 1097509"/>
                <a:gd name="connsiteY13" fmla="*/ 379828 h 773723"/>
                <a:gd name="connsiteX14" fmla="*/ 661181 w 1097509"/>
                <a:gd name="connsiteY14" fmla="*/ 225083 h 773723"/>
                <a:gd name="connsiteX15" fmla="*/ 844061 w 1097509"/>
                <a:gd name="connsiteY15" fmla="*/ 225083 h 773723"/>
                <a:gd name="connsiteX16" fmla="*/ 858129 w 1097509"/>
                <a:gd name="connsiteY16" fmla="*/ 182880 h 773723"/>
                <a:gd name="connsiteX17" fmla="*/ 844061 w 1097509"/>
                <a:gd name="connsiteY17" fmla="*/ 42203 h 773723"/>
                <a:gd name="connsiteX18" fmla="*/ 717452 w 1097509"/>
                <a:gd name="connsiteY18" fmla="*/ 98474 h 773723"/>
                <a:gd name="connsiteX19" fmla="*/ 731520 w 1097509"/>
                <a:gd name="connsiteY19" fmla="*/ 182880 h 773723"/>
                <a:gd name="connsiteX20" fmla="*/ 829993 w 1097509"/>
                <a:gd name="connsiteY20" fmla="*/ 168813 h 773723"/>
                <a:gd name="connsiteX21" fmla="*/ 914400 w 1097509"/>
                <a:gd name="connsiteY21" fmla="*/ 140677 h 773723"/>
                <a:gd name="connsiteX22" fmla="*/ 928467 w 1097509"/>
                <a:gd name="connsiteY22" fmla="*/ 337625 h 773723"/>
                <a:gd name="connsiteX23" fmla="*/ 844061 w 1097509"/>
                <a:gd name="connsiteY23" fmla="*/ 379828 h 773723"/>
                <a:gd name="connsiteX24" fmla="*/ 815926 w 1097509"/>
                <a:gd name="connsiteY24" fmla="*/ 281354 h 773723"/>
                <a:gd name="connsiteX25" fmla="*/ 858129 w 1097509"/>
                <a:gd name="connsiteY25" fmla="*/ 267286 h 773723"/>
                <a:gd name="connsiteX26" fmla="*/ 942535 w 1097509"/>
                <a:gd name="connsiteY26" fmla="*/ 253219 h 773723"/>
                <a:gd name="connsiteX27" fmla="*/ 970670 w 1097509"/>
                <a:gd name="connsiteY27" fmla="*/ 225083 h 773723"/>
                <a:gd name="connsiteX28" fmla="*/ 970670 w 1097509"/>
                <a:gd name="connsiteY28" fmla="*/ 0 h 773723"/>
                <a:gd name="connsiteX29" fmla="*/ 900332 w 1097509"/>
                <a:gd name="connsiteY29" fmla="*/ 14068 h 773723"/>
                <a:gd name="connsiteX30" fmla="*/ 886264 w 1097509"/>
                <a:gd name="connsiteY30" fmla="*/ 56271 h 773723"/>
                <a:gd name="connsiteX31" fmla="*/ 900332 w 1097509"/>
                <a:gd name="connsiteY31" fmla="*/ 196948 h 773723"/>
                <a:gd name="connsiteX32" fmla="*/ 942535 w 1097509"/>
                <a:gd name="connsiteY32" fmla="*/ 253219 h 773723"/>
                <a:gd name="connsiteX33" fmla="*/ 1041009 w 1097509"/>
                <a:gd name="connsiteY33" fmla="*/ 323557 h 773723"/>
                <a:gd name="connsiteX34" fmla="*/ 1083212 w 1097509"/>
                <a:gd name="connsiteY34" fmla="*/ 309490 h 773723"/>
                <a:gd name="connsiteX35" fmla="*/ 1083212 w 1097509"/>
                <a:gd name="connsiteY35" fmla="*/ 182880 h 773723"/>
                <a:gd name="connsiteX36" fmla="*/ 1041009 w 1097509"/>
                <a:gd name="connsiteY36" fmla="*/ 168813 h 773723"/>
                <a:gd name="connsiteX37" fmla="*/ 956603 w 1097509"/>
                <a:gd name="connsiteY37" fmla="*/ 154745 h 773723"/>
                <a:gd name="connsiteX38" fmla="*/ 872197 w 1097509"/>
                <a:gd name="connsiteY38" fmla="*/ 168813 h 773723"/>
                <a:gd name="connsiteX39" fmla="*/ 844061 w 1097509"/>
                <a:gd name="connsiteY39" fmla="*/ 196948 h 773723"/>
                <a:gd name="connsiteX40" fmla="*/ 801858 w 1097509"/>
                <a:gd name="connsiteY40" fmla="*/ 309490 h 773723"/>
                <a:gd name="connsiteX41" fmla="*/ 787790 w 1097509"/>
                <a:gd name="connsiteY41" fmla="*/ 351693 h 773723"/>
                <a:gd name="connsiteX42" fmla="*/ 773723 w 1097509"/>
                <a:gd name="connsiteY42" fmla="*/ 478302 h 773723"/>
                <a:gd name="connsiteX43" fmla="*/ 675249 w 1097509"/>
                <a:gd name="connsiteY43" fmla="*/ 548640 h 773723"/>
                <a:gd name="connsiteX44" fmla="*/ 604910 w 1097509"/>
                <a:gd name="connsiteY44" fmla="*/ 393896 h 773723"/>
                <a:gd name="connsiteX45" fmla="*/ 562707 w 1097509"/>
                <a:gd name="connsiteY45" fmla="*/ 422031 h 773723"/>
                <a:gd name="connsiteX46" fmla="*/ 506437 w 1097509"/>
                <a:gd name="connsiteY46" fmla="*/ 436099 h 773723"/>
                <a:gd name="connsiteX47" fmla="*/ 464233 w 1097509"/>
                <a:gd name="connsiteY47" fmla="*/ 450166 h 773723"/>
                <a:gd name="connsiteX48" fmla="*/ 337624 w 1097509"/>
                <a:gd name="connsiteY48" fmla="*/ 436099 h 773723"/>
                <a:gd name="connsiteX49" fmla="*/ 379827 w 1097509"/>
                <a:gd name="connsiteY49" fmla="*/ 225083 h 773723"/>
                <a:gd name="connsiteX50" fmla="*/ 422030 w 1097509"/>
                <a:gd name="connsiteY50" fmla="*/ 196948 h 773723"/>
                <a:gd name="connsiteX51" fmla="*/ 450166 w 1097509"/>
                <a:gd name="connsiteY51" fmla="*/ 168813 h 773723"/>
                <a:gd name="connsiteX52" fmla="*/ 492369 w 1097509"/>
                <a:gd name="connsiteY52" fmla="*/ 182880 h 773723"/>
                <a:gd name="connsiteX53" fmla="*/ 478301 w 1097509"/>
                <a:gd name="connsiteY53" fmla="*/ 239151 h 773723"/>
                <a:gd name="connsiteX54" fmla="*/ 422030 w 1097509"/>
                <a:gd name="connsiteY54" fmla="*/ 323557 h 773723"/>
                <a:gd name="connsiteX55" fmla="*/ 281353 w 1097509"/>
                <a:gd name="connsiteY55" fmla="*/ 309490 h 773723"/>
                <a:gd name="connsiteX56" fmla="*/ 309489 w 1097509"/>
                <a:gd name="connsiteY56" fmla="*/ 225083 h 773723"/>
                <a:gd name="connsiteX57" fmla="*/ 351692 w 1097509"/>
                <a:gd name="connsiteY57" fmla="*/ 140677 h 773723"/>
                <a:gd name="connsiteX58" fmla="*/ 309489 w 1097509"/>
                <a:gd name="connsiteY58" fmla="*/ 112542 h 773723"/>
                <a:gd name="connsiteX59" fmla="*/ 225083 w 1097509"/>
                <a:gd name="connsiteY59" fmla="*/ 182880 h 773723"/>
                <a:gd name="connsiteX60" fmla="*/ 225083 w 1097509"/>
                <a:gd name="connsiteY60" fmla="*/ 323557 h 773723"/>
                <a:gd name="connsiteX61" fmla="*/ 267286 w 1097509"/>
                <a:gd name="connsiteY61" fmla="*/ 337625 h 773723"/>
                <a:gd name="connsiteX62" fmla="*/ 323557 w 1097509"/>
                <a:gd name="connsiteY62" fmla="*/ 365760 h 773723"/>
                <a:gd name="connsiteX63" fmla="*/ 365760 w 1097509"/>
                <a:gd name="connsiteY63" fmla="*/ 351693 h 773723"/>
                <a:gd name="connsiteX64" fmla="*/ 267286 w 1097509"/>
                <a:gd name="connsiteY64" fmla="*/ 309490 h 773723"/>
                <a:gd name="connsiteX65" fmla="*/ 168812 w 1097509"/>
                <a:gd name="connsiteY65" fmla="*/ 323557 h 773723"/>
                <a:gd name="connsiteX66" fmla="*/ 225083 w 1097509"/>
                <a:gd name="connsiteY66" fmla="*/ 576776 h 773723"/>
                <a:gd name="connsiteX67" fmla="*/ 267286 w 1097509"/>
                <a:gd name="connsiteY67" fmla="*/ 604911 h 773723"/>
                <a:gd name="connsiteX68" fmla="*/ 337624 w 1097509"/>
                <a:gd name="connsiteY68" fmla="*/ 590843 h 773723"/>
                <a:gd name="connsiteX69" fmla="*/ 379827 w 1097509"/>
                <a:gd name="connsiteY69" fmla="*/ 618979 h 773723"/>
                <a:gd name="connsiteX70" fmla="*/ 351692 w 1097509"/>
                <a:gd name="connsiteY70" fmla="*/ 675250 h 773723"/>
                <a:gd name="connsiteX71" fmla="*/ 267286 w 1097509"/>
                <a:gd name="connsiteY71" fmla="*/ 717453 h 773723"/>
                <a:gd name="connsiteX72" fmla="*/ 225083 w 1097509"/>
                <a:gd name="connsiteY72" fmla="*/ 745588 h 773723"/>
                <a:gd name="connsiteX73" fmla="*/ 154744 w 1097509"/>
                <a:gd name="connsiteY73" fmla="*/ 773723 h 773723"/>
                <a:gd name="connsiteX74" fmla="*/ 84406 w 1097509"/>
                <a:gd name="connsiteY74" fmla="*/ 759656 h 773723"/>
                <a:gd name="connsiteX75" fmla="*/ 112541 w 1097509"/>
                <a:gd name="connsiteY75" fmla="*/ 618979 h 773723"/>
                <a:gd name="connsiteX76" fmla="*/ 196947 w 1097509"/>
                <a:gd name="connsiteY76" fmla="*/ 562708 h 773723"/>
                <a:gd name="connsiteX77" fmla="*/ 281353 w 1097509"/>
                <a:gd name="connsiteY77" fmla="*/ 506437 h 773723"/>
                <a:gd name="connsiteX78" fmla="*/ 281353 w 1097509"/>
                <a:gd name="connsiteY78" fmla="*/ 309490 h 773723"/>
                <a:gd name="connsiteX79" fmla="*/ 253218 w 1097509"/>
                <a:gd name="connsiteY79" fmla="*/ 281354 h 773723"/>
                <a:gd name="connsiteX80" fmla="*/ 211015 w 1097509"/>
                <a:gd name="connsiteY80" fmla="*/ 267286 h 773723"/>
                <a:gd name="connsiteX81" fmla="*/ 154744 w 1097509"/>
                <a:gd name="connsiteY81" fmla="*/ 309490 h 773723"/>
                <a:gd name="connsiteX82" fmla="*/ 140677 w 1097509"/>
                <a:gd name="connsiteY82" fmla="*/ 365760 h 773723"/>
                <a:gd name="connsiteX83" fmla="*/ 126609 w 1097509"/>
                <a:gd name="connsiteY83" fmla="*/ 464234 h 773723"/>
                <a:gd name="connsiteX84" fmla="*/ 14067 w 1097509"/>
                <a:gd name="connsiteY84" fmla="*/ 422031 h 773723"/>
                <a:gd name="connsiteX85" fmla="*/ 0 w 1097509"/>
                <a:gd name="connsiteY85" fmla="*/ 379828 h 773723"/>
                <a:gd name="connsiteX86" fmla="*/ 14067 w 1097509"/>
                <a:gd name="connsiteY86" fmla="*/ 295422 h 773723"/>
                <a:gd name="connsiteX87" fmla="*/ 126609 w 1097509"/>
                <a:gd name="connsiteY87" fmla="*/ 295422 h 773723"/>
                <a:gd name="connsiteX88" fmla="*/ 154744 w 1097509"/>
                <a:gd name="connsiteY88" fmla="*/ 351693 h 773723"/>
                <a:gd name="connsiteX89" fmla="*/ 182880 w 1097509"/>
                <a:gd name="connsiteY89" fmla="*/ 436099 h 773723"/>
                <a:gd name="connsiteX90" fmla="*/ 168812 w 1097509"/>
                <a:gd name="connsiteY90" fmla="*/ 534573 h 773723"/>
                <a:gd name="connsiteX91" fmla="*/ 70338 w 1097509"/>
                <a:gd name="connsiteY91" fmla="*/ 520505 h 773723"/>
                <a:gd name="connsiteX92" fmla="*/ 112541 w 1097509"/>
                <a:gd name="connsiteY92" fmla="*/ 407963 h 773723"/>
                <a:gd name="connsiteX93" fmla="*/ 267286 w 1097509"/>
                <a:gd name="connsiteY93" fmla="*/ 422031 h 773723"/>
                <a:gd name="connsiteX94" fmla="*/ 309489 w 1097509"/>
                <a:gd name="connsiteY94" fmla="*/ 520505 h 773723"/>
                <a:gd name="connsiteX95" fmla="*/ 365760 w 1097509"/>
                <a:gd name="connsiteY95" fmla="*/ 604911 h 773723"/>
                <a:gd name="connsiteX96" fmla="*/ 436098 w 1097509"/>
                <a:gd name="connsiteY96" fmla="*/ 590843 h 773723"/>
                <a:gd name="connsiteX97" fmla="*/ 464233 w 1097509"/>
                <a:gd name="connsiteY97" fmla="*/ 534573 h 773723"/>
                <a:gd name="connsiteX98" fmla="*/ 478301 w 1097509"/>
                <a:gd name="connsiteY98" fmla="*/ 168813 h 773723"/>
                <a:gd name="connsiteX99" fmla="*/ 520504 w 1097509"/>
                <a:gd name="connsiteY99" fmla="*/ 140677 h 773723"/>
                <a:gd name="connsiteX100" fmla="*/ 548640 w 1097509"/>
                <a:gd name="connsiteY100" fmla="*/ 112542 h 773723"/>
                <a:gd name="connsiteX101" fmla="*/ 633046 w 1097509"/>
                <a:gd name="connsiteY101" fmla="*/ 126610 h 773723"/>
                <a:gd name="connsiteX102" fmla="*/ 647113 w 1097509"/>
                <a:gd name="connsiteY102" fmla="*/ 168813 h 773723"/>
                <a:gd name="connsiteX103" fmla="*/ 647113 w 1097509"/>
                <a:gd name="connsiteY103" fmla="*/ 281354 h 773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097509" h="773723">
                  <a:moveTo>
                    <a:pt x="393895" y="126610"/>
                  </a:moveTo>
                  <a:cubicBezTo>
                    <a:pt x="452616" y="116823"/>
                    <a:pt x="517944" y="97195"/>
                    <a:pt x="576775" y="126610"/>
                  </a:cubicBezTo>
                  <a:cubicBezTo>
                    <a:pt x="590038" y="133242"/>
                    <a:pt x="586154" y="154745"/>
                    <a:pt x="590843" y="168813"/>
                  </a:cubicBezTo>
                  <a:cubicBezTo>
                    <a:pt x="577858" y="311647"/>
                    <a:pt x="621894" y="313672"/>
                    <a:pt x="520504" y="351693"/>
                  </a:cubicBezTo>
                  <a:cubicBezTo>
                    <a:pt x="502401" y="358482"/>
                    <a:pt x="482990" y="361071"/>
                    <a:pt x="464233" y="365760"/>
                  </a:cubicBezTo>
                  <a:cubicBezTo>
                    <a:pt x="450165" y="361071"/>
                    <a:pt x="434745" y="359322"/>
                    <a:pt x="422030" y="351693"/>
                  </a:cubicBezTo>
                  <a:cubicBezTo>
                    <a:pt x="385143" y="329561"/>
                    <a:pt x="389941" y="307743"/>
                    <a:pt x="379827" y="267286"/>
                  </a:cubicBezTo>
                  <a:cubicBezTo>
                    <a:pt x="384516" y="243840"/>
                    <a:pt x="382032" y="217708"/>
                    <a:pt x="393895" y="196948"/>
                  </a:cubicBezTo>
                  <a:cubicBezTo>
                    <a:pt x="410087" y="168613"/>
                    <a:pt x="467838" y="160878"/>
                    <a:pt x="492369" y="154745"/>
                  </a:cubicBezTo>
                  <a:cubicBezTo>
                    <a:pt x="534572" y="164123"/>
                    <a:pt x="579621" y="164990"/>
                    <a:pt x="618978" y="182880"/>
                  </a:cubicBezTo>
                  <a:cubicBezTo>
                    <a:pt x="634370" y="189876"/>
                    <a:pt x="640246" y="209633"/>
                    <a:pt x="647113" y="225083"/>
                  </a:cubicBezTo>
                  <a:cubicBezTo>
                    <a:pt x="659158" y="252184"/>
                    <a:pt x="675249" y="309490"/>
                    <a:pt x="675249" y="309490"/>
                  </a:cubicBezTo>
                  <a:cubicBezTo>
                    <a:pt x="670560" y="337625"/>
                    <a:pt x="681350" y="373727"/>
                    <a:pt x="661181" y="393896"/>
                  </a:cubicBezTo>
                  <a:cubicBezTo>
                    <a:pt x="647509" y="407567"/>
                    <a:pt x="610466" y="398347"/>
                    <a:pt x="604910" y="379828"/>
                  </a:cubicBezTo>
                  <a:cubicBezTo>
                    <a:pt x="571713" y="269171"/>
                    <a:pt x="603210" y="263731"/>
                    <a:pt x="661181" y="225083"/>
                  </a:cubicBezTo>
                  <a:cubicBezTo>
                    <a:pt x="719902" y="234870"/>
                    <a:pt x="785230" y="254498"/>
                    <a:pt x="844061" y="225083"/>
                  </a:cubicBezTo>
                  <a:cubicBezTo>
                    <a:pt x="857324" y="218451"/>
                    <a:pt x="853440" y="196948"/>
                    <a:pt x="858129" y="182880"/>
                  </a:cubicBezTo>
                  <a:cubicBezTo>
                    <a:pt x="853440" y="135988"/>
                    <a:pt x="877384" y="75526"/>
                    <a:pt x="844061" y="42203"/>
                  </a:cubicBezTo>
                  <a:cubicBezTo>
                    <a:pt x="752597" y="-49261"/>
                    <a:pt x="729437" y="62520"/>
                    <a:pt x="717452" y="98474"/>
                  </a:cubicBezTo>
                  <a:cubicBezTo>
                    <a:pt x="722141" y="126609"/>
                    <a:pt x="707332" y="167762"/>
                    <a:pt x="731520" y="182880"/>
                  </a:cubicBezTo>
                  <a:cubicBezTo>
                    <a:pt x="759637" y="200454"/>
                    <a:pt x="797685" y="176269"/>
                    <a:pt x="829993" y="168813"/>
                  </a:cubicBezTo>
                  <a:cubicBezTo>
                    <a:pt x="858891" y="162144"/>
                    <a:pt x="914400" y="140677"/>
                    <a:pt x="914400" y="140677"/>
                  </a:cubicBezTo>
                  <a:cubicBezTo>
                    <a:pt x="962958" y="213514"/>
                    <a:pt x="969516" y="204218"/>
                    <a:pt x="928467" y="337625"/>
                  </a:cubicBezTo>
                  <a:cubicBezTo>
                    <a:pt x="922234" y="357882"/>
                    <a:pt x="859934" y="374537"/>
                    <a:pt x="844061" y="379828"/>
                  </a:cubicBezTo>
                  <a:cubicBezTo>
                    <a:pt x="792303" y="362575"/>
                    <a:pt x="765749" y="369163"/>
                    <a:pt x="815926" y="281354"/>
                  </a:cubicBezTo>
                  <a:cubicBezTo>
                    <a:pt x="823283" y="268479"/>
                    <a:pt x="843653" y="270503"/>
                    <a:pt x="858129" y="267286"/>
                  </a:cubicBezTo>
                  <a:cubicBezTo>
                    <a:pt x="885973" y="261098"/>
                    <a:pt x="914400" y="257908"/>
                    <a:pt x="942535" y="253219"/>
                  </a:cubicBezTo>
                  <a:cubicBezTo>
                    <a:pt x="951913" y="243840"/>
                    <a:pt x="963846" y="236456"/>
                    <a:pt x="970670" y="225083"/>
                  </a:cubicBezTo>
                  <a:cubicBezTo>
                    <a:pt x="1007109" y="164351"/>
                    <a:pt x="973356" y="34913"/>
                    <a:pt x="970670" y="0"/>
                  </a:cubicBezTo>
                  <a:cubicBezTo>
                    <a:pt x="947224" y="4689"/>
                    <a:pt x="920227" y="805"/>
                    <a:pt x="900332" y="14068"/>
                  </a:cubicBezTo>
                  <a:cubicBezTo>
                    <a:pt x="887994" y="22293"/>
                    <a:pt x="886264" y="41442"/>
                    <a:pt x="886264" y="56271"/>
                  </a:cubicBezTo>
                  <a:cubicBezTo>
                    <a:pt x="886264" y="103397"/>
                    <a:pt x="887385" y="151635"/>
                    <a:pt x="900332" y="196948"/>
                  </a:cubicBezTo>
                  <a:cubicBezTo>
                    <a:pt x="906773" y="219492"/>
                    <a:pt x="925956" y="236640"/>
                    <a:pt x="942535" y="253219"/>
                  </a:cubicBezTo>
                  <a:cubicBezTo>
                    <a:pt x="959985" y="270669"/>
                    <a:pt x="1017045" y="307581"/>
                    <a:pt x="1041009" y="323557"/>
                  </a:cubicBezTo>
                  <a:cubicBezTo>
                    <a:pt x="1055077" y="318868"/>
                    <a:pt x="1072727" y="319975"/>
                    <a:pt x="1083212" y="309490"/>
                  </a:cubicBezTo>
                  <a:cubicBezTo>
                    <a:pt x="1109830" y="282872"/>
                    <a:pt x="1092929" y="199884"/>
                    <a:pt x="1083212" y="182880"/>
                  </a:cubicBezTo>
                  <a:cubicBezTo>
                    <a:pt x="1075855" y="170005"/>
                    <a:pt x="1055484" y="172030"/>
                    <a:pt x="1041009" y="168813"/>
                  </a:cubicBezTo>
                  <a:cubicBezTo>
                    <a:pt x="1013165" y="162625"/>
                    <a:pt x="984738" y="159434"/>
                    <a:pt x="956603" y="154745"/>
                  </a:cubicBezTo>
                  <a:cubicBezTo>
                    <a:pt x="928468" y="159434"/>
                    <a:pt x="898904" y="158798"/>
                    <a:pt x="872197" y="168813"/>
                  </a:cubicBezTo>
                  <a:cubicBezTo>
                    <a:pt x="859778" y="173470"/>
                    <a:pt x="851418" y="185912"/>
                    <a:pt x="844061" y="196948"/>
                  </a:cubicBezTo>
                  <a:cubicBezTo>
                    <a:pt x="811282" y="246116"/>
                    <a:pt x="817322" y="255366"/>
                    <a:pt x="801858" y="309490"/>
                  </a:cubicBezTo>
                  <a:cubicBezTo>
                    <a:pt x="797784" y="323748"/>
                    <a:pt x="792479" y="337625"/>
                    <a:pt x="787790" y="351693"/>
                  </a:cubicBezTo>
                  <a:cubicBezTo>
                    <a:pt x="783101" y="393896"/>
                    <a:pt x="788966" y="438670"/>
                    <a:pt x="773723" y="478302"/>
                  </a:cubicBezTo>
                  <a:cubicBezTo>
                    <a:pt x="754089" y="529352"/>
                    <a:pt x="716276" y="534965"/>
                    <a:pt x="675249" y="548640"/>
                  </a:cubicBezTo>
                  <a:cubicBezTo>
                    <a:pt x="543267" y="515646"/>
                    <a:pt x="694005" y="572086"/>
                    <a:pt x="604910" y="393896"/>
                  </a:cubicBezTo>
                  <a:cubicBezTo>
                    <a:pt x="597349" y="378774"/>
                    <a:pt x="578247" y="415371"/>
                    <a:pt x="562707" y="422031"/>
                  </a:cubicBezTo>
                  <a:cubicBezTo>
                    <a:pt x="544936" y="429647"/>
                    <a:pt x="525027" y="430788"/>
                    <a:pt x="506437" y="436099"/>
                  </a:cubicBezTo>
                  <a:cubicBezTo>
                    <a:pt x="492179" y="440173"/>
                    <a:pt x="478301" y="445477"/>
                    <a:pt x="464233" y="450166"/>
                  </a:cubicBezTo>
                  <a:cubicBezTo>
                    <a:pt x="422030" y="445477"/>
                    <a:pt x="358691" y="472967"/>
                    <a:pt x="337624" y="436099"/>
                  </a:cubicBezTo>
                  <a:cubicBezTo>
                    <a:pt x="291259" y="354961"/>
                    <a:pt x="321791" y="271513"/>
                    <a:pt x="379827" y="225083"/>
                  </a:cubicBezTo>
                  <a:cubicBezTo>
                    <a:pt x="393029" y="214521"/>
                    <a:pt x="408828" y="207510"/>
                    <a:pt x="422030" y="196948"/>
                  </a:cubicBezTo>
                  <a:cubicBezTo>
                    <a:pt x="432387" y="188663"/>
                    <a:pt x="440787" y="178191"/>
                    <a:pt x="450166" y="168813"/>
                  </a:cubicBezTo>
                  <a:cubicBezTo>
                    <a:pt x="464234" y="173502"/>
                    <a:pt x="486862" y="169112"/>
                    <a:pt x="492369" y="182880"/>
                  </a:cubicBezTo>
                  <a:cubicBezTo>
                    <a:pt x="499550" y="200831"/>
                    <a:pt x="486948" y="221858"/>
                    <a:pt x="478301" y="239151"/>
                  </a:cubicBezTo>
                  <a:cubicBezTo>
                    <a:pt x="463179" y="269396"/>
                    <a:pt x="422030" y="323557"/>
                    <a:pt x="422030" y="323557"/>
                  </a:cubicBezTo>
                  <a:cubicBezTo>
                    <a:pt x="375138" y="318868"/>
                    <a:pt x="316819" y="340523"/>
                    <a:pt x="281353" y="309490"/>
                  </a:cubicBezTo>
                  <a:cubicBezTo>
                    <a:pt x="259033" y="289960"/>
                    <a:pt x="297444" y="252184"/>
                    <a:pt x="309489" y="225083"/>
                  </a:cubicBezTo>
                  <a:cubicBezTo>
                    <a:pt x="382213" y="61454"/>
                    <a:pt x="300384" y="294596"/>
                    <a:pt x="351692" y="140677"/>
                  </a:cubicBezTo>
                  <a:cubicBezTo>
                    <a:pt x="337624" y="131299"/>
                    <a:pt x="326226" y="114933"/>
                    <a:pt x="309489" y="112542"/>
                  </a:cubicBezTo>
                  <a:cubicBezTo>
                    <a:pt x="246920" y="103604"/>
                    <a:pt x="246630" y="139787"/>
                    <a:pt x="225083" y="182880"/>
                  </a:cubicBezTo>
                  <a:cubicBezTo>
                    <a:pt x="216426" y="226166"/>
                    <a:pt x="196226" y="280271"/>
                    <a:pt x="225083" y="323557"/>
                  </a:cubicBezTo>
                  <a:cubicBezTo>
                    <a:pt x="233308" y="335895"/>
                    <a:pt x="253656" y="331784"/>
                    <a:pt x="267286" y="337625"/>
                  </a:cubicBezTo>
                  <a:cubicBezTo>
                    <a:pt x="286561" y="345886"/>
                    <a:pt x="304800" y="356382"/>
                    <a:pt x="323557" y="365760"/>
                  </a:cubicBezTo>
                  <a:cubicBezTo>
                    <a:pt x="337625" y="361071"/>
                    <a:pt x="365760" y="366522"/>
                    <a:pt x="365760" y="351693"/>
                  </a:cubicBezTo>
                  <a:cubicBezTo>
                    <a:pt x="365760" y="327404"/>
                    <a:pt x="273303" y="310994"/>
                    <a:pt x="267286" y="309490"/>
                  </a:cubicBezTo>
                  <a:cubicBezTo>
                    <a:pt x="234461" y="314179"/>
                    <a:pt x="180454" y="292510"/>
                    <a:pt x="168812" y="323557"/>
                  </a:cubicBezTo>
                  <a:cubicBezTo>
                    <a:pt x="122047" y="448264"/>
                    <a:pt x="150574" y="514686"/>
                    <a:pt x="225083" y="576776"/>
                  </a:cubicBezTo>
                  <a:cubicBezTo>
                    <a:pt x="238071" y="587600"/>
                    <a:pt x="253218" y="595533"/>
                    <a:pt x="267286" y="604911"/>
                  </a:cubicBezTo>
                  <a:cubicBezTo>
                    <a:pt x="290732" y="600222"/>
                    <a:pt x="315647" y="600262"/>
                    <a:pt x="337624" y="590843"/>
                  </a:cubicBezTo>
                  <a:cubicBezTo>
                    <a:pt x="384826" y="570614"/>
                    <a:pt x="354680" y="518387"/>
                    <a:pt x="379827" y="618979"/>
                  </a:cubicBezTo>
                  <a:cubicBezTo>
                    <a:pt x="370449" y="637736"/>
                    <a:pt x="365117" y="659140"/>
                    <a:pt x="351692" y="675250"/>
                  </a:cubicBezTo>
                  <a:cubicBezTo>
                    <a:pt x="322897" y="709805"/>
                    <a:pt x="302948" y="699622"/>
                    <a:pt x="267286" y="717453"/>
                  </a:cubicBezTo>
                  <a:cubicBezTo>
                    <a:pt x="252164" y="725014"/>
                    <a:pt x="240205" y="738027"/>
                    <a:pt x="225083" y="745588"/>
                  </a:cubicBezTo>
                  <a:cubicBezTo>
                    <a:pt x="202496" y="756881"/>
                    <a:pt x="178190" y="764345"/>
                    <a:pt x="154744" y="773723"/>
                  </a:cubicBezTo>
                  <a:cubicBezTo>
                    <a:pt x="131298" y="769034"/>
                    <a:pt x="95099" y="781042"/>
                    <a:pt x="84406" y="759656"/>
                  </a:cubicBezTo>
                  <a:cubicBezTo>
                    <a:pt x="82533" y="755910"/>
                    <a:pt x="96054" y="643710"/>
                    <a:pt x="112541" y="618979"/>
                  </a:cubicBezTo>
                  <a:cubicBezTo>
                    <a:pt x="156616" y="552866"/>
                    <a:pt x="142290" y="593073"/>
                    <a:pt x="196947" y="562708"/>
                  </a:cubicBezTo>
                  <a:cubicBezTo>
                    <a:pt x="226506" y="546286"/>
                    <a:pt x="281353" y="506437"/>
                    <a:pt x="281353" y="506437"/>
                  </a:cubicBezTo>
                  <a:cubicBezTo>
                    <a:pt x="301930" y="424129"/>
                    <a:pt x="309338" y="421431"/>
                    <a:pt x="281353" y="309490"/>
                  </a:cubicBezTo>
                  <a:cubicBezTo>
                    <a:pt x="278136" y="296623"/>
                    <a:pt x="264591" y="288178"/>
                    <a:pt x="253218" y="281354"/>
                  </a:cubicBezTo>
                  <a:cubicBezTo>
                    <a:pt x="240503" y="273725"/>
                    <a:pt x="225083" y="271975"/>
                    <a:pt x="211015" y="267286"/>
                  </a:cubicBezTo>
                  <a:cubicBezTo>
                    <a:pt x="192258" y="281354"/>
                    <a:pt x="168372" y="290411"/>
                    <a:pt x="154744" y="309490"/>
                  </a:cubicBezTo>
                  <a:cubicBezTo>
                    <a:pt x="143506" y="325223"/>
                    <a:pt x="144136" y="346738"/>
                    <a:pt x="140677" y="365760"/>
                  </a:cubicBezTo>
                  <a:cubicBezTo>
                    <a:pt x="134746" y="398383"/>
                    <a:pt x="131298" y="431409"/>
                    <a:pt x="126609" y="464234"/>
                  </a:cubicBezTo>
                  <a:cubicBezTo>
                    <a:pt x="75293" y="455681"/>
                    <a:pt x="40902" y="466756"/>
                    <a:pt x="14067" y="422031"/>
                  </a:cubicBezTo>
                  <a:cubicBezTo>
                    <a:pt x="6438" y="409316"/>
                    <a:pt x="4689" y="393896"/>
                    <a:pt x="0" y="379828"/>
                  </a:cubicBezTo>
                  <a:cubicBezTo>
                    <a:pt x="4689" y="351693"/>
                    <a:pt x="-84" y="320187"/>
                    <a:pt x="14067" y="295422"/>
                  </a:cubicBezTo>
                  <a:cubicBezTo>
                    <a:pt x="31814" y="264365"/>
                    <a:pt x="117740" y="293648"/>
                    <a:pt x="126609" y="295422"/>
                  </a:cubicBezTo>
                  <a:cubicBezTo>
                    <a:pt x="135987" y="314179"/>
                    <a:pt x="146956" y="332222"/>
                    <a:pt x="154744" y="351693"/>
                  </a:cubicBezTo>
                  <a:cubicBezTo>
                    <a:pt x="165758" y="379229"/>
                    <a:pt x="182880" y="436099"/>
                    <a:pt x="182880" y="436099"/>
                  </a:cubicBezTo>
                  <a:cubicBezTo>
                    <a:pt x="178191" y="468924"/>
                    <a:pt x="195338" y="514678"/>
                    <a:pt x="168812" y="534573"/>
                  </a:cubicBezTo>
                  <a:cubicBezTo>
                    <a:pt x="142286" y="554468"/>
                    <a:pt x="91917" y="545680"/>
                    <a:pt x="70338" y="520505"/>
                  </a:cubicBezTo>
                  <a:cubicBezTo>
                    <a:pt x="32843" y="476761"/>
                    <a:pt x="89227" y="431277"/>
                    <a:pt x="112541" y="407963"/>
                  </a:cubicBezTo>
                  <a:cubicBezTo>
                    <a:pt x="164123" y="412652"/>
                    <a:pt x="217782" y="406799"/>
                    <a:pt x="267286" y="422031"/>
                  </a:cubicBezTo>
                  <a:cubicBezTo>
                    <a:pt x="297543" y="431341"/>
                    <a:pt x="301158" y="503843"/>
                    <a:pt x="309489" y="520505"/>
                  </a:cubicBezTo>
                  <a:cubicBezTo>
                    <a:pt x="324611" y="550750"/>
                    <a:pt x="365760" y="604911"/>
                    <a:pt x="365760" y="604911"/>
                  </a:cubicBezTo>
                  <a:cubicBezTo>
                    <a:pt x="389206" y="600222"/>
                    <a:pt x="416641" y="604741"/>
                    <a:pt x="436098" y="590843"/>
                  </a:cubicBezTo>
                  <a:cubicBezTo>
                    <a:pt x="453162" y="578654"/>
                    <a:pt x="462146" y="555440"/>
                    <a:pt x="464233" y="534573"/>
                  </a:cubicBezTo>
                  <a:cubicBezTo>
                    <a:pt x="476373" y="413168"/>
                    <a:pt x="461046" y="289597"/>
                    <a:pt x="478301" y="168813"/>
                  </a:cubicBezTo>
                  <a:cubicBezTo>
                    <a:pt x="480692" y="152076"/>
                    <a:pt x="507302" y="151239"/>
                    <a:pt x="520504" y="140677"/>
                  </a:cubicBezTo>
                  <a:cubicBezTo>
                    <a:pt x="530861" y="132392"/>
                    <a:pt x="539261" y="121920"/>
                    <a:pt x="548640" y="112542"/>
                  </a:cubicBezTo>
                  <a:cubicBezTo>
                    <a:pt x="576775" y="117231"/>
                    <a:pt x="608281" y="112458"/>
                    <a:pt x="633046" y="126610"/>
                  </a:cubicBezTo>
                  <a:cubicBezTo>
                    <a:pt x="645921" y="133967"/>
                    <a:pt x="645771" y="154045"/>
                    <a:pt x="647113" y="168813"/>
                  </a:cubicBezTo>
                  <a:cubicBezTo>
                    <a:pt x="650509" y="206173"/>
                    <a:pt x="647113" y="243840"/>
                    <a:pt x="647113" y="281354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1" name="Freeform 118">
              <a:extLst>
                <a:ext uri="{FF2B5EF4-FFF2-40B4-BE49-F238E27FC236}">
                  <a16:creationId xmlns:a16="http://schemas.microsoft.com/office/drawing/2014/main" id="{73DF033E-57BF-4BDC-B3A0-0F51B9792B75}"/>
                </a:ext>
              </a:extLst>
            </p:cNvPr>
            <p:cNvSpPr/>
            <p:nvPr/>
          </p:nvSpPr>
          <p:spPr>
            <a:xfrm>
              <a:off x="4973491" y="2081304"/>
              <a:ext cx="276136" cy="250619"/>
            </a:xfrm>
            <a:custGeom>
              <a:avLst/>
              <a:gdLst>
                <a:gd name="connsiteX0" fmla="*/ 30591 w 635502"/>
                <a:gd name="connsiteY0" fmla="*/ 154745 h 576776"/>
                <a:gd name="connsiteX1" fmla="*/ 16523 w 635502"/>
                <a:gd name="connsiteY1" fmla="*/ 14068 h 576776"/>
                <a:gd name="connsiteX2" fmla="*/ 58726 w 635502"/>
                <a:gd name="connsiteY2" fmla="*/ 0 h 576776"/>
                <a:gd name="connsiteX3" fmla="*/ 100930 w 635502"/>
                <a:gd name="connsiteY3" fmla="*/ 14068 h 576776"/>
                <a:gd name="connsiteX4" fmla="*/ 100930 w 635502"/>
                <a:gd name="connsiteY4" fmla="*/ 154745 h 576776"/>
                <a:gd name="connsiteX5" fmla="*/ 72794 w 635502"/>
                <a:gd name="connsiteY5" fmla="*/ 84407 h 576776"/>
                <a:gd name="connsiteX6" fmla="*/ 129065 w 635502"/>
                <a:gd name="connsiteY6" fmla="*/ 98474 h 576776"/>
                <a:gd name="connsiteX7" fmla="*/ 157200 w 635502"/>
                <a:gd name="connsiteY7" fmla="*/ 126610 h 576776"/>
                <a:gd name="connsiteX8" fmla="*/ 227539 w 635502"/>
                <a:gd name="connsiteY8" fmla="*/ 182880 h 576776"/>
                <a:gd name="connsiteX9" fmla="*/ 227539 w 635502"/>
                <a:gd name="connsiteY9" fmla="*/ 98474 h 576776"/>
                <a:gd name="connsiteX10" fmla="*/ 171268 w 635502"/>
                <a:gd name="connsiteY10" fmla="*/ 42203 h 576776"/>
                <a:gd name="connsiteX11" fmla="*/ 171268 w 635502"/>
                <a:gd name="connsiteY11" fmla="*/ 154745 h 576776"/>
                <a:gd name="connsiteX12" fmla="*/ 255674 w 635502"/>
                <a:gd name="connsiteY12" fmla="*/ 112542 h 576776"/>
                <a:gd name="connsiteX13" fmla="*/ 382283 w 635502"/>
                <a:gd name="connsiteY13" fmla="*/ 126610 h 576776"/>
                <a:gd name="connsiteX14" fmla="*/ 396351 w 635502"/>
                <a:gd name="connsiteY14" fmla="*/ 168813 h 576776"/>
                <a:gd name="connsiteX15" fmla="*/ 382283 w 635502"/>
                <a:gd name="connsiteY15" fmla="*/ 253219 h 576776"/>
                <a:gd name="connsiteX16" fmla="*/ 340080 w 635502"/>
                <a:gd name="connsiteY16" fmla="*/ 225083 h 576776"/>
                <a:gd name="connsiteX17" fmla="*/ 396351 w 635502"/>
                <a:gd name="connsiteY17" fmla="*/ 140677 h 576776"/>
                <a:gd name="connsiteX18" fmla="*/ 466690 w 635502"/>
                <a:gd name="connsiteY18" fmla="*/ 182880 h 576776"/>
                <a:gd name="connsiteX19" fmla="*/ 494825 w 635502"/>
                <a:gd name="connsiteY19" fmla="*/ 267287 h 576776"/>
                <a:gd name="connsiteX20" fmla="*/ 480757 w 635502"/>
                <a:gd name="connsiteY20" fmla="*/ 337625 h 576776"/>
                <a:gd name="connsiteX21" fmla="*/ 396351 w 635502"/>
                <a:gd name="connsiteY21" fmla="*/ 365760 h 576776"/>
                <a:gd name="connsiteX22" fmla="*/ 340080 w 635502"/>
                <a:gd name="connsiteY22" fmla="*/ 295422 h 576776"/>
                <a:gd name="connsiteX23" fmla="*/ 269742 w 635502"/>
                <a:gd name="connsiteY23" fmla="*/ 225083 h 576776"/>
                <a:gd name="connsiteX24" fmla="*/ 129065 w 635502"/>
                <a:gd name="connsiteY24" fmla="*/ 281354 h 576776"/>
                <a:gd name="connsiteX25" fmla="*/ 157200 w 635502"/>
                <a:gd name="connsiteY25" fmla="*/ 309490 h 576776"/>
                <a:gd name="connsiteX26" fmla="*/ 143133 w 635502"/>
                <a:gd name="connsiteY26" fmla="*/ 351693 h 576776"/>
                <a:gd name="connsiteX27" fmla="*/ 114997 w 635502"/>
                <a:gd name="connsiteY27" fmla="*/ 323557 h 576776"/>
                <a:gd name="connsiteX28" fmla="*/ 72794 w 635502"/>
                <a:gd name="connsiteY28" fmla="*/ 295422 h 576776"/>
                <a:gd name="connsiteX29" fmla="*/ 86862 w 635502"/>
                <a:gd name="connsiteY29" fmla="*/ 225083 h 576776"/>
                <a:gd name="connsiteX30" fmla="*/ 199403 w 635502"/>
                <a:gd name="connsiteY30" fmla="*/ 225083 h 576776"/>
                <a:gd name="connsiteX31" fmla="*/ 227539 w 635502"/>
                <a:gd name="connsiteY31" fmla="*/ 253219 h 576776"/>
                <a:gd name="connsiteX32" fmla="*/ 227539 w 635502"/>
                <a:gd name="connsiteY32" fmla="*/ 393896 h 576776"/>
                <a:gd name="connsiteX33" fmla="*/ 241606 w 635502"/>
                <a:gd name="connsiteY33" fmla="*/ 492370 h 576776"/>
                <a:gd name="connsiteX34" fmla="*/ 269742 w 635502"/>
                <a:gd name="connsiteY34" fmla="*/ 464234 h 576776"/>
                <a:gd name="connsiteX35" fmla="*/ 283810 w 635502"/>
                <a:gd name="connsiteY35" fmla="*/ 422031 h 576776"/>
                <a:gd name="connsiteX36" fmla="*/ 269742 w 635502"/>
                <a:gd name="connsiteY36" fmla="*/ 337625 h 576776"/>
                <a:gd name="connsiteX37" fmla="*/ 241606 w 635502"/>
                <a:gd name="connsiteY37" fmla="*/ 365760 h 576776"/>
                <a:gd name="connsiteX38" fmla="*/ 227539 w 635502"/>
                <a:gd name="connsiteY38" fmla="*/ 407963 h 576776"/>
                <a:gd name="connsiteX39" fmla="*/ 269742 w 635502"/>
                <a:gd name="connsiteY39" fmla="*/ 534573 h 576776"/>
                <a:gd name="connsiteX40" fmla="*/ 311945 w 635502"/>
                <a:gd name="connsiteY40" fmla="*/ 520505 h 576776"/>
                <a:gd name="connsiteX41" fmla="*/ 354148 w 635502"/>
                <a:gd name="connsiteY41" fmla="*/ 436099 h 576776"/>
                <a:gd name="connsiteX42" fmla="*/ 438554 w 635502"/>
                <a:gd name="connsiteY42" fmla="*/ 379828 h 576776"/>
                <a:gd name="connsiteX43" fmla="*/ 565163 w 635502"/>
                <a:gd name="connsiteY43" fmla="*/ 436099 h 576776"/>
                <a:gd name="connsiteX44" fmla="*/ 551096 w 635502"/>
                <a:gd name="connsiteY44" fmla="*/ 534573 h 576776"/>
                <a:gd name="connsiteX45" fmla="*/ 466690 w 635502"/>
                <a:gd name="connsiteY45" fmla="*/ 562708 h 576776"/>
                <a:gd name="connsiteX46" fmla="*/ 424486 w 635502"/>
                <a:gd name="connsiteY46" fmla="*/ 548640 h 576776"/>
                <a:gd name="connsiteX47" fmla="*/ 410419 w 635502"/>
                <a:gd name="connsiteY47" fmla="*/ 337625 h 576776"/>
                <a:gd name="connsiteX48" fmla="*/ 508893 w 635502"/>
                <a:gd name="connsiteY48" fmla="*/ 351693 h 576776"/>
                <a:gd name="connsiteX49" fmla="*/ 537028 w 635502"/>
                <a:gd name="connsiteY49" fmla="*/ 393896 h 576776"/>
                <a:gd name="connsiteX50" fmla="*/ 607366 w 635502"/>
                <a:gd name="connsiteY50" fmla="*/ 478302 h 576776"/>
                <a:gd name="connsiteX51" fmla="*/ 593299 w 635502"/>
                <a:gd name="connsiteY51" fmla="*/ 506437 h 576776"/>
                <a:gd name="connsiteX52" fmla="*/ 551096 w 635502"/>
                <a:gd name="connsiteY52" fmla="*/ 492370 h 576776"/>
                <a:gd name="connsiteX53" fmla="*/ 508893 w 635502"/>
                <a:gd name="connsiteY53" fmla="*/ 506437 h 576776"/>
                <a:gd name="connsiteX54" fmla="*/ 452622 w 635502"/>
                <a:gd name="connsiteY54" fmla="*/ 534573 h 576776"/>
                <a:gd name="connsiteX55" fmla="*/ 466690 w 635502"/>
                <a:gd name="connsiteY55" fmla="*/ 450167 h 576776"/>
                <a:gd name="connsiteX56" fmla="*/ 508893 w 635502"/>
                <a:gd name="connsiteY56" fmla="*/ 436099 h 576776"/>
                <a:gd name="connsiteX57" fmla="*/ 621434 w 635502"/>
                <a:gd name="connsiteY57" fmla="*/ 450167 h 576776"/>
                <a:gd name="connsiteX58" fmla="*/ 635502 w 635502"/>
                <a:gd name="connsiteY58" fmla="*/ 492370 h 576776"/>
                <a:gd name="connsiteX59" fmla="*/ 466690 w 635502"/>
                <a:gd name="connsiteY59" fmla="*/ 576776 h 576776"/>
                <a:gd name="connsiteX60" fmla="*/ 354148 w 635502"/>
                <a:gd name="connsiteY60" fmla="*/ 506437 h 576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635502" h="576776">
                  <a:moveTo>
                    <a:pt x="30591" y="154745"/>
                  </a:moveTo>
                  <a:cubicBezTo>
                    <a:pt x="11152" y="106148"/>
                    <a:pt x="-19139" y="67562"/>
                    <a:pt x="16523" y="14068"/>
                  </a:cubicBezTo>
                  <a:cubicBezTo>
                    <a:pt x="24748" y="1730"/>
                    <a:pt x="44658" y="4689"/>
                    <a:pt x="58726" y="0"/>
                  </a:cubicBezTo>
                  <a:cubicBezTo>
                    <a:pt x="72794" y="4689"/>
                    <a:pt x="90444" y="3582"/>
                    <a:pt x="100930" y="14068"/>
                  </a:cubicBezTo>
                  <a:cubicBezTo>
                    <a:pt x="131620" y="44758"/>
                    <a:pt x="103369" y="137674"/>
                    <a:pt x="100930" y="154745"/>
                  </a:cubicBezTo>
                  <a:cubicBezTo>
                    <a:pt x="89738" y="151014"/>
                    <a:pt x="-9218" y="133614"/>
                    <a:pt x="72794" y="84407"/>
                  </a:cubicBezTo>
                  <a:cubicBezTo>
                    <a:pt x="89373" y="74460"/>
                    <a:pt x="110308" y="93785"/>
                    <a:pt x="129065" y="98474"/>
                  </a:cubicBezTo>
                  <a:cubicBezTo>
                    <a:pt x="138443" y="107853"/>
                    <a:pt x="146843" y="118324"/>
                    <a:pt x="157200" y="126610"/>
                  </a:cubicBezTo>
                  <a:cubicBezTo>
                    <a:pt x="245943" y="197605"/>
                    <a:pt x="159595" y="114939"/>
                    <a:pt x="227539" y="182880"/>
                  </a:cubicBezTo>
                  <a:cubicBezTo>
                    <a:pt x="239474" y="147072"/>
                    <a:pt x="253116" y="134282"/>
                    <a:pt x="227539" y="98474"/>
                  </a:cubicBezTo>
                  <a:cubicBezTo>
                    <a:pt x="212121" y="76889"/>
                    <a:pt x="171268" y="42203"/>
                    <a:pt x="171268" y="42203"/>
                  </a:cubicBezTo>
                  <a:cubicBezTo>
                    <a:pt x="160167" y="75506"/>
                    <a:pt x="137316" y="120793"/>
                    <a:pt x="171268" y="154745"/>
                  </a:cubicBezTo>
                  <a:cubicBezTo>
                    <a:pt x="182916" y="166393"/>
                    <a:pt x="254258" y="113486"/>
                    <a:pt x="255674" y="112542"/>
                  </a:cubicBezTo>
                  <a:cubicBezTo>
                    <a:pt x="297877" y="117231"/>
                    <a:pt x="342857" y="110840"/>
                    <a:pt x="382283" y="126610"/>
                  </a:cubicBezTo>
                  <a:cubicBezTo>
                    <a:pt x="396051" y="132117"/>
                    <a:pt x="396351" y="153984"/>
                    <a:pt x="396351" y="168813"/>
                  </a:cubicBezTo>
                  <a:cubicBezTo>
                    <a:pt x="396351" y="197336"/>
                    <a:pt x="386972" y="225084"/>
                    <a:pt x="382283" y="253219"/>
                  </a:cubicBezTo>
                  <a:cubicBezTo>
                    <a:pt x="368215" y="243840"/>
                    <a:pt x="345427" y="241123"/>
                    <a:pt x="340080" y="225083"/>
                  </a:cubicBezTo>
                  <a:cubicBezTo>
                    <a:pt x="323564" y="175534"/>
                    <a:pt x="368393" y="159316"/>
                    <a:pt x="396351" y="140677"/>
                  </a:cubicBezTo>
                  <a:cubicBezTo>
                    <a:pt x="425227" y="150303"/>
                    <a:pt x="451242" y="151985"/>
                    <a:pt x="466690" y="182880"/>
                  </a:cubicBezTo>
                  <a:cubicBezTo>
                    <a:pt x="479953" y="209406"/>
                    <a:pt x="494825" y="267287"/>
                    <a:pt x="494825" y="267287"/>
                  </a:cubicBezTo>
                  <a:cubicBezTo>
                    <a:pt x="490136" y="290733"/>
                    <a:pt x="497664" y="320718"/>
                    <a:pt x="480757" y="337625"/>
                  </a:cubicBezTo>
                  <a:cubicBezTo>
                    <a:pt x="459786" y="358596"/>
                    <a:pt x="396351" y="365760"/>
                    <a:pt x="396351" y="365760"/>
                  </a:cubicBezTo>
                  <a:cubicBezTo>
                    <a:pt x="286474" y="292509"/>
                    <a:pt x="408028" y="386020"/>
                    <a:pt x="340080" y="295422"/>
                  </a:cubicBezTo>
                  <a:cubicBezTo>
                    <a:pt x="320185" y="268896"/>
                    <a:pt x="269742" y="225083"/>
                    <a:pt x="269742" y="225083"/>
                  </a:cubicBezTo>
                  <a:cubicBezTo>
                    <a:pt x="180901" y="233160"/>
                    <a:pt x="75522" y="192114"/>
                    <a:pt x="129065" y="281354"/>
                  </a:cubicBezTo>
                  <a:cubicBezTo>
                    <a:pt x="135889" y="292727"/>
                    <a:pt x="147822" y="300111"/>
                    <a:pt x="157200" y="309490"/>
                  </a:cubicBezTo>
                  <a:cubicBezTo>
                    <a:pt x="152511" y="323558"/>
                    <a:pt x="157201" y="347004"/>
                    <a:pt x="143133" y="351693"/>
                  </a:cubicBezTo>
                  <a:cubicBezTo>
                    <a:pt x="130550" y="355887"/>
                    <a:pt x="125354" y="331843"/>
                    <a:pt x="114997" y="323557"/>
                  </a:cubicBezTo>
                  <a:cubicBezTo>
                    <a:pt x="101795" y="312995"/>
                    <a:pt x="86862" y="304800"/>
                    <a:pt x="72794" y="295422"/>
                  </a:cubicBezTo>
                  <a:cubicBezTo>
                    <a:pt x="77483" y="271976"/>
                    <a:pt x="73599" y="244978"/>
                    <a:pt x="86862" y="225083"/>
                  </a:cubicBezTo>
                  <a:cubicBezTo>
                    <a:pt x="107218" y="194549"/>
                    <a:pt x="186328" y="222468"/>
                    <a:pt x="199403" y="225083"/>
                  </a:cubicBezTo>
                  <a:cubicBezTo>
                    <a:pt x="208782" y="234462"/>
                    <a:pt x="220715" y="241846"/>
                    <a:pt x="227539" y="253219"/>
                  </a:cubicBezTo>
                  <a:cubicBezTo>
                    <a:pt x="255868" y="300435"/>
                    <a:pt x="235256" y="339872"/>
                    <a:pt x="227539" y="393896"/>
                  </a:cubicBezTo>
                  <a:cubicBezTo>
                    <a:pt x="232228" y="426721"/>
                    <a:pt x="224546" y="463937"/>
                    <a:pt x="241606" y="492370"/>
                  </a:cubicBezTo>
                  <a:cubicBezTo>
                    <a:pt x="248430" y="503743"/>
                    <a:pt x="262918" y="475607"/>
                    <a:pt x="269742" y="464234"/>
                  </a:cubicBezTo>
                  <a:cubicBezTo>
                    <a:pt x="277371" y="451519"/>
                    <a:pt x="279121" y="436099"/>
                    <a:pt x="283810" y="422031"/>
                  </a:cubicBezTo>
                  <a:cubicBezTo>
                    <a:pt x="279121" y="393896"/>
                    <a:pt x="286856" y="360444"/>
                    <a:pt x="269742" y="337625"/>
                  </a:cubicBezTo>
                  <a:cubicBezTo>
                    <a:pt x="261784" y="327015"/>
                    <a:pt x="248430" y="354387"/>
                    <a:pt x="241606" y="365760"/>
                  </a:cubicBezTo>
                  <a:cubicBezTo>
                    <a:pt x="233977" y="378475"/>
                    <a:pt x="232228" y="393895"/>
                    <a:pt x="227539" y="407963"/>
                  </a:cubicBezTo>
                  <a:cubicBezTo>
                    <a:pt x="229819" y="421647"/>
                    <a:pt x="234418" y="520444"/>
                    <a:pt x="269742" y="534573"/>
                  </a:cubicBezTo>
                  <a:cubicBezTo>
                    <a:pt x="283510" y="540080"/>
                    <a:pt x="297877" y="525194"/>
                    <a:pt x="311945" y="520505"/>
                  </a:cubicBezTo>
                  <a:cubicBezTo>
                    <a:pt x="321980" y="490402"/>
                    <a:pt x="328482" y="458557"/>
                    <a:pt x="354148" y="436099"/>
                  </a:cubicBezTo>
                  <a:cubicBezTo>
                    <a:pt x="379596" y="413832"/>
                    <a:pt x="438554" y="379828"/>
                    <a:pt x="438554" y="379828"/>
                  </a:cubicBezTo>
                  <a:cubicBezTo>
                    <a:pt x="499467" y="387442"/>
                    <a:pt x="565163" y="361283"/>
                    <a:pt x="565163" y="436099"/>
                  </a:cubicBezTo>
                  <a:cubicBezTo>
                    <a:pt x="565163" y="469257"/>
                    <a:pt x="571453" y="508400"/>
                    <a:pt x="551096" y="534573"/>
                  </a:cubicBezTo>
                  <a:cubicBezTo>
                    <a:pt x="532888" y="557983"/>
                    <a:pt x="466690" y="562708"/>
                    <a:pt x="466690" y="562708"/>
                  </a:cubicBezTo>
                  <a:cubicBezTo>
                    <a:pt x="452622" y="558019"/>
                    <a:pt x="436065" y="557904"/>
                    <a:pt x="424486" y="548640"/>
                  </a:cubicBezTo>
                  <a:cubicBezTo>
                    <a:pt x="361778" y="498474"/>
                    <a:pt x="405807" y="392971"/>
                    <a:pt x="410419" y="337625"/>
                  </a:cubicBezTo>
                  <a:cubicBezTo>
                    <a:pt x="443244" y="342314"/>
                    <a:pt x="478593" y="338226"/>
                    <a:pt x="508893" y="351693"/>
                  </a:cubicBezTo>
                  <a:cubicBezTo>
                    <a:pt x="524343" y="358560"/>
                    <a:pt x="526204" y="380908"/>
                    <a:pt x="537028" y="393896"/>
                  </a:cubicBezTo>
                  <a:cubicBezTo>
                    <a:pt x="627291" y="502212"/>
                    <a:pt x="537512" y="373520"/>
                    <a:pt x="607366" y="478302"/>
                  </a:cubicBezTo>
                  <a:cubicBezTo>
                    <a:pt x="631821" y="576121"/>
                    <a:pt x="630186" y="528569"/>
                    <a:pt x="593299" y="506437"/>
                  </a:cubicBezTo>
                  <a:cubicBezTo>
                    <a:pt x="580584" y="498808"/>
                    <a:pt x="565164" y="497059"/>
                    <a:pt x="551096" y="492370"/>
                  </a:cubicBezTo>
                  <a:cubicBezTo>
                    <a:pt x="537028" y="497059"/>
                    <a:pt x="519378" y="495952"/>
                    <a:pt x="508893" y="506437"/>
                  </a:cubicBezTo>
                  <a:cubicBezTo>
                    <a:pt x="462000" y="553329"/>
                    <a:pt x="537028" y="562707"/>
                    <a:pt x="452622" y="534573"/>
                  </a:cubicBezTo>
                  <a:cubicBezTo>
                    <a:pt x="457311" y="506438"/>
                    <a:pt x="452538" y="474932"/>
                    <a:pt x="466690" y="450167"/>
                  </a:cubicBezTo>
                  <a:cubicBezTo>
                    <a:pt x="474047" y="437292"/>
                    <a:pt x="494064" y="436099"/>
                    <a:pt x="508893" y="436099"/>
                  </a:cubicBezTo>
                  <a:cubicBezTo>
                    <a:pt x="546699" y="436099"/>
                    <a:pt x="583920" y="445478"/>
                    <a:pt x="621434" y="450167"/>
                  </a:cubicBezTo>
                  <a:cubicBezTo>
                    <a:pt x="626123" y="464235"/>
                    <a:pt x="635502" y="477541"/>
                    <a:pt x="635502" y="492370"/>
                  </a:cubicBezTo>
                  <a:cubicBezTo>
                    <a:pt x="635502" y="611294"/>
                    <a:pt x="592768" y="565314"/>
                    <a:pt x="466690" y="576776"/>
                  </a:cubicBezTo>
                  <a:cubicBezTo>
                    <a:pt x="335536" y="560381"/>
                    <a:pt x="354148" y="600514"/>
                    <a:pt x="354148" y="506437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7" name="Freeform: Shape 676">
            <a:extLst>
              <a:ext uri="{FF2B5EF4-FFF2-40B4-BE49-F238E27FC236}">
                <a16:creationId xmlns:a16="http://schemas.microsoft.com/office/drawing/2014/main" id="{123F3303-4622-4D58-8F49-09EA6C5A5EA0}"/>
              </a:ext>
            </a:extLst>
          </p:cNvPr>
          <p:cNvSpPr/>
          <p:nvPr/>
        </p:nvSpPr>
        <p:spPr>
          <a:xfrm>
            <a:off x="4824620" y="2597502"/>
            <a:ext cx="182880" cy="14550"/>
          </a:xfrm>
          <a:custGeom>
            <a:avLst/>
            <a:gdLst>
              <a:gd name="connsiteX0" fmla="*/ 0 w 142875"/>
              <a:gd name="connsiteY0" fmla="*/ 5353 h 17260"/>
              <a:gd name="connsiteX1" fmla="*/ 102394 w 142875"/>
              <a:gd name="connsiteY1" fmla="*/ 591 h 17260"/>
              <a:gd name="connsiteX2" fmla="*/ 142875 w 142875"/>
              <a:gd name="connsiteY2" fmla="*/ 17260 h 17260"/>
              <a:gd name="connsiteX0" fmla="*/ 0 w 216694"/>
              <a:gd name="connsiteY0" fmla="*/ 5353 h 5354"/>
              <a:gd name="connsiteX1" fmla="*/ 102394 w 216694"/>
              <a:gd name="connsiteY1" fmla="*/ 591 h 5354"/>
              <a:gd name="connsiteX2" fmla="*/ 216694 w 216694"/>
              <a:gd name="connsiteY2" fmla="*/ 5354 h 5354"/>
              <a:gd name="connsiteX0" fmla="*/ 0 w 10000"/>
              <a:gd name="connsiteY0" fmla="*/ 22699 h 22701"/>
              <a:gd name="connsiteX1" fmla="*/ 5274 w 10000"/>
              <a:gd name="connsiteY1" fmla="*/ 462 h 22701"/>
              <a:gd name="connsiteX2" fmla="*/ 10000 w 10000"/>
              <a:gd name="connsiteY2" fmla="*/ 22701 h 22701"/>
              <a:gd name="connsiteX0" fmla="*/ 0 w 14725"/>
              <a:gd name="connsiteY0" fmla="*/ 22699 h 44941"/>
              <a:gd name="connsiteX1" fmla="*/ 5274 w 14725"/>
              <a:gd name="connsiteY1" fmla="*/ 462 h 44941"/>
              <a:gd name="connsiteX2" fmla="*/ 14725 w 14725"/>
              <a:gd name="connsiteY2" fmla="*/ 44941 h 44941"/>
              <a:gd name="connsiteX0" fmla="*/ 0 w 14725"/>
              <a:gd name="connsiteY0" fmla="*/ 22699 h 44941"/>
              <a:gd name="connsiteX1" fmla="*/ 5274 w 14725"/>
              <a:gd name="connsiteY1" fmla="*/ 462 h 44941"/>
              <a:gd name="connsiteX2" fmla="*/ 9909 w 14725"/>
              <a:gd name="connsiteY2" fmla="*/ 14423 h 44941"/>
              <a:gd name="connsiteX3" fmla="*/ 14725 w 14725"/>
              <a:gd name="connsiteY3" fmla="*/ 44941 h 44941"/>
              <a:gd name="connsiteX0" fmla="*/ 0 w 14945"/>
              <a:gd name="connsiteY0" fmla="*/ 22699 h 22699"/>
              <a:gd name="connsiteX1" fmla="*/ 5274 w 14945"/>
              <a:gd name="connsiteY1" fmla="*/ 462 h 22699"/>
              <a:gd name="connsiteX2" fmla="*/ 9909 w 14945"/>
              <a:gd name="connsiteY2" fmla="*/ 14423 h 22699"/>
              <a:gd name="connsiteX3" fmla="*/ 14945 w 14945"/>
              <a:gd name="connsiteY3" fmla="*/ 4912 h 22699"/>
              <a:gd name="connsiteX0" fmla="*/ 0 w 14945"/>
              <a:gd name="connsiteY0" fmla="*/ 18558 h 18558"/>
              <a:gd name="connsiteX1" fmla="*/ 4615 w 14945"/>
              <a:gd name="connsiteY1" fmla="*/ 9662 h 18558"/>
              <a:gd name="connsiteX2" fmla="*/ 9909 w 14945"/>
              <a:gd name="connsiteY2" fmla="*/ 10282 h 18558"/>
              <a:gd name="connsiteX3" fmla="*/ 14945 w 14945"/>
              <a:gd name="connsiteY3" fmla="*/ 771 h 18558"/>
              <a:gd name="connsiteX0" fmla="*/ 0 w 14945"/>
              <a:gd name="connsiteY0" fmla="*/ 18726 h 18726"/>
              <a:gd name="connsiteX1" fmla="*/ 4615 w 14945"/>
              <a:gd name="connsiteY1" fmla="*/ 9830 h 18726"/>
              <a:gd name="connsiteX2" fmla="*/ 9030 w 14945"/>
              <a:gd name="connsiteY2" fmla="*/ 6003 h 18726"/>
              <a:gd name="connsiteX3" fmla="*/ 14945 w 14945"/>
              <a:gd name="connsiteY3" fmla="*/ 939 h 18726"/>
              <a:gd name="connsiteX0" fmla="*/ 0 w 14945"/>
              <a:gd name="connsiteY0" fmla="*/ 18726 h 32069"/>
              <a:gd name="connsiteX1" fmla="*/ 4725 w 14945"/>
              <a:gd name="connsiteY1" fmla="*/ 32069 h 32069"/>
              <a:gd name="connsiteX2" fmla="*/ 9030 w 14945"/>
              <a:gd name="connsiteY2" fmla="*/ 6003 h 32069"/>
              <a:gd name="connsiteX3" fmla="*/ 14945 w 14945"/>
              <a:gd name="connsiteY3" fmla="*/ 939 h 32069"/>
              <a:gd name="connsiteX0" fmla="*/ 0 w 14945"/>
              <a:gd name="connsiteY0" fmla="*/ 18726 h 32069"/>
              <a:gd name="connsiteX1" fmla="*/ 4725 w 14945"/>
              <a:gd name="connsiteY1" fmla="*/ 32069 h 32069"/>
              <a:gd name="connsiteX2" fmla="*/ 9579 w 14945"/>
              <a:gd name="connsiteY2" fmla="*/ 6003 h 32069"/>
              <a:gd name="connsiteX3" fmla="*/ 14945 w 14945"/>
              <a:gd name="connsiteY3" fmla="*/ 939 h 32069"/>
              <a:gd name="connsiteX0" fmla="*/ 0 w 14945"/>
              <a:gd name="connsiteY0" fmla="*/ 13833 h 27176"/>
              <a:gd name="connsiteX1" fmla="*/ 4725 w 14945"/>
              <a:gd name="connsiteY1" fmla="*/ 27176 h 27176"/>
              <a:gd name="connsiteX2" fmla="*/ 9579 w 14945"/>
              <a:gd name="connsiteY2" fmla="*/ 1110 h 27176"/>
              <a:gd name="connsiteX3" fmla="*/ 14945 w 14945"/>
              <a:gd name="connsiteY3" fmla="*/ 22733 h 27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45" h="27176">
                <a:moveTo>
                  <a:pt x="0" y="13833"/>
                </a:moveTo>
                <a:cubicBezTo>
                  <a:pt x="1813" y="7531"/>
                  <a:pt x="3626" y="23468"/>
                  <a:pt x="4725" y="27176"/>
                </a:cubicBezTo>
                <a:cubicBezTo>
                  <a:pt x="6523" y="25797"/>
                  <a:pt x="8004" y="-6303"/>
                  <a:pt x="9579" y="1110"/>
                </a:cubicBezTo>
                <a:cubicBezTo>
                  <a:pt x="11154" y="8523"/>
                  <a:pt x="14289" y="17647"/>
                  <a:pt x="14945" y="22733"/>
                </a:cubicBezTo>
              </a:path>
            </a:pathLst>
          </a:custGeom>
          <a:noFill/>
          <a:ln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FD0B30AA-45F8-4A30-9681-504142ED00EF}"/>
              </a:ext>
            </a:extLst>
          </p:cNvPr>
          <p:cNvGrpSpPr/>
          <p:nvPr/>
        </p:nvGrpSpPr>
        <p:grpSpPr>
          <a:xfrm>
            <a:off x="4668009" y="2642961"/>
            <a:ext cx="294463" cy="104397"/>
            <a:chOff x="1580500" y="874921"/>
            <a:chExt cx="3951627" cy="1400984"/>
          </a:xfrm>
        </p:grpSpPr>
        <p:cxnSp>
          <p:nvCxnSpPr>
            <p:cNvPr id="1034" name="Straight Connector 1033">
              <a:extLst>
                <a:ext uri="{FF2B5EF4-FFF2-40B4-BE49-F238E27FC236}">
                  <a16:creationId xmlns:a16="http://schemas.microsoft.com/office/drawing/2014/main" id="{BDC4CC47-48AC-466A-9032-DF71C1876209}"/>
                </a:ext>
              </a:extLst>
            </p:cNvPr>
            <p:cNvCxnSpPr>
              <a:endCxn id="1046" idx="2"/>
            </p:cNvCxnSpPr>
            <p:nvPr/>
          </p:nvCxnSpPr>
          <p:spPr>
            <a:xfrm>
              <a:off x="2016839" y="1092469"/>
              <a:ext cx="287886" cy="1"/>
            </a:xfrm>
            <a:prstGeom prst="line">
              <a:avLst/>
            </a:prstGeom>
            <a:ln w="95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5" name="Straight Connector 1034">
              <a:extLst>
                <a:ext uri="{FF2B5EF4-FFF2-40B4-BE49-F238E27FC236}">
                  <a16:creationId xmlns:a16="http://schemas.microsoft.com/office/drawing/2014/main" id="{7903C62C-D597-47E9-B732-0FA1E2FCC5F3}"/>
                </a:ext>
              </a:extLst>
            </p:cNvPr>
            <p:cNvCxnSpPr/>
            <p:nvPr/>
          </p:nvCxnSpPr>
          <p:spPr>
            <a:xfrm>
              <a:off x="2738594" y="1092469"/>
              <a:ext cx="287886" cy="1"/>
            </a:xfrm>
            <a:prstGeom prst="line">
              <a:avLst/>
            </a:prstGeom>
            <a:ln w="95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6" name="Group 1035">
              <a:extLst>
                <a:ext uri="{FF2B5EF4-FFF2-40B4-BE49-F238E27FC236}">
                  <a16:creationId xmlns:a16="http://schemas.microsoft.com/office/drawing/2014/main" id="{3E5B6EBA-AF0C-44B8-B8C7-A904F3EFDBE4}"/>
                </a:ext>
              </a:extLst>
            </p:cNvPr>
            <p:cNvGrpSpPr/>
            <p:nvPr/>
          </p:nvGrpSpPr>
          <p:grpSpPr>
            <a:xfrm>
              <a:off x="1580500" y="874921"/>
              <a:ext cx="3951627" cy="1400984"/>
              <a:chOff x="2151221" y="3193316"/>
              <a:chExt cx="3951627" cy="1400984"/>
            </a:xfrm>
          </p:grpSpPr>
          <p:grpSp>
            <p:nvGrpSpPr>
              <p:cNvPr id="1038" name="Group 1037">
                <a:extLst>
                  <a:ext uri="{FF2B5EF4-FFF2-40B4-BE49-F238E27FC236}">
                    <a16:creationId xmlns:a16="http://schemas.microsoft.com/office/drawing/2014/main" id="{A504A667-5A81-461B-B8D4-DFD51ED1E907}"/>
                  </a:ext>
                </a:extLst>
              </p:cNvPr>
              <p:cNvGrpSpPr/>
              <p:nvPr/>
            </p:nvGrpSpPr>
            <p:grpSpPr>
              <a:xfrm>
                <a:off x="2151221" y="3193316"/>
                <a:ext cx="3951627" cy="1270175"/>
                <a:chOff x="2975316" y="3521930"/>
                <a:chExt cx="2830936" cy="909950"/>
              </a:xfrm>
            </p:grpSpPr>
            <p:sp>
              <p:nvSpPr>
                <p:cNvPr id="1040" name="AutoShape 48">
                  <a:extLst>
                    <a:ext uri="{FF2B5EF4-FFF2-40B4-BE49-F238E27FC236}">
                      <a16:creationId xmlns:a16="http://schemas.microsoft.com/office/drawing/2014/main" id="{33F029F2-903B-424C-B9AE-A5054AB6A9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3379" y="4039911"/>
                  <a:ext cx="452772" cy="391969"/>
                </a:xfrm>
                <a:custGeom>
                  <a:avLst/>
                  <a:gdLst>
                    <a:gd name="connsiteX0" fmla="*/ 0 w 452772"/>
                    <a:gd name="connsiteY0" fmla="*/ 163892 h 429075"/>
                    <a:gd name="connsiteX1" fmla="*/ 226386 w 452772"/>
                    <a:gd name="connsiteY1" fmla="*/ 0 h 429075"/>
                    <a:gd name="connsiteX2" fmla="*/ 452772 w 452772"/>
                    <a:gd name="connsiteY2" fmla="*/ 163892 h 429075"/>
                    <a:gd name="connsiteX3" fmla="*/ 366300 w 452772"/>
                    <a:gd name="connsiteY3" fmla="*/ 429074 h 429075"/>
                    <a:gd name="connsiteX4" fmla="*/ 86472 w 452772"/>
                    <a:gd name="connsiteY4" fmla="*/ 429074 h 429075"/>
                    <a:gd name="connsiteX5" fmla="*/ 0 w 452772"/>
                    <a:gd name="connsiteY5" fmla="*/ 163892 h 429075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317826 w 452772"/>
                    <a:gd name="connsiteY5" fmla="*/ 91440 h 429074"/>
                    <a:gd name="connsiteX0" fmla="*/ 226386 w 452772"/>
                    <a:gd name="connsiteY0" fmla="*/ 0 h 429074"/>
                    <a:gd name="connsiteX1" fmla="*/ 452772 w 452772"/>
                    <a:gd name="connsiteY1" fmla="*/ 163892 h 429074"/>
                    <a:gd name="connsiteX2" fmla="*/ 366300 w 452772"/>
                    <a:gd name="connsiteY2" fmla="*/ 429074 h 429074"/>
                    <a:gd name="connsiteX3" fmla="*/ 86472 w 452772"/>
                    <a:gd name="connsiteY3" fmla="*/ 429074 h 429074"/>
                    <a:gd name="connsiteX4" fmla="*/ 0 w 452772"/>
                    <a:gd name="connsiteY4" fmla="*/ 163892 h 429074"/>
                    <a:gd name="connsiteX5" fmla="*/ 158800 w 452772"/>
                    <a:gd name="connsiteY5" fmla="*/ 38431 h 429074"/>
                    <a:gd name="connsiteX0" fmla="*/ 295298 w 452772"/>
                    <a:gd name="connsiteY0" fmla="*/ 19878 h 390643"/>
                    <a:gd name="connsiteX1" fmla="*/ 452772 w 452772"/>
                    <a:gd name="connsiteY1" fmla="*/ 125461 h 390643"/>
                    <a:gd name="connsiteX2" fmla="*/ 366300 w 452772"/>
                    <a:gd name="connsiteY2" fmla="*/ 390643 h 390643"/>
                    <a:gd name="connsiteX3" fmla="*/ 86472 w 452772"/>
                    <a:gd name="connsiteY3" fmla="*/ 390643 h 390643"/>
                    <a:gd name="connsiteX4" fmla="*/ 0 w 452772"/>
                    <a:gd name="connsiteY4" fmla="*/ 125461 h 390643"/>
                    <a:gd name="connsiteX5" fmla="*/ 158800 w 452772"/>
                    <a:gd name="connsiteY5" fmla="*/ 0 h 390643"/>
                    <a:gd name="connsiteX0" fmla="*/ 276744 w 452772"/>
                    <a:gd name="connsiteY0" fmla="*/ 0 h 391969"/>
                    <a:gd name="connsiteX1" fmla="*/ 452772 w 452772"/>
                    <a:gd name="connsiteY1" fmla="*/ 126787 h 391969"/>
                    <a:gd name="connsiteX2" fmla="*/ 366300 w 452772"/>
                    <a:gd name="connsiteY2" fmla="*/ 391969 h 391969"/>
                    <a:gd name="connsiteX3" fmla="*/ 86472 w 452772"/>
                    <a:gd name="connsiteY3" fmla="*/ 391969 h 391969"/>
                    <a:gd name="connsiteX4" fmla="*/ 0 w 452772"/>
                    <a:gd name="connsiteY4" fmla="*/ 126787 h 391969"/>
                    <a:gd name="connsiteX5" fmla="*/ 158800 w 452772"/>
                    <a:gd name="connsiteY5" fmla="*/ 1326 h 39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2772" h="391969">
                      <a:moveTo>
                        <a:pt x="276744" y="0"/>
                      </a:moveTo>
                      <a:lnTo>
                        <a:pt x="452772" y="126787"/>
                      </a:lnTo>
                      <a:lnTo>
                        <a:pt x="366300" y="391969"/>
                      </a:lnTo>
                      <a:lnTo>
                        <a:pt x="86472" y="391969"/>
                      </a:lnTo>
                      <a:lnTo>
                        <a:pt x="0" y="126787"/>
                      </a:lnTo>
                      <a:cubicBezTo>
                        <a:pt x="75462" y="72156"/>
                        <a:pt x="158800" y="1326"/>
                        <a:pt x="158800" y="1326"/>
                      </a:cubicBezTo>
                    </a:path>
                  </a:pathLst>
                </a:custGeom>
                <a:solidFill>
                  <a:srgbClr val="00B05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>
                  <a:noAutofit/>
                </a:bodyPr>
                <a:lstStyle/>
                <a:p>
                  <a:endParaRPr lang="en-US" sz="800" b="1"/>
                </a:p>
              </p:txBody>
            </p:sp>
            <p:cxnSp>
              <p:nvCxnSpPr>
                <p:cNvPr id="1041" name="Straight Connector 1040">
                  <a:extLst>
                    <a:ext uri="{FF2B5EF4-FFF2-40B4-BE49-F238E27FC236}">
                      <a16:creationId xmlns:a16="http://schemas.microsoft.com/office/drawing/2014/main" id="{1B24F3BE-F676-4CE4-AC9C-C00E506BB635}"/>
                    </a:ext>
                  </a:extLst>
                </p:cNvPr>
                <p:cNvCxnSpPr/>
                <p:nvPr/>
              </p:nvCxnSpPr>
              <p:spPr>
                <a:xfrm flipV="1">
                  <a:off x="4551829" y="3883631"/>
                  <a:ext cx="0" cy="274843"/>
                </a:xfrm>
                <a:prstGeom prst="line">
                  <a:avLst/>
                </a:prstGeom>
                <a:ln w="952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2" name="Straight Connector 1041">
                  <a:extLst>
                    <a:ext uri="{FF2B5EF4-FFF2-40B4-BE49-F238E27FC236}">
                      <a16:creationId xmlns:a16="http://schemas.microsoft.com/office/drawing/2014/main" id="{4FEBE6B0-21B8-443D-B09D-D88401BBA23C}"/>
                    </a:ext>
                  </a:extLst>
                </p:cNvPr>
                <p:cNvCxnSpPr/>
                <p:nvPr/>
              </p:nvCxnSpPr>
              <p:spPr>
                <a:xfrm rot="-2160000" flipH="1" flipV="1">
                  <a:off x="4392528" y="3662595"/>
                  <a:ext cx="90578" cy="263268"/>
                </a:xfrm>
                <a:prstGeom prst="line">
                  <a:avLst/>
                </a:prstGeom>
                <a:ln w="952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3" name="Oval 52">
                  <a:extLst>
                    <a:ext uri="{FF2B5EF4-FFF2-40B4-BE49-F238E27FC236}">
                      <a16:creationId xmlns:a16="http://schemas.microsoft.com/office/drawing/2014/main" id="{86FB9666-477A-4C0C-A83E-33F49093A4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1212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/>
                <a:p>
                  <a:pPr algn="ctr"/>
                  <a:endParaRPr lang="en-US" sz="900" b="1" dirty="0">
                    <a:latin typeface="Calibri" pitchFamily="34" charset="0"/>
                  </a:endParaRPr>
                </a:p>
              </p:txBody>
            </p:sp>
            <p:cxnSp>
              <p:nvCxnSpPr>
                <p:cNvPr id="1044" name="Straight Connector 1043">
                  <a:extLst>
                    <a:ext uri="{FF2B5EF4-FFF2-40B4-BE49-F238E27FC236}">
                      <a16:creationId xmlns:a16="http://schemas.microsoft.com/office/drawing/2014/main" id="{6919AD6D-01A2-4F61-B4FD-D059854E4D78}"/>
                    </a:ext>
                  </a:extLst>
                </p:cNvPr>
                <p:cNvCxnSpPr/>
                <p:nvPr/>
              </p:nvCxnSpPr>
              <p:spPr>
                <a:xfrm rot="16200000" flipH="1" flipV="1">
                  <a:off x="5098210" y="3981551"/>
                  <a:ext cx="90578" cy="263268"/>
                </a:xfrm>
                <a:prstGeom prst="line">
                  <a:avLst/>
                </a:prstGeom>
                <a:ln w="952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5" name="Text Box 50">
                  <a:extLst>
                    <a:ext uri="{FF2B5EF4-FFF2-40B4-BE49-F238E27FC236}">
                      <a16:creationId xmlns:a16="http://schemas.microsoft.com/office/drawing/2014/main" id="{C3158AD4-F793-43D9-894C-5733506C32B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75133" y="3808943"/>
                  <a:ext cx="531119" cy="504482"/>
                </a:xfrm>
                <a:prstGeom prst="rect">
                  <a:avLst/>
                </a:prstGeom>
                <a:solidFill>
                  <a:srgbClr val="FFC1B3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 anchorCtr="0">
                  <a:no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endParaRPr lang="en-US" sz="900" b="1" dirty="0">
                    <a:solidFill>
                      <a:srgbClr val="FF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046" name="Oval 52">
                  <a:extLst>
                    <a:ext uri="{FF2B5EF4-FFF2-40B4-BE49-F238E27FC236}">
                      <a16:creationId xmlns:a16="http://schemas.microsoft.com/office/drawing/2014/main" id="{EFA27C9E-9115-4AFB-883B-76746598B2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94149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/>
                <a:p>
                  <a:pPr algn="ctr"/>
                  <a:endParaRPr lang="en-US" sz="900" b="1" dirty="0">
                    <a:latin typeface="Calibri" pitchFamily="34" charset="0"/>
                  </a:endParaRPr>
                </a:p>
              </p:txBody>
            </p:sp>
            <p:sp>
              <p:nvSpPr>
                <p:cNvPr id="1047" name="Oval 52">
                  <a:extLst>
                    <a:ext uri="{FF2B5EF4-FFF2-40B4-BE49-F238E27FC236}">
                      <a16:creationId xmlns:a16="http://schemas.microsoft.com/office/drawing/2014/main" id="{132BE22A-02A1-43CE-BEB9-D645F8363D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5316" y="3521930"/>
                  <a:ext cx="312592" cy="31170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1">
                  <a:noAutofit/>
                </a:bodyPr>
                <a:lstStyle/>
                <a:p>
                  <a:pPr algn="ctr"/>
                  <a:endParaRPr lang="en-US" sz="900" b="1" dirty="0">
                    <a:latin typeface="Calibri" pitchFamily="34" charset="0"/>
                  </a:endParaRPr>
                </a:p>
              </p:txBody>
            </p:sp>
          </p:grpSp>
          <p:cxnSp>
            <p:nvCxnSpPr>
              <p:cNvPr id="1039" name="Straight Connector 1038">
                <a:extLst>
                  <a:ext uri="{FF2B5EF4-FFF2-40B4-BE49-F238E27FC236}">
                    <a16:creationId xmlns:a16="http://schemas.microsoft.com/office/drawing/2014/main" id="{EE1B5946-02FF-49C9-8072-085FB00009A1}"/>
                  </a:ext>
                </a:extLst>
              </p:cNvPr>
              <p:cNvCxnSpPr/>
              <p:nvPr/>
            </p:nvCxnSpPr>
            <p:spPr>
              <a:xfrm>
                <a:off x="4865305" y="4463491"/>
                <a:ext cx="108343" cy="130809"/>
              </a:xfrm>
              <a:prstGeom prst="line">
                <a:avLst/>
              </a:prstGeom>
              <a:ln w="952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37" name="Straight Connector 1036">
              <a:extLst>
                <a:ext uri="{FF2B5EF4-FFF2-40B4-BE49-F238E27FC236}">
                  <a16:creationId xmlns:a16="http://schemas.microsoft.com/office/drawing/2014/main" id="{8669BB8E-DCA5-4A83-BC1B-DF97FC995280}"/>
                </a:ext>
              </a:extLst>
            </p:cNvPr>
            <p:cNvCxnSpPr/>
            <p:nvPr/>
          </p:nvCxnSpPr>
          <p:spPr>
            <a:xfrm flipH="1">
              <a:off x="3796187" y="2145096"/>
              <a:ext cx="108341" cy="130809"/>
            </a:xfrm>
            <a:prstGeom prst="line">
              <a:avLst/>
            </a:prstGeom>
            <a:ln w="95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89" name="Straight Arrow Connector 888">
            <a:extLst>
              <a:ext uri="{FF2B5EF4-FFF2-40B4-BE49-F238E27FC236}">
                <a16:creationId xmlns:a16="http://schemas.microsoft.com/office/drawing/2014/main" id="{658C8CEA-5015-47C8-A2C2-98CDAA8566AE}"/>
              </a:ext>
            </a:extLst>
          </p:cNvPr>
          <p:cNvCxnSpPr>
            <a:cxnSpLocks/>
          </p:cNvCxnSpPr>
          <p:nvPr/>
        </p:nvCxnSpPr>
        <p:spPr>
          <a:xfrm>
            <a:off x="2818783" y="1249980"/>
            <a:ext cx="1507044" cy="94396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38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" grpId="0"/>
      <p:bldP spid="673" grpId="0"/>
      <p:bldP spid="674" grpId="0"/>
      <p:bldP spid="678" grpId="0" animBg="1"/>
      <p:bldP spid="679" grpId="0" animBg="1"/>
      <p:bldP spid="6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Nucleic Acids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28866"/>
            <a:ext cx="60617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Nucleic Acids</a:t>
            </a:r>
            <a:r>
              <a:rPr lang="en-US" sz="2000" dirty="0"/>
              <a:t>:  Polymers from Nucleotide Monomers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So named because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 Eukaryotic cells they are made in the nucleus </a:t>
            </a:r>
            <a:r>
              <a:rPr lang="en-US" sz="2000" i="1" dirty="0"/>
              <a:t>(in Prokaryotes they are made in the cytosol)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They are acidic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Types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RNA</a:t>
            </a:r>
            <a:r>
              <a:rPr lang="en-US" sz="2000" dirty="0"/>
              <a:t>:  Ribonucleic Acid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DNA</a:t>
            </a:r>
            <a:r>
              <a:rPr lang="en-US" sz="2000" dirty="0"/>
              <a:t>:  Deoxyribonucleic Acid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Related Molecules:  </a:t>
            </a:r>
            <a:r>
              <a:rPr lang="en-US" sz="2000" b="1" dirty="0"/>
              <a:t>ATP</a:t>
            </a:r>
          </a:p>
        </p:txBody>
      </p:sp>
      <p:grpSp>
        <p:nvGrpSpPr>
          <p:cNvPr id="586" name="Group 585"/>
          <p:cNvGrpSpPr/>
          <p:nvPr/>
        </p:nvGrpSpPr>
        <p:grpSpPr>
          <a:xfrm>
            <a:off x="4537775" y="3856746"/>
            <a:ext cx="4433888" cy="2280939"/>
            <a:chOff x="4537775" y="3856746"/>
            <a:chExt cx="4433888" cy="2280939"/>
          </a:xfrm>
        </p:grpSpPr>
        <p:grpSp>
          <p:nvGrpSpPr>
            <p:cNvPr id="444" name="Group 137"/>
            <p:cNvGrpSpPr>
              <a:grpSpLocks/>
            </p:cNvGrpSpPr>
            <p:nvPr/>
          </p:nvGrpSpPr>
          <p:grpSpPr bwMode="auto">
            <a:xfrm>
              <a:off x="4537775" y="4301246"/>
              <a:ext cx="979488" cy="942975"/>
              <a:chOff x="601" y="2705"/>
              <a:chExt cx="617" cy="594"/>
            </a:xfrm>
          </p:grpSpPr>
          <p:sp>
            <p:nvSpPr>
              <p:cNvPr id="445" name="Text Box 80"/>
              <p:cNvSpPr txBox="1">
                <a:spLocks noChangeArrowheads="1"/>
              </p:cNvSpPr>
              <p:nvPr/>
            </p:nvSpPr>
            <p:spPr bwMode="auto">
              <a:xfrm>
                <a:off x="601" y="2916"/>
                <a:ext cx="315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A888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b="1">
                    <a:solidFill>
                      <a:srgbClr val="660033"/>
                    </a:solidFill>
                    <a:latin typeface="Times New Roman" pitchFamily="18" charset="0"/>
                  </a:rPr>
                  <a:t>H</a:t>
                </a:r>
                <a:r>
                  <a:rPr lang="en-US" sz="1200" b="1" baseline="30000">
                    <a:solidFill>
                      <a:srgbClr val="660033"/>
                    </a:solidFill>
                    <a:latin typeface="Times New Roman" pitchFamily="18" charset="0"/>
                  </a:rPr>
                  <a:t>+</a:t>
                </a:r>
                <a:endParaRPr lang="en-US" sz="1200" b="1">
                  <a:solidFill>
                    <a:srgbClr val="6600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6" name="Text Box 81"/>
              <p:cNvSpPr txBox="1">
                <a:spLocks noChangeArrowheads="1"/>
              </p:cNvSpPr>
              <p:nvPr/>
            </p:nvSpPr>
            <p:spPr bwMode="auto">
              <a:xfrm>
                <a:off x="745" y="2916"/>
                <a:ext cx="25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A888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b="1">
                    <a:solidFill>
                      <a:srgbClr val="660033"/>
                    </a:solidFill>
                    <a:latin typeface="Times New Roman" pitchFamily="18" charset="0"/>
                  </a:rPr>
                  <a:t>O</a:t>
                </a:r>
                <a:endParaRPr lang="en-US" sz="1200" b="1" baseline="30000">
                  <a:solidFill>
                    <a:srgbClr val="6600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7" name="Text Box 82"/>
              <p:cNvSpPr txBox="1">
                <a:spLocks noChangeArrowheads="1"/>
              </p:cNvSpPr>
              <p:nvPr/>
            </p:nvSpPr>
            <p:spPr bwMode="auto">
              <a:xfrm>
                <a:off x="805" y="2934"/>
                <a:ext cx="256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A888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b="1" baseline="30000">
                    <a:solidFill>
                      <a:srgbClr val="660033"/>
                    </a:solidFill>
                    <a:latin typeface="Times New Roman" pitchFamily="18" charset="0"/>
                  </a:rPr>
                  <a:t>–</a:t>
                </a:r>
              </a:p>
            </p:txBody>
          </p:sp>
          <p:sp>
            <p:nvSpPr>
              <p:cNvPr id="448" name="Line 84"/>
              <p:cNvSpPr>
                <a:spLocks noChangeShapeType="1"/>
              </p:cNvSpPr>
              <p:nvPr/>
            </p:nvSpPr>
            <p:spPr bwMode="auto">
              <a:xfrm flipH="1">
                <a:off x="1135" y="3006"/>
                <a:ext cx="83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sp>
            <p:nvSpPr>
              <p:cNvPr id="449" name="Text Box 85"/>
              <p:cNvSpPr txBox="1">
                <a:spLocks noChangeArrowheads="1"/>
              </p:cNvSpPr>
              <p:nvPr/>
            </p:nvSpPr>
            <p:spPr bwMode="auto">
              <a:xfrm>
                <a:off x="980" y="2918"/>
                <a:ext cx="18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A888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b="1">
                    <a:solidFill>
                      <a:srgbClr val="660033"/>
                    </a:solidFill>
                    <a:latin typeface="Times New Roman" pitchFamily="18" charset="0"/>
                  </a:rPr>
                  <a:t>P</a:t>
                </a:r>
                <a:endParaRPr lang="en-US" sz="1200" b="1" baseline="-25000">
                  <a:solidFill>
                    <a:srgbClr val="6600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0" name="Line 86"/>
              <p:cNvSpPr>
                <a:spLocks noChangeShapeType="1"/>
              </p:cNvSpPr>
              <p:nvPr/>
            </p:nvSpPr>
            <p:spPr bwMode="auto">
              <a:xfrm flipH="1">
                <a:off x="933" y="3006"/>
                <a:ext cx="83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sp>
            <p:nvSpPr>
              <p:cNvPr id="451" name="Text Box 87"/>
              <p:cNvSpPr txBox="1">
                <a:spLocks noChangeArrowheads="1"/>
              </p:cNvSpPr>
              <p:nvPr/>
            </p:nvSpPr>
            <p:spPr bwMode="auto">
              <a:xfrm>
                <a:off x="974" y="2705"/>
                <a:ext cx="18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A888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b="1">
                    <a:solidFill>
                      <a:srgbClr val="660033"/>
                    </a:solidFill>
                    <a:latin typeface="Times New Roman" pitchFamily="18" charset="0"/>
                  </a:rPr>
                  <a:t>O</a:t>
                </a:r>
                <a:endParaRPr lang="en-US" sz="1200" b="1" baseline="-25000">
                  <a:solidFill>
                    <a:srgbClr val="6600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2" name="Line 88"/>
              <p:cNvSpPr>
                <a:spLocks noChangeShapeType="1"/>
              </p:cNvSpPr>
              <p:nvPr/>
            </p:nvSpPr>
            <p:spPr bwMode="auto">
              <a:xfrm rot="16200000" flipH="1">
                <a:off x="1028" y="3107"/>
                <a:ext cx="83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sp>
            <p:nvSpPr>
              <p:cNvPr id="453" name="Text Box 89"/>
              <p:cNvSpPr txBox="1">
                <a:spLocks noChangeArrowheads="1"/>
              </p:cNvSpPr>
              <p:nvPr/>
            </p:nvSpPr>
            <p:spPr bwMode="auto">
              <a:xfrm>
                <a:off x="957" y="3126"/>
                <a:ext cx="25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A888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b="1">
                    <a:solidFill>
                      <a:srgbClr val="660033"/>
                    </a:solidFill>
                    <a:latin typeface="Times New Roman" pitchFamily="18" charset="0"/>
                  </a:rPr>
                  <a:t>O</a:t>
                </a:r>
                <a:r>
                  <a:rPr lang="en-US" sz="1200" b="1" baseline="30000">
                    <a:solidFill>
                      <a:srgbClr val="660033"/>
                    </a:solidFill>
                    <a:latin typeface="Times New Roman" pitchFamily="18" charset="0"/>
                  </a:rPr>
                  <a:t>–</a:t>
                </a:r>
              </a:p>
            </p:txBody>
          </p:sp>
          <p:grpSp>
            <p:nvGrpSpPr>
              <p:cNvPr id="454" name="Group 90"/>
              <p:cNvGrpSpPr>
                <a:grpSpLocks/>
              </p:cNvGrpSpPr>
              <p:nvPr/>
            </p:nvGrpSpPr>
            <p:grpSpPr bwMode="auto">
              <a:xfrm>
                <a:off x="1058" y="2857"/>
                <a:ext cx="24" cy="83"/>
                <a:chOff x="1378" y="3378"/>
                <a:chExt cx="24" cy="83"/>
              </a:xfrm>
            </p:grpSpPr>
            <p:sp>
              <p:nvSpPr>
                <p:cNvPr id="456" name="Line 91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1336" y="3420"/>
                  <a:ext cx="83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457" name="Line 92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1360" y="3420"/>
                  <a:ext cx="83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</p:grpSp>
          <p:sp>
            <p:nvSpPr>
              <p:cNvPr id="455" name="Text Box 93"/>
              <p:cNvSpPr txBox="1">
                <a:spLocks noChangeArrowheads="1"/>
              </p:cNvSpPr>
              <p:nvPr/>
            </p:nvSpPr>
            <p:spPr bwMode="auto">
              <a:xfrm>
                <a:off x="815" y="3126"/>
                <a:ext cx="315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A888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b="1">
                    <a:solidFill>
                      <a:srgbClr val="660033"/>
                    </a:solidFill>
                    <a:latin typeface="Times New Roman" pitchFamily="18" charset="0"/>
                  </a:rPr>
                  <a:t>H</a:t>
                </a:r>
                <a:r>
                  <a:rPr lang="en-US" sz="1200" b="1" baseline="30000">
                    <a:solidFill>
                      <a:srgbClr val="660033"/>
                    </a:solidFill>
                    <a:latin typeface="Times New Roman" pitchFamily="18" charset="0"/>
                  </a:rPr>
                  <a:t>+</a:t>
                </a:r>
                <a:endParaRPr lang="en-US" sz="1200" b="1">
                  <a:solidFill>
                    <a:srgbClr val="660033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458" name="Group 207"/>
            <p:cNvGrpSpPr>
              <a:grpSpLocks/>
            </p:cNvGrpSpPr>
            <p:nvPr/>
          </p:nvGrpSpPr>
          <p:grpSpPr bwMode="auto">
            <a:xfrm>
              <a:off x="5417250" y="3856746"/>
              <a:ext cx="3554413" cy="1743075"/>
              <a:chOff x="2844" y="1868"/>
              <a:chExt cx="2239" cy="1098"/>
            </a:xfrm>
          </p:grpSpPr>
          <p:grpSp>
            <p:nvGrpSpPr>
              <p:cNvPr id="459" name="Group 138"/>
              <p:cNvGrpSpPr>
                <a:grpSpLocks/>
              </p:cNvGrpSpPr>
              <p:nvPr/>
            </p:nvGrpSpPr>
            <p:grpSpPr bwMode="auto">
              <a:xfrm>
                <a:off x="2907" y="1868"/>
                <a:ext cx="2176" cy="1098"/>
                <a:chOff x="3292" y="2425"/>
                <a:chExt cx="2176" cy="1098"/>
              </a:xfrm>
            </p:grpSpPr>
            <p:sp>
              <p:nvSpPr>
                <p:cNvPr id="461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4211" y="3002"/>
                  <a:ext cx="83" cy="0"/>
                </a:xfrm>
                <a:prstGeom prst="line">
                  <a:avLst/>
                </a:prstGeom>
                <a:noFill/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46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056" y="2914"/>
                  <a:ext cx="18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A888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200" b="1">
                      <a:solidFill>
                        <a:srgbClr val="996600"/>
                      </a:solidFill>
                      <a:latin typeface="Times New Roman" pitchFamily="18" charset="0"/>
                    </a:rPr>
                    <a:t>O</a:t>
                  </a:r>
                  <a:endParaRPr lang="en-US" sz="1200" b="1" baseline="-25000">
                    <a:solidFill>
                      <a:srgbClr val="9966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3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4015" y="3002"/>
                  <a:ext cx="83" cy="0"/>
                </a:xfrm>
                <a:prstGeom prst="line">
                  <a:avLst/>
                </a:prstGeom>
                <a:noFill/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464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860" y="2914"/>
                  <a:ext cx="18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A888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200" b="1">
                      <a:solidFill>
                        <a:srgbClr val="996600"/>
                      </a:solidFill>
                      <a:latin typeface="Times New Roman" pitchFamily="18" charset="0"/>
                    </a:rPr>
                    <a:t>P</a:t>
                  </a:r>
                  <a:endParaRPr lang="en-US" sz="1200" b="1" baseline="-25000">
                    <a:solidFill>
                      <a:srgbClr val="9966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5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3813" y="3002"/>
                  <a:ext cx="83" cy="0"/>
                </a:xfrm>
                <a:prstGeom prst="line">
                  <a:avLst/>
                </a:prstGeom>
                <a:noFill/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46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854" y="2701"/>
                  <a:ext cx="18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A888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200" b="1">
                      <a:solidFill>
                        <a:srgbClr val="996600"/>
                      </a:solidFill>
                      <a:latin typeface="Times New Roman" pitchFamily="18" charset="0"/>
                    </a:rPr>
                    <a:t>O</a:t>
                  </a:r>
                  <a:endParaRPr lang="en-US" sz="1200" b="1" baseline="-25000">
                    <a:solidFill>
                      <a:srgbClr val="9966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7" name="Line 12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3908" y="3103"/>
                  <a:ext cx="83" cy="0"/>
                </a:xfrm>
                <a:prstGeom prst="line">
                  <a:avLst/>
                </a:prstGeom>
                <a:noFill/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468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837" y="3122"/>
                  <a:ext cx="256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A888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200" b="1">
                      <a:solidFill>
                        <a:srgbClr val="996600"/>
                      </a:solidFill>
                      <a:latin typeface="Times New Roman" pitchFamily="18" charset="0"/>
                    </a:rPr>
                    <a:t>O</a:t>
                  </a:r>
                  <a:r>
                    <a:rPr lang="en-US" sz="1200" b="1" baseline="30000">
                      <a:solidFill>
                        <a:srgbClr val="996600"/>
                      </a:solidFill>
                      <a:latin typeface="Times New Roman" pitchFamily="18" charset="0"/>
                    </a:rPr>
                    <a:t>–</a:t>
                  </a:r>
                </a:p>
              </p:txBody>
            </p:sp>
            <p:grpSp>
              <p:nvGrpSpPr>
                <p:cNvPr id="469" name="Group 15"/>
                <p:cNvGrpSpPr>
                  <a:grpSpLocks/>
                </p:cNvGrpSpPr>
                <p:nvPr/>
              </p:nvGrpSpPr>
              <p:grpSpPr bwMode="auto">
                <a:xfrm>
                  <a:off x="3938" y="2853"/>
                  <a:ext cx="24" cy="83"/>
                  <a:chOff x="1378" y="3378"/>
                  <a:chExt cx="24" cy="83"/>
                </a:xfrm>
              </p:grpSpPr>
              <p:sp>
                <p:nvSpPr>
                  <p:cNvPr id="523" name="Line 16"/>
                  <p:cNvSpPr>
                    <a:spLocks noChangeShapeType="1"/>
                  </p:cNvSpPr>
                  <p:nvPr/>
                </p:nvSpPr>
                <p:spPr bwMode="auto">
                  <a:xfrm rot="16200000" flipH="1">
                    <a:off x="1336" y="3420"/>
                    <a:ext cx="83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66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524" name="Line 17"/>
                  <p:cNvSpPr>
                    <a:spLocks noChangeShapeType="1"/>
                  </p:cNvSpPr>
                  <p:nvPr/>
                </p:nvSpPr>
                <p:spPr bwMode="auto">
                  <a:xfrm rot="16200000" flipH="1">
                    <a:off x="1360" y="3420"/>
                    <a:ext cx="83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66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7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695" y="3122"/>
                  <a:ext cx="315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A888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200" b="1">
                      <a:solidFill>
                        <a:srgbClr val="FF0000"/>
                      </a:solidFill>
                      <a:latin typeface="Times New Roman" pitchFamily="18" charset="0"/>
                    </a:rPr>
                    <a:t>H</a:t>
                  </a:r>
                  <a:r>
                    <a:rPr lang="en-US" sz="1200" b="1" baseline="30000">
                      <a:solidFill>
                        <a:srgbClr val="FF0000"/>
                      </a:solidFill>
                      <a:latin typeface="Times New Roman" pitchFamily="18" charset="0"/>
                    </a:rPr>
                    <a:t>+</a:t>
                  </a:r>
                  <a:endParaRPr lang="en-US" sz="1200" b="1">
                    <a:solidFill>
                      <a:srgbClr val="FF0000"/>
                    </a:solidFill>
                    <a:latin typeface="Times New Roman" pitchFamily="18" charset="0"/>
                  </a:endParaRPr>
                </a:p>
              </p:txBody>
            </p:sp>
            <p:grpSp>
              <p:nvGrpSpPr>
                <p:cNvPr id="471" name="Group 19"/>
                <p:cNvGrpSpPr>
                  <a:grpSpLocks/>
                </p:cNvGrpSpPr>
                <p:nvPr/>
              </p:nvGrpSpPr>
              <p:grpSpPr bwMode="auto">
                <a:xfrm>
                  <a:off x="4261" y="2922"/>
                  <a:ext cx="628" cy="601"/>
                  <a:chOff x="1687" y="3445"/>
                  <a:chExt cx="628" cy="601"/>
                </a:xfrm>
              </p:grpSpPr>
              <p:sp>
                <p:nvSpPr>
                  <p:cNvPr id="514" name="AutoShape 20"/>
                  <p:cNvSpPr>
                    <a:spLocks noChangeArrowheads="1"/>
                  </p:cNvSpPr>
                  <p:nvPr/>
                </p:nvSpPr>
                <p:spPr bwMode="auto">
                  <a:xfrm>
                    <a:off x="1787" y="3600"/>
                    <a:ext cx="380" cy="215"/>
                  </a:xfrm>
                  <a:prstGeom prst="pentagon">
                    <a:avLst/>
                  </a:prstGeom>
                  <a:solidFill>
                    <a:srgbClr val="94B5FE"/>
                  </a:solid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515" name="Line 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81" y="3575"/>
                    <a:ext cx="0" cy="2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516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87" y="3445"/>
                    <a:ext cx="326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latin typeface="Times New Roman" pitchFamily="18" charset="0"/>
                      </a:rPr>
                      <a:t>CH</a:t>
                    </a:r>
                    <a:r>
                      <a:rPr lang="en-US" sz="1200" b="1" baseline="-25000">
                        <a:latin typeface="Times New Roman" pitchFamily="18" charset="0"/>
                      </a:rPr>
                      <a:t>2</a:t>
                    </a:r>
                  </a:p>
                </p:txBody>
              </p:sp>
              <p:sp>
                <p:nvSpPr>
                  <p:cNvPr id="517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82" y="3516"/>
                    <a:ext cx="184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1200" b="1">
                        <a:latin typeface="Times New Roman" pitchFamily="18" charset="0"/>
                      </a:rPr>
                      <a:t>O</a:t>
                    </a:r>
                    <a:endParaRPr lang="en-US" sz="1200" b="1" baseline="-250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18" name="Line 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72" y="3575"/>
                    <a:ext cx="0" cy="2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519" name="Line 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64" y="3688"/>
                    <a:ext cx="0" cy="2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520" name="Line 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83" y="3688"/>
                    <a:ext cx="0" cy="2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521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51" y="3873"/>
                    <a:ext cx="326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latin typeface="Times New Roman" pitchFamily="18" charset="0"/>
                      </a:rPr>
                      <a:t>OH</a:t>
                    </a:r>
                    <a:endParaRPr lang="en-US" sz="1200" b="1" baseline="-250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22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89" y="3873"/>
                    <a:ext cx="326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latin typeface="Times New Roman" pitchFamily="18" charset="0"/>
                      </a:rPr>
                      <a:t>OH</a:t>
                    </a:r>
                    <a:endParaRPr lang="en-US" sz="1200" b="1" baseline="-25000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472" name="Group 29"/>
                <p:cNvGrpSpPr>
                  <a:grpSpLocks/>
                </p:cNvGrpSpPr>
                <p:nvPr/>
              </p:nvGrpSpPr>
              <p:grpSpPr bwMode="auto">
                <a:xfrm>
                  <a:off x="4469" y="2425"/>
                  <a:ext cx="999" cy="693"/>
                  <a:chOff x="3822" y="2320"/>
                  <a:chExt cx="999" cy="693"/>
                </a:xfrm>
              </p:grpSpPr>
              <p:sp>
                <p:nvSpPr>
                  <p:cNvPr id="485" name="AutoShape 30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3980" y="2623"/>
                    <a:ext cx="279" cy="265"/>
                  </a:xfrm>
                  <a:prstGeom prst="pentagon">
                    <a:avLst/>
                  </a:prstGeom>
                  <a:solidFill>
                    <a:srgbClr val="FFCDC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486" name="AutoShape 31"/>
                  <p:cNvSpPr>
                    <a:spLocks noChangeArrowheads="1"/>
                  </p:cNvSpPr>
                  <p:nvPr/>
                </p:nvSpPr>
                <p:spPr bwMode="auto">
                  <a:xfrm rot="1800000">
                    <a:off x="4232" y="2608"/>
                    <a:ext cx="347" cy="299"/>
                  </a:xfrm>
                  <a:prstGeom prst="hexagon">
                    <a:avLst>
                      <a:gd name="adj" fmla="val 29013"/>
                      <a:gd name="vf" fmla="val 115470"/>
                    </a:avLst>
                  </a:prstGeom>
                  <a:solidFill>
                    <a:srgbClr val="FFCDC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905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b="1">
                        <a:solidFill>
                          <a:srgbClr val="FF6D6D"/>
                        </a:solidFill>
                        <a:latin typeface="Times New Roman" pitchFamily="18" charset="0"/>
                      </a:rPr>
                      <a:t>A</a:t>
                    </a:r>
                  </a:p>
                </p:txBody>
              </p:sp>
              <p:sp>
                <p:nvSpPr>
                  <p:cNvPr id="487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02" y="2803"/>
                    <a:ext cx="198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latin typeface="Times New Roman" pitchFamily="18" charset="0"/>
                      </a:rPr>
                      <a:t>N</a:t>
                    </a:r>
                  </a:p>
                </p:txBody>
              </p:sp>
              <p:sp>
                <p:nvSpPr>
                  <p:cNvPr id="488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03" y="2541"/>
                    <a:ext cx="198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latin typeface="Times New Roman" pitchFamily="18" charset="0"/>
                      </a:rPr>
                      <a:t>N</a:t>
                    </a:r>
                  </a:p>
                </p:txBody>
              </p:sp>
              <p:sp>
                <p:nvSpPr>
                  <p:cNvPr id="489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17" y="2832"/>
                    <a:ext cx="198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latin typeface="Times New Roman" pitchFamily="18" charset="0"/>
                      </a:rPr>
                      <a:t>N</a:t>
                    </a:r>
                  </a:p>
                </p:txBody>
              </p:sp>
              <p:sp>
                <p:nvSpPr>
                  <p:cNvPr id="490" name="Text Box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66" y="2583"/>
                    <a:ext cx="198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solidFill>
                          <a:srgbClr val="CC0000"/>
                        </a:solidFill>
                        <a:latin typeface="Times New Roman" pitchFamily="18" charset="0"/>
                      </a:rPr>
                      <a:t>N</a:t>
                    </a:r>
                  </a:p>
                </p:txBody>
              </p:sp>
              <p:sp>
                <p:nvSpPr>
                  <p:cNvPr id="491" name="Line 3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021" y="2801"/>
                    <a:ext cx="35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CC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2" name="Line 37"/>
                  <p:cNvSpPr>
                    <a:spLocks noChangeShapeType="1"/>
                  </p:cNvSpPr>
                  <p:nvPr/>
                </p:nvSpPr>
                <p:spPr bwMode="auto">
                  <a:xfrm rot="4319099" flipH="1">
                    <a:off x="4141" y="2613"/>
                    <a:ext cx="36" cy="49"/>
                  </a:xfrm>
                  <a:prstGeom prst="line">
                    <a:avLst/>
                  </a:prstGeom>
                  <a:noFill/>
                  <a:ln w="19050">
                    <a:solidFill>
                      <a:srgbClr val="CC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3" name="Line 38"/>
                  <p:cNvSpPr>
                    <a:spLocks noChangeShapeType="1"/>
                  </p:cNvSpPr>
                  <p:nvPr/>
                </p:nvSpPr>
                <p:spPr bwMode="auto">
                  <a:xfrm rot="8638198" flipH="1">
                    <a:off x="4246" y="2721"/>
                    <a:ext cx="45" cy="61"/>
                  </a:xfrm>
                  <a:prstGeom prst="line">
                    <a:avLst/>
                  </a:prstGeom>
                  <a:noFill/>
                  <a:ln w="19050">
                    <a:solidFill>
                      <a:srgbClr val="CC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4" name="Line 3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31" y="2669"/>
                    <a:ext cx="39" cy="54"/>
                  </a:xfrm>
                  <a:prstGeom prst="line">
                    <a:avLst/>
                  </a:prstGeom>
                  <a:noFill/>
                  <a:ln w="19050">
                    <a:solidFill>
                      <a:srgbClr val="CC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5" name="Line 40"/>
                  <p:cNvSpPr>
                    <a:spLocks noChangeShapeType="1"/>
                  </p:cNvSpPr>
                  <p:nvPr/>
                </p:nvSpPr>
                <p:spPr bwMode="auto">
                  <a:xfrm rot="12856862" flipV="1">
                    <a:off x="4155" y="2838"/>
                    <a:ext cx="41" cy="56"/>
                  </a:xfrm>
                  <a:prstGeom prst="line">
                    <a:avLst/>
                  </a:prstGeom>
                  <a:noFill/>
                  <a:ln w="19050">
                    <a:solidFill>
                      <a:srgbClr val="CC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6" name="Line 41"/>
                  <p:cNvSpPr>
                    <a:spLocks noChangeShapeType="1"/>
                  </p:cNvSpPr>
                  <p:nvPr/>
                </p:nvSpPr>
                <p:spPr bwMode="auto">
                  <a:xfrm rot="15732500" flipH="1">
                    <a:off x="4302" y="2850"/>
                    <a:ext cx="55" cy="74"/>
                  </a:xfrm>
                  <a:prstGeom prst="line">
                    <a:avLst/>
                  </a:prstGeom>
                  <a:noFill/>
                  <a:ln w="19050">
                    <a:solidFill>
                      <a:srgbClr val="CC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7" name="Line 42"/>
                  <p:cNvSpPr>
                    <a:spLocks noChangeShapeType="1"/>
                  </p:cNvSpPr>
                  <p:nvPr/>
                </p:nvSpPr>
                <p:spPr bwMode="auto">
                  <a:xfrm rot="5867500">
                    <a:off x="4465" y="2869"/>
                    <a:ext cx="47" cy="64"/>
                  </a:xfrm>
                  <a:prstGeom prst="line">
                    <a:avLst/>
                  </a:prstGeom>
                  <a:noFill/>
                  <a:ln w="19050">
                    <a:solidFill>
                      <a:srgbClr val="CC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8" name="Line 43"/>
                  <p:cNvSpPr>
                    <a:spLocks noChangeShapeType="1"/>
                  </p:cNvSpPr>
                  <p:nvPr/>
                </p:nvSpPr>
                <p:spPr bwMode="auto">
                  <a:xfrm rot="5867500">
                    <a:off x="4455" y="2850"/>
                    <a:ext cx="47" cy="63"/>
                  </a:xfrm>
                  <a:prstGeom prst="line">
                    <a:avLst/>
                  </a:prstGeom>
                  <a:noFill/>
                  <a:ln w="19050">
                    <a:solidFill>
                      <a:srgbClr val="CC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9" name="Line 44"/>
                  <p:cNvSpPr>
                    <a:spLocks noChangeShapeType="1"/>
                  </p:cNvSpPr>
                  <p:nvPr/>
                </p:nvSpPr>
                <p:spPr bwMode="auto">
                  <a:xfrm rot="8638198" flipH="1">
                    <a:off x="4533" y="2722"/>
                    <a:ext cx="44" cy="60"/>
                  </a:xfrm>
                  <a:prstGeom prst="line">
                    <a:avLst/>
                  </a:prstGeom>
                  <a:noFill/>
                  <a:ln w="19050">
                    <a:solidFill>
                      <a:srgbClr val="CC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" name="Line 45"/>
                  <p:cNvSpPr>
                    <a:spLocks noChangeShapeType="1"/>
                  </p:cNvSpPr>
                  <p:nvPr/>
                </p:nvSpPr>
                <p:spPr bwMode="auto">
                  <a:xfrm rot="15732500" flipH="1">
                    <a:off x="4600" y="2850"/>
                    <a:ext cx="44" cy="60"/>
                  </a:xfrm>
                  <a:prstGeom prst="line">
                    <a:avLst/>
                  </a:prstGeom>
                  <a:noFill/>
                  <a:ln w="19050">
                    <a:solidFill>
                      <a:srgbClr val="CC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1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23" y="2840"/>
                    <a:ext cx="198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latin typeface="Times New Roman" pitchFamily="18" charset="0"/>
                      </a:rPr>
                      <a:t>H</a:t>
                    </a:r>
                  </a:p>
                </p:txBody>
              </p:sp>
              <p:sp>
                <p:nvSpPr>
                  <p:cNvPr id="502" name="Line 47"/>
                  <p:cNvSpPr>
                    <a:spLocks noChangeShapeType="1"/>
                  </p:cNvSpPr>
                  <p:nvPr/>
                </p:nvSpPr>
                <p:spPr bwMode="auto">
                  <a:xfrm rot="15732500" flipH="1">
                    <a:off x="4458" y="2581"/>
                    <a:ext cx="47" cy="64"/>
                  </a:xfrm>
                  <a:prstGeom prst="line">
                    <a:avLst/>
                  </a:prstGeom>
                  <a:noFill/>
                  <a:ln w="19050">
                    <a:solidFill>
                      <a:srgbClr val="CC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3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55" y="2751"/>
                    <a:ext cx="198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latin typeface="Times New Roman" pitchFamily="18" charset="0"/>
                      </a:rPr>
                      <a:t>C</a:t>
                    </a:r>
                  </a:p>
                </p:txBody>
              </p:sp>
              <p:sp>
                <p:nvSpPr>
                  <p:cNvPr id="504" name="Text 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62" y="2745"/>
                    <a:ext cx="198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latin typeface="Times New Roman" pitchFamily="18" charset="0"/>
                      </a:rPr>
                      <a:t>C</a:t>
                    </a:r>
                  </a:p>
                </p:txBody>
              </p:sp>
              <p:sp>
                <p:nvSpPr>
                  <p:cNvPr id="505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62" y="2572"/>
                    <a:ext cx="198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latin typeface="Times New Roman" pitchFamily="18" charset="0"/>
                      </a:rPr>
                      <a:t>C</a:t>
                    </a:r>
                  </a:p>
                </p:txBody>
              </p:sp>
              <p:sp>
                <p:nvSpPr>
                  <p:cNvPr id="506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14" y="2495"/>
                    <a:ext cx="198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latin typeface="Times New Roman" pitchFamily="18" charset="0"/>
                      </a:rPr>
                      <a:t>C</a:t>
                    </a:r>
                  </a:p>
                </p:txBody>
              </p:sp>
              <p:sp>
                <p:nvSpPr>
                  <p:cNvPr id="507" name="Text 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22" y="2663"/>
                    <a:ext cx="281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latin typeface="Times New Roman" pitchFamily="18" charset="0"/>
                      </a:rPr>
                      <a:t>HC</a:t>
                    </a:r>
                  </a:p>
                </p:txBody>
              </p:sp>
              <p:sp>
                <p:nvSpPr>
                  <p:cNvPr id="508" name="Line 53"/>
                  <p:cNvSpPr>
                    <a:spLocks noChangeShapeType="1"/>
                  </p:cNvSpPr>
                  <p:nvPr/>
                </p:nvSpPr>
                <p:spPr bwMode="auto">
                  <a:xfrm rot="8638198" flipH="1">
                    <a:off x="4385" y="2465"/>
                    <a:ext cx="46" cy="62"/>
                  </a:xfrm>
                  <a:prstGeom prst="line">
                    <a:avLst/>
                  </a:prstGeom>
                  <a:noFill/>
                  <a:ln w="19050">
                    <a:solidFill>
                      <a:srgbClr val="CC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9" name="Text Box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18" y="2320"/>
                    <a:ext cx="332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latin typeface="Times New Roman" pitchFamily="18" charset="0"/>
                      </a:rPr>
                      <a:t>NH</a:t>
                    </a:r>
                    <a:r>
                      <a:rPr lang="en-US" sz="1200" b="1" baseline="-25000">
                        <a:latin typeface="Times New Roman" pitchFamily="18" charset="0"/>
                      </a:rPr>
                      <a:t>2</a:t>
                    </a:r>
                  </a:p>
                </p:txBody>
              </p:sp>
              <p:sp>
                <p:nvSpPr>
                  <p:cNvPr id="510" name="Line 55"/>
                  <p:cNvSpPr>
                    <a:spLocks noChangeShapeType="1"/>
                  </p:cNvSpPr>
                  <p:nvPr/>
                </p:nvSpPr>
                <p:spPr bwMode="auto">
                  <a:xfrm rot="8638198" flipH="1">
                    <a:off x="4224" y="2721"/>
                    <a:ext cx="45" cy="61"/>
                  </a:xfrm>
                  <a:prstGeom prst="line">
                    <a:avLst/>
                  </a:prstGeom>
                  <a:noFill/>
                  <a:ln w="19050">
                    <a:solidFill>
                      <a:srgbClr val="CC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1" name="Line 56"/>
                  <p:cNvSpPr>
                    <a:spLocks noChangeShapeType="1"/>
                  </p:cNvSpPr>
                  <p:nvPr/>
                </p:nvSpPr>
                <p:spPr bwMode="auto">
                  <a:xfrm rot="15732500" flipH="1">
                    <a:off x="4448" y="2601"/>
                    <a:ext cx="47" cy="64"/>
                  </a:xfrm>
                  <a:prstGeom prst="line">
                    <a:avLst/>
                  </a:prstGeom>
                  <a:noFill/>
                  <a:ln w="19050">
                    <a:solidFill>
                      <a:srgbClr val="CC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2" name="Line 57"/>
                  <p:cNvSpPr>
                    <a:spLocks noChangeShapeType="1"/>
                  </p:cNvSpPr>
                  <p:nvPr/>
                </p:nvSpPr>
                <p:spPr bwMode="auto">
                  <a:xfrm rot="5867500">
                    <a:off x="4304" y="2597"/>
                    <a:ext cx="47" cy="64"/>
                  </a:xfrm>
                  <a:prstGeom prst="line">
                    <a:avLst/>
                  </a:prstGeom>
                  <a:noFill/>
                  <a:ln w="19050">
                    <a:solidFill>
                      <a:srgbClr val="CC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3" name="Line 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15" y="2657"/>
                    <a:ext cx="39" cy="54"/>
                  </a:xfrm>
                  <a:prstGeom prst="line">
                    <a:avLst/>
                  </a:prstGeom>
                  <a:noFill/>
                  <a:ln w="19050">
                    <a:solidFill>
                      <a:srgbClr val="CC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3" name="Group 66"/>
                <p:cNvGrpSpPr>
                  <a:grpSpLocks/>
                </p:cNvGrpSpPr>
                <p:nvPr/>
              </p:nvGrpSpPr>
              <p:grpSpPr bwMode="auto">
                <a:xfrm>
                  <a:off x="3292" y="2705"/>
                  <a:ext cx="403" cy="594"/>
                  <a:chOff x="664" y="2190"/>
                  <a:chExt cx="403" cy="594"/>
                </a:xfrm>
              </p:grpSpPr>
              <p:sp>
                <p:nvSpPr>
                  <p:cNvPr id="475" name="Line 6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84" y="2491"/>
                    <a:ext cx="83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66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476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29" y="2403"/>
                    <a:ext cx="184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A888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1200" b="1">
                        <a:solidFill>
                          <a:srgbClr val="996600"/>
                        </a:solidFill>
                        <a:latin typeface="Times New Roman" pitchFamily="18" charset="0"/>
                      </a:rPr>
                      <a:t>P</a:t>
                    </a:r>
                    <a:endParaRPr lang="en-US" sz="1200" b="1" baseline="-25000">
                      <a:solidFill>
                        <a:srgbClr val="9966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77" name="Line 6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82" y="2491"/>
                    <a:ext cx="83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66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478" name="Text Box 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23" y="2190"/>
                    <a:ext cx="184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A888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1200" b="1">
                        <a:solidFill>
                          <a:srgbClr val="996600"/>
                        </a:solidFill>
                        <a:latin typeface="Times New Roman" pitchFamily="18" charset="0"/>
                      </a:rPr>
                      <a:t>O</a:t>
                    </a:r>
                    <a:endParaRPr lang="en-US" sz="1200" b="1" baseline="-25000">
                      <a:solidFill>
                        <a:srgbClr val="9966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79" name="Line 71"/>
                  <p:cNvSpPr>
                    <a:spLocks noChangeShapeType="1"/>
                  </p:cNvSpPr>
                  <p:nvPr/>
                </p:nvSpPr>
                <p:spPr bwMode="auto">
                  <a:xfrm rot="16200000" flipH="1">
                    <a:off x="877" y="2592"/>
                    <a:ext cx="83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66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480" name="Text Box 7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6" y="2611"/>
                    <a:ext cx="256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A888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1200" b="1">
                        <a:solidFill>
                          <a:srgbClr val="996600"/>
                        </a:solidFill>
                        <a:latin typeface="Times New Roman" pitchFamily="18" charset="0"/>
                      </a:rPr>
                      <a:t>O</a:t>
                    </a:r>
                    <a:r>
                      <a:rPr lang="en-US" sz="1200" b="1" baseline="30000">
                        <a:solidFill>
                          <a:srgbClr val="996600"/>
                        </a:solidFill>
                        <a:latin typeface="Times New Roman" pitchFamily="18" charset="0"/>
                      </a:rPr>
                      <a:t>–</a:t>
                    </a:r>
                  </a:p>
                </p:txBody>
              </p:sp>
              <p:grpSp>
                <p:nvGrpSpPr>
                  <p:cNvPr id="481" name="Group 73"/>
                  <p:cNvGrpSpPr>
                    <a:grpSpLocks/>
                  </p:cNvGrpSpPr>
                  <p:nvPr/>
                </p:nvGrpSpPr>
                <p:grpSpPr bwMode="auto">
                  <a:xfrm>
                    <a:off x="907" y="2342"/>
                    <a:ext cx="24" cy="83"/>
                    <a:chOff x="1378" y="3378"/>
                    <a:chExt cx="24" cy="83"/>
                  </a:xfrm>
                </p:grpSpPr>
                <p:sp>
                  <p:nvSpPr>
                    <p:cNvPr id="483" name="Line 74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1336" y="3420"/>
                      <a:ext cx="83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6633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 anchorCtr="1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4" name="Line 75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1360" y="3420"/>
                      <a:ext cx="83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6633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 anchorCtr="1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82" name="Text Box 7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64" y="2611"/>
                    <a:ext cx="315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A888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1200" b="1">
                        <a:solidFill>
                          <a:srgbClr val="FF0000"/>
                        </a:solidFill>
                        <a:latin typeface="Times New Roman" pitchFamily="18" charset="0"/>
                      </a:rPr>
                      <a:t>H</a:t>
                    </a:r>
                    <a:r>
                      <a:rPr lang="en-US" sz="1200" b="1" baseline="30000">
                        <a:solidFill>
                          <a:srgbClr val="FF0000"/>
                        </a:solidFill>
                        <a:latin typeface="Times New Roman" pitchFamily="18" charset="0"/>
                      </a:rPr>
                      <a:t>+</a:t>
                    </a:r>
                    <a:endParaRPr lang="en-US" sz="1200" b="1">
                      <a:solidFill>
                        <a:srgbClr val="FF0000"/>
                      </a:solidFill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474" name="Text Box 131"/>
                <p:cNvSpPr txBox="1">
                  <a:spLocks noChangeArrowheads="1"/>
                </p:cNvSpPr>
                <p:nvPr/>
              </p:nvSpPr>
              <p:spPr bwMode="auto">
                <a:xfrm>
                  <a:off x="3623" y="2917"/>
                  <a:ext cx="256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A888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200" b="1">
                      <a:solidFill>
                        <a:srgbClr val="996600"/>
                      </a:solidFill>
                      <a:latin typeface="Times New Roman" pitchFamily="18" charset="0"/>
                    </a:rPr>
                    <a:t>O</a:t>
                  </a:r>
                  <a:endParaRPr lang="en-US" sz="1200" b="1" baseline="30000">
                    <a:solidFill>
                      <a:srgbClr val="996600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460" name="Text Box 133"/>
              <p:cNvSpPr txBox="1">
                <a:spLocks noChangeArrowheads="1"/>
              </p:cNvSpPr>
              <p:nvPr/>
            </p:nvSpPr>
            <p:spPr bwMode="auto">
              <a:xfrm>
                <a:off x="2844" y="2362"/>
                <a:ext cx="25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A888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b="1">
                    <a:solidFill>
                      <a:srgbClr val="996600"/>
                    </a:solidFill>
                    <a:latin typeface="Times New Roman" pitchFamily="18" charset="0"/>
                  </a:rPr>
                  <a:t>O</a:t>
                </a:r>
                <a:endParaRPr lang="en-US" sz="1200" b="1" baseline="30000">
                  <a:solidFill>
                    <a:srgbClr val="9966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525" name="TextBox 524"/>
            <p:cNvSpPr txBox="1"/>
            <p:nvPr/>
          </p:nvSpPr>
          <p:spPr>
            <a:xfrm>
              <a:off x="6730113" y="5737575"/>
              <a:ext cx="10625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u="sng" dirty="0"/>
                <a:t>ATP</a:t>
              </a:r>
            </a:p>
          </p:txBody>
        </p:sp>
      </p:grpSp>
      <p:pic>
        <p:nvPicPr>
          <p:cNvPr id="585" name="Picture 53" descr="bro32215_04_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394" y="462215"/>
            <a:ext cx="2878801" cy="300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" name="Picture 2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926" y="3458659"/>
            <a:ext cx="1219629" cy="2866275"/>
          </a:xfrm>
          <a:prstGeom prst="rect">
            <a:avLst/>
          </a:prstGeom>
        </p:spPr>
      </p:pic>
      <p:pic>
        <p:nvPicPr>
          <p:cNvPr id="259" name="Picture 2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408" y="3402127"/>
            <a:ext cx="2711262" cy="299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56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DNA, RNA, Protein Relationship</a:t>
            </a:r>
          </a:p>
        </p:txBody>
      </p:sp>
      <p:sp>
        <p:nvSpPr>
          <p:cNvPr id="1028" name="TextBox 1027"/>
          <p:cNvSpPr txBox="1"/>
          <p:nvPr/>
        </p:nvSpPr>
        <p:spPr>
          <a:xfrm>
            <a:off x="0" y="3639648"/>
            <a:ext cx="23965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Contains information for how to make proteins.</a:t>
            </a:r>
          </a:p>
          <a:p>
            <a:endParaRPr lang="en-US" sz="2000" dirty="0"/>
          </a:p>
          <a:p>
            <a:r>
              <a:rPr lang="en-US" sz="2000" dirty="0"/>
              <a:t>Hereditary molecule passed from parent to offspring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3688862" y="3639648"/>
            <a:ext cx="18885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Carries a copy of the DNA information to the enzyme that makes proteins</a:t>
            </a:r>
          </a:p>
          <a:p>
            <a:endParaRPr lang="en-US" sz="2000" dirty="0"/>
          </a:p>
          <a:p>
            <a:r>
              <a:rPr lang="en-US" sz="2000" dirty="0"/>
              <a:t>Other diverse functions.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7107403" y="3639648"/>
            <a:ext cx="188856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Highly diverse molecule.</a:t>
            </a:r>
          </a:p>
          <a:p>
            <a:endParaRPr lang="en-US" sz="2000" dirty="0"/>
          </a:p>
          <a:p>
            <a:r>
              <a:rPr lang="en-US" sz="2000" dirty="0"/>
              <a:t>Folds into a functional shape.</a:t>
            </a:r>
          </a:p>
          <a:p>
            <a:endParaRPr lang="en-US" sz="2000" dirty="0"/>
          </a:p>
          <a:p>
            <a:r>
              <a:rPr lang="en-US" sz="2000" dirty="0"/>
              <a:t>Does 99% of the work of a cell (enzymes).</a:t>
            </a:r>
          </a:p>
        </p:txBody>
      </p:sp>
      <p:grpSp>
        <p:nvGrpSpPr>
          <p:cNvPr id="1030" name="Group 1029"/>
          <p:cNvGrpSpPr/>
          <p:nvPr/>
        </p:nvGrpSpPr>
        <p:grpSpPr>
          <a:xfrm>
            <a:off x="6265582" y="273594"/>
            <a:ext cx="2878418" cy="2558924"/>
            <a:chOff x="6265582" y="528915"/>
            <a:chExt cx="2878418" cy="2558924"/>
          </a:xfrm>
        </p:grpSpPr>
        <p:pic>
          <p:nvPicPr>
            <p:cNvPr id="1026" name="Picture 2" descr="https://www.azom.com/images/Article_Images/ImageForArticle_11177(4)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5582" y="929025"/>
              <a:ext cx="2878418" cy="2158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1" name="TextBox 180"/>
            <p:cNvSpPr txBox="1"/>
            <p:nvPr/>
          </p:nvSpPr>
          <p:spPr>
            <a:xfrm>
              <a:off x="7260011" y="528915"/>
              <a:ext cx="10625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u="sng" dirty="0"/>
                <a:t>Proteins</a:t>
              </a:r>
            </a:p>
          </p:txBody>
        </p:sp>
      </p:grpSp>
      <p:grpSp>
        <p:nvGrpSpPr>
          <p:cNvPr id="1031" name="Group 1030"/>
          <p:cNvGrpSpPr/>
          <p:nvPr/>
        </p:nvGrpSpPr>
        <p:grpSpPr>
          <a:xfrm>
            <a:off x="2356771" y="1541304"/>
            <a:ext cx="1629834" cy="823023"/>
            <a:chOff x="2000001" y="1356821"/>
            <a:chExt cx="1629834" cy="823023"/>
          </a:xfrm>
        </p:grpSpPr>
        <p:sp>
          <p:nvSpPr>
            <p:cNvPr id="1027" name="Right Arrow 1026"/>
            <p:cNvSpPr/>
            <p:nvPr/>
          </p:nvSpPr>
          <p:spPr>
            <a:xfrm>
              <a:off x="2396565" y="1837020"/>
              <a:ext cx="836706" cy="342824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9" name="TextBox 1028"/>
            <p:cNvSpPr txBox="1"/>
            <p:nvPr/>
          </p:nvSpPr>
          <p:spPr>
            <a:xfrm>
              <a:off x="2000001" y="1356821"/>
              <a:ext cx="16298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Transcription</a:t>
              </a:r>
            </a:p>
          </p:txBody>
        </p:sp>
      </p:grpSp>
      <p:grpSp>
        <p:nvGrpSpPr>
          <p:cNvPr id="1032" name="Group 1031"/>
          <p:cNvGrpSpPr/>
          <p:nvPr/>
        </p:nvGrpSpPr>
        <p:grpSpPr>
          <a:xfrm>
            <a:off x="4821550" y="1541304"/>
            <a:ext cx="1629834" cy="823023"/>
            <a:chOff x="4821550" y="1356821"/>
            <a:chExt cx="1629834" cy="823023"/>
          </a:xfrm>
        </p:grpSpPr>
        <p:sp>
          <p:nvSpPr>
            <p:cNvPr id="176" name="Right Arrow 175"/>
            <p:cNvSpPr/>
            <p:nvPr/>
          </p:nvSpPr>
          <p:spPr>
            <a:xfrm>
              <a:off x="5247620" y="1837020"/>
              <a:ext cx="836706" cy="342824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4821550" y="1356821"/>
              <a:ext cx="16298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Translation</a:t>
              </a:r>
            </a:p>
          </p:txBody>
        </p:sp>
      </p:grpSp>
      <p:pic>
        <p:nvPicPr>
          <p:cNvPr id="185" name="Picture 1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605" y="781507"/>
            <a:ext cx="996807" cy="2342616"/>
          </a:xfrm>
          <a:prstGeom prst="rect">
            <a:avLst/>
          </a:prstGeom>
        </p:spPr>
      </p:pic>
      <p:pic>
        <p:nvPicPr>
          <p:cNvPr id="186" name="Picture 18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7" y="730113"/>
            <a:ext cx="2215923" cy="244540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2748C0E-C6BA-45C0-9E17-69A108BFE1C6}"/>
              </a:ext>
            </a:extLst>
          </p:cNvPr>
          <p:cNvSpPr txBox="1"/>
          <p:nvPr/>
        </p:nvSpPr>
        <p:spPr>
          <a:xfrm>
            <a:off x="3986605" y="320055"/>
            <a:ext cx="1062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RNA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64C011-2054-424D-9EB6-485B10F1B17C}"/>
              </a:ext>
            </a:extLst>
          </p:cNvPr>
          <p:cNvSpPr txBox="1"/>
          <p:nvPr/>
        </p:nvSpPr>
        <p:spPr>
          <a:xfrm>
            <a:off x="581629" y="320055"/>
            <a:ext cx="1062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DNA</a:t>
            </a:r>
          </a:p>
        </p:txBody>
      </p:sp>
    </p:spTree>
    <p:extLst>
      <p:ext uri="{BB962C8B-B14F-4D97-AF65-F5344CB8AC3E}">
        <p14:creationId xmlns:p14="http://schemas.microsoft.com/office/powerpoint/2010/main" val="379207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uiExpand="1" build="p"/>
      <p:bldP spid="178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15252" y="551329"/>
            <a:ext cx="7113496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200"/>
              </a:spcAft>
            </a:pPr>
            <a:r>
              <a:rPr lang="en-US" sz="3600" dirty="0"/>
              <a:t>Sequence of Nucleotides in DNA</a:t>
            </a:r>
          </a:p>
          <a:p>
            <a:pPr algn="ctr">
              <a:spcAft>
                <a:spcPts val="4200"/>
              </a:spcAft>
            </a:pPr>
            <a:r>
              <a:rPr lang="en-US" sz="3600" dirty="0"/>
              <a:t>Sequence of Nucleotides in mRNA</a:t>
            </a:r>
          </a:p>
          <a:p>
            <a:pPr algn="ctr">
              <a:spcAft>
                <a:spcPts val="4200"/>
              </a:spcAft>
            </a:pPr>
            <a:r>
              <a:rPr lang="en-US" sz="3600" dirty="0"/>
              <a:t>Sequence of Amino Acids</a:t>
            </a:r>
          </a:p>
          <a:p>
            <a:pPr algn="ctr">
              <a:spcAft>
                <a:spcPts val="4200"/>
              </a:spcAft>
            </a:pPr>
            <a:r>
              <a:rPr lang="en-US" sz="3600" dirty="0"/>
              <a:t>Folding of Protein</a:t>
            </a:r>
          </a:p>
          <a:p>
            <a:pPr algn="ctr">
              <a:spcAft>
                <a:spcPts val="4200"/>
              </a:spcAft>
            </a:pPr>
            <a:r>
              <a:rPr lang="en-US" sz="3600" dirty="0"/>
              <a:t>Shape of Protein</a:t>
            </a:r>
          </a:p>
          <a:p>
            <a:pPr algn="ctr">
              <a:spcAft>
                <a:spcPts val="4200"/>
              </a:spcAft>
            </a:pPr>
            <a:r>
              <a:rPr lang="en-US" sz="3600" dirty="0"/>
              <a:t>Function of Protein</a:t>
            </a:r>
          </a:p>
        </p:txBody>
      </p:sp>
      <p:sp>
        <p:nvSpPr>
          <p:cNvPr id="5" name="Down Arrow 4"/>
          <p:cNvSpPr/>
          <p:nvPr/>
        </p:nvSpPr>
        <p:spPr>
          <a:xfrm>
            <a:off x="4437530" y="1156447"/>
            <a:ext cx="268941" cy="56477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437530" y="2246343"/>
            <a:ext cx="268941" cy="56477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437530" y="3336239"/>
            <a:ext cx="268941" cy="56477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437530" y="4426135"/>
            <a:ext cx="268941" cy="56477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4437530" y="5516029"/>
            <a:ext cx="268941" cy="56477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35071" y="1156447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6600"/>
                </a:solidFill>
              </a:rPr>
              <a:t>Transcription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5070" y="2280769"/>
            <a:ext cx="3193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6600"/>
                </a:solidFill>
              </a:rPr>
              <a:t>Translation </a:t>
            </a:r>
            <a:r>
              <a:rPr lang="en-US" sz="2000" b="1" dirty="0">
                <a:solidFill>
                  <a:srgbClr val="FF6600"/>
                </a:solidFill>
                <a:sym typeface="Wingdings" panose="05000000000000000000" pitchFamily="2" charset="2"/>
              </a:rPr>
              <a:t> Charging</a:t>
            </a:r>
            <a:endParaRPr lang="en-US" sz="20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036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-1" y="322649"/>
            <a:ext cx="3672831" cy="652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17475" indent="-1174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indent="-1174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796925" indent="-1047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Char char="•"/>
            </a:pPr>
            <a:r>
              <a:rPr lang="en-US" b="1" u="sng" dirty="0">
                <a:latin typeface="Calibri" pitchFamily="34" charset="0"/>
              </a:rPr>
              <a:t>Ribonucleic Acid</a:t>
            </a:r>
            <a:r>
              <a:rPr lang="en-US" b="1" dirty="0">
                <a:latin typeface="Calibri" pitchFamily="34" charset="0"/>
              </a:rPr>
              <a:t>:  Single Stranded Nucleic Acid with many functions.</a:t>
            </a:r>
          </a:p>
          <a:p>
            <a:pPr marL="403225" lvl="1" indent="-233363">
              <a:buFont typeface="Courier New" panose="02070309020205020404" pitchFamily="49" charset="0"/>
              <a:buChar char="o"/>
            </a:pPr>
            <a:r>
              <a:rPr lang="en-US" sz="1400" b="1" i="1" dirty="0">
                <a:latin typeface="Calibri" pitchFamily="34" charset="0"/>
              </a:rPr>
              <a:t>mRNA (messenger RNA)</a:t>
            </a:r>
            <a:r>
              <a:rPr lang="en-US" sz="1400" i="1" dirty="0">
                <a:latin typeface="Calibri" pitchFamily="34" charset="0"/>
              </a:rPr>
              <a:t> copy of genetic code for translation.</a:t>
            </a:r>
          </a:p>
          <a:p>
            <a:pPr marL="403225" lvl="1" indent="-233363">
              <a:buFont typeface="Courier New" panose="02070309020205020404" pitchFamily="49" charset="0"/>
              <a:buChar char="o"/>
            </a:pPr>
            <a:r>
              <a:rPr lang="en-US" sz="1400" b="1" i="1" dirty="0">
                <a:latin typeface="Calibri" pitchFamily="34" charset="0"/>
              </a:rPr>
              <a:t>tRNA (transfer RNA)</a:t>
            </a:r>
            <a:r>
              <a:rPr lang="en-US" sz="1400" i="1" dirty="0">
                <a:latin typeface="Calibri" pitchFamily="34" charset="0"/>
              </a:rPr>
              <a:t> brings amino acids to translation.</a:t>
            </a:r>
          </a:p>
          <a:p>
            <a:pPr marL="403225" lvl="1" indent="-233363">
              <a:buFont typeface="Courier New" panose="02070309020205020404" pitchFamily="49" charset="0"/>
              <a:buChar char="o"/>
            </a:pPr>
            <a:r>
              <a:rPr lang="en-US" sz="1400" b="1" i="1" dirty="0">
                <a:latin typeface="Calibri" pitchFamily="34" charset="0"/>
              </a:rPr>
              <a:t>rRNA (ribosomal RNA)</a:t>
            </a:r>
            <a:r>
              <a:rPr lang="en-US" sz="1400" i="1" dirty="0">
                <a:latin typeface="Calibri" pitchFamily="34" charset="0"/>
              </a:rPr>
              <a:t> major component of Ribosomes which does translation</a:t>
            </a:r>
          </a:p>
          <a:p>
            <a:pPr marL="403225" lvl="1" indent="-233363">
              <a:buFont typeface="Courier New" panose="02070309020205020404" pitchFamily="49" charset="0"/>
              <a:buChar char="o"/>
            </a:pPr>
            <a:r>
              <a:rPr lang="en-US" sz="1400" i="1" dirty="0">
                <a:latin typeface="Calibri" pitchFamily="34" charset="0"/>
              </a:rPr>
              <a:t>Various </a:t>
            </a:r>
            <a:r>
              <a:rPr lang="en-US" sz="1400" b="1" i="1" dirty="0">
                <a:latin typeface="Calibri" pitchFamily="34" charset="0"/>
              </a:rPr>
              <a:t>small RNAs </a:t>
            </a:r>
            <a:r>
              <a:rPr lang="en-US" sz="1400" i="1" dirty="0">
                <a:latin typeface="Calibri" pitchFamily="34" charset="0"/>
              </a:rPr>
              <a:t>help regulate gene expression</a:t>
            </a:r>
          </a:p>
          <a:p>
            <a:pPr>
              <a:buFontTx/>
              <a:buChar char="•"/>
            </a:pPr>
            <a:r>
              <a:rPr lang="en-US" b="1" dirty="0">
                <a:latin typeface="Calibri" pitchFamily="34" charset="0"/>
              </a:rPr>
              <a:t>Ribonucleotide Monomers of RNA</a:t>
            </a:r>
          </a:p>
          <a:p>
            <a:pPr lvl="1">
              <a:buFontTx/>
              <a:buChar char="•"/>
            </a:pPr>
            <a:r>
              <a:rPr lang="en-US" dirty="0">
                <a:solidFill>
                  <a:srgbClr val="7030A0"/>
                </a:solidFill>
                <a:latin typeface="Calibri" pitchFamily="34" charset="0"/>
              </a:rPr>
              <a:t>Three Components</a:t>
            </a:r>
          </a:p>
          <a:p>
            <a:pPr lvl="2">
              <a:buFontTx/>
              <a:buChar char="•"/>
            </a:pPr>
            <a:r>
              <a:rPr lang="en-US" dirty="0">
                <a:solidFill>
                  <a:srgbClr val="7030A0"/>
                </a:solidFill>
                <a:latin typeface="Calibri" pitchFamily="34" charset="0"/>
              </a:rPr>
              <a:t>Ribose (5C-sugar) “Backbone”</a:t>
            </a:r>
          </a:p>
          <a:p>
            <a:pPr lvl="2">
              <a:buFontTx/>
              <a:buChar char="•"/>
            </a:pPr>
            <a:r>
              <a:rPr lang="en-US" dirty="0">
                <a:solidFill>
                  <a:srgbClr val="996633"/>
                </a:solidFill>
                <a:latin typeface="Calibri" pitchFamily="34" charset="0"/>
              </a:rPr>
              <a:t>Phosphate group (acidic)</a:t>
            </a:r>
          </a:p>
          <a:p>
            <a:pPr lvl="2">
              <a:buFontTx/>
              <a:buChar char="•"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Nitrogen containing Base Group </a:t>
            </a:r>
            <a:r>
              <a:rPr lang="en-US" i="1" dirty="0">
                <a:solidFill>
                  <a:srgbClr val="FF0000"/>
                </a:solidFill>
                <a:latin typeface="Calibri" pitchFamily="34" charset="0"/>
              </a:rPr>
              <a:t>(i.e. not an acid)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determines the identity of the nucleotide</a:t>
            </a:r>
          </a:p>
          <a:p>
            <a:pPr lvl="1">
              <a:buFontTx/>
              <a:buChar char="•"/>
            </a:pPr>
            <a:r>
              <a:rPr lang="en-US" dirty="0">
                <a:latin typeface="Calibri" pitchFamily="34" charset="0"/>
              </a:rPr>
              <a:t>Condensation links sugar to phosphate group</a:t>
            </a:r>
          </a:p>
          <a:p>
            <a:pPr lvl="1">
              <a:buFontTx/>
              <a:buChar char="•"/>
            </a:pPr>
            <a:r>
              <a:rPr lang="en-US" dirty="0">
                <a:latin typeface="Calibri" pitchFamily="34" charset="0"/>
              </a:rPr>
              <a:t>Remains Single Stranded</a:t>
            </a:r>
          </a:p>
          <a:p>
            <a:pPr lvl="1">
              <a:buFontTx/>
              <a:buChar char="•"/>
            </a:pPr>
            <a:r>
              <a:rPr lang="en-US" dirty="0">
                <a:latin typeface="Calibri" pitchFamily="34" charset="0"/>
              </a:rPr>
              <a:t>Sometimes folds into precise shapes and can behave like an enzyme.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D5EB967-DA94-4456-A0FE-64C3F7D76C35}"/>
              </a:ext>
            </a:extLst>
          </p:cNvPr>
          <p:cNvGrpSpPr/>
          <p:nvPr/>
        </p:nvGrpSpPr>
        <p:grpSpPr>
          <a:xfrm>
            <a:off x="3775075" y="4010024"/>
            <a:ext cx="1076325" cy="2836864"/>
            <a:chOff x="3775075" y="4010024"/>
            <a:chExt cx="1076325" cy="2836864"/>
          </a:xfrm>
        </p:grpSpPr>
        <p:grpSp>
          <p:nvGrpSpPr>
            <p:cNvPr id="39940" name="Group 4"/>
            <p:cNvGrpSpPr>
              <a:grpSpLocks/>
            </p:cNvGrpSpPr>
            <p:nvPr/>
          </p:nvGrpSpPr>
          <p:grpSpPr bwMode="auto">
            <a:xfrm>
              <a:off x="4037016" y="4010024"/>
              <a:ext cx="779463" cy="2482850"/>
              <a:chOff x="3709" y="2603"/>
              <a:chExt cx="491" cy="1564"/>
            </a:xfrm>
          </p:grpSpPr>
          <p:grpSp>
            <p:nvGrpSpPr>
              <p:cNvPr id="39941" name="Group 5"/>
              <p:cNvGrpSpPr>
                <a:grpSpLocks/>
              </p:cNvGrpSpPr>
              <p:nvPr/>
            </p:nvGrpSpPr>
            <p:grpSpPr bwMode="auto">
              <a:xfrm>
                <a:off x="3714" y="2821"/>
                <a:ext cx="486" cy="1346"/>
                <a:chOff x="3714" y="2821"/>
                <a:chExt cx="486" cy="1346"/>
              </a:xfrm>
            </p:grpSpPr>
            <p:sp>
              <p:nvSpPr>
                <p:cNvPr id="39942" name="AutoShape 6"/>
                <p:cNvSpPr>
                  <a:spLocks noChangeArrowheads="1"/>
                </p:cNvSpPr>
                <p:nvPr/>
              </p:nvSpPr>
              <p:spPr bwMode="auto">
                <a:xfrm>
                  <a:off x="3767" y="3724"/>
                  <a:ext cx="160" cy="152"/>
                </a:xfrm>
                <a:prstGeom prst="pentagon">
                  <a:avLst/>
                </a:prstGeom>
                <a:solidFill>
                  <a:srgbClr val="A66DD1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39943" name="AutoShape 7"/>
                <p:cNvSpPr>
                  <a:spLocks noChangeArrowheads="1"/>
                </p:cNvSpPr>
                <p:nvPr/>
              </p:nvSpPr>
              <p:spPr bwMode="auto">
                <a:xfrm>
                  <a:off x="3767" y="3985"/>
                  <a:ext cx="160" cy="152"/>
                </a:xfrm>
                <a:prstGeom prst="pentagon">
                  <a:avLst/>
                </a:prstGeom>
                <a:solidFill>
                  <a:srgbClr val="A66DD1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39944" name="Line 8"/>
                <p:cNvSpPr>
                  <a:spLocks noChangeShapeType="1"/>
                </p:cNvSpPr>
                <p:nvPr/>
              </p:nvSpPr>
              <p:spPr bwMode="auto">
                <a:xfrm flipH="1" flipV="1">
                  <a:off x="3731" y="3949"/>
                  <a:ext cx="36" cy="98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39945" name="Line 9"/>
                <p:cNvSpPr>
                  <a:spLocks noChangeShapeType="1"/>
                </p:cNvSpPr>
                <p:nvPr/>
              </p:nvSpPr>
              <p:spPr bwMode="auto">
                <a:xfrm flipH="1" flipV="1">
                  <a:off x="3729" y="3683"/>
                  <a:ext cx="37" cy="98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grpSp>
              <p:nvGrpSpPr>
                <p:cNvPr id="39946" name="Group 10"/>
                <p:cNvGrpSpPr>
                  <a:grpSpLocks/>
                </p:cNvGrpSpPr>
                <p:nvPr/>
              </p:nvGrpSpPr>
              <p:grpSpPr bwMode="auto">
                <a:xfrm>
                  <a:off x="3714" y="3872"/>
                  <a:ext cx="85" cy="94"/>
                  <a:chOff x="4095" y="2885"/>
                  <a:chExt cx="224" cy="245"/>
                </a:xfrm>
              </p:grpSpPr>
              <p:sp>
                <p:nvSpPr>
                  <p:cNvPr id="39947" name="Line 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35" y="2885"/>
                    <a:ext cx="184" cy="198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3994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4095" y="3040"/>
                    <a:ext cx="90" cy="90"/>
                  </a:xfrm>
                  <a:prstGeom prst="ellipse">
                    <a:avLst/>
                  </a:prstGeom>
                  <a:solidFill>
                    <a:schemeClr val="bg2"/>
                  </a:solidFill>
                  <a:ln w="38100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pPr algn="ctr"/>
                    <a:endParaRPr lang="en-US" sz="200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39949" name="Group 13"/>
                <p:cNvGrpSpPr>
                  <a:grpSpLocks/>
                </p:cNvGrpSpPr>
                <p:nvPr/>
              </p:nvGrpSpPr>
              <p:grpSpPr bwMode="auto">
                <a:xfrm>
                  <a:off x="3719" y="3159"/>
                  <a:ext cx="213" cy="538"/>
                  <a:chOff x="4095" y="2389"/>
                  <a:chExt cx="559" cy="1413"/>
                </a:xfrm>
              </p:grpSpPr>
              <p:sp>
                <p:nvSpPr>
                  <p:cNvPr id="39950" name="AutoShape 14"/>
                  <p:cNvSpPr>
                    <a:spLocks noChangeArrowheads="1"/>
                  </p:cNvSpPr>
                  <p:nvPr/>
                </p:nvSpPr>
                <p:spPr bwMode="auto">
                  <a:xfrm>
                    <a:off x="4235" y="2496"/>
                    <a:ext cx="419" cy="399"/>
                  </a:xfrm>
                  <a:prstGeom prst="pentagon">
                    <a:avLst/>
                  </a:prstGeom>
                  <a:solidFill>
                    <a:srgbClr val="A66DD1"/>
                  </a:solidFill>
                  <a:ln w="381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39951" name="AutoShape 15"/>
                  <p:cNvSpPr>
                    <a:spLocks noChangeArrowheads="1"/>
                  </p:cNvSpPr>
                  <p:nvPr/>
                </p:nvSpPr>
                <p:spPr bwMode="auto">
                  <a:xfrm>
                    <a:off x="4235" y="3180"/>
                    <a:ext cx="419" cy="398"/>
                  </a:xfrm>
                  <a:prstGeom prst="pentagon">
                    <a:avLst/>
                  </a:prstGeom>
                  <a:solidFill>
                    <a:srgbClr val="A66DD1"/>
                  </a:solidFill>
                  <a:ln w="381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39952" name="Line 1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139" y="3086"/>
                    <a:ext cx="96" cy="257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39953" name="Line 1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135" y="2389"/>
                    <a:ext cx="97" cy="257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grpSp>
                <p:nvGrpSpPr>
                  <p:cNvPr id="39954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4095" y="2885"/>
                    <a:ext cx="224" cy="245"/>
                    <a:chOff x="4095" y="2885"/>
                    <a:chExt cx="224" cy="245"/>
                  </a:xfrm>
                </p:grpSpPr>
                <p:sp>
                  <p:nvSpPr>
                    <p:cNvPr id="39955" name="Line 1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135" y="2885"/>
                      <a:ext cx="184" cy="19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 anchorCtr="1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956" name="Oval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95" y="3040"/>
                      <a:ext cx="90" cy="90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3810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 anchorCtr="1"/>
                    <a:lstStyle/>
                    <a:p>
                      <a:pPr algn="ctr"/>
                      <a:endParaRPr lang="en-US" sz="2000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39957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4100" y="3557"/>
                    <a:ext cx="224" cy="245"/>
                    <a:chOff x="4095" y="2885"/>
                    <a:chExt cx="224" cy="245"/>
                  </a:xfrm>
                </p:grpSpPr>
                <p:sp>
                  <p:nvSpPr>
                    <p:cNvPr id="39958" name="Line 2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135" y="2885"/>
                      <a:ext cx="184" cy="19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 anchorCtr="1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959" name="Oval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95" y="3040"/>
                      <a:ext cx="90" cy="90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3810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 anchorCtr="1"/>
                    <a:lstStyle/>
                    <a:p>
                      <a:pPr algn="ctr"/>
                      <a:endParaRPr lang="en-US" sz="2000">
                        <a:latin typeface="Calibri" pitchFamily="34" charset="0"/>
                      </a:endParaRPr>
                    </a:p>
                  </p:txBody>
                </p:sp>
              </p:grpSp>
            </p:grpSp>
            <p:sp>
              <p:nvSpPr>
                <p:cNvPr id="39960" name="AutoShape 24"/>
                <p:cNvSpPr>
                  <a:spLocks noChangeArrowheads="1"/>
                </p:cNvSpPr>
                <p:nvPr/>
              </p:nvSpPr>
              <p:spPr bwMode="auto">
                <a:xfrm>
                  <a:off x="3774" y="2934"/>
                  <a:ext cx="160" cy="151"/>
                </a:xfrm>
                <a:prstGeom prst="pentagon">
                  <a:avLst/>
                </a:prstGeom>
                <a:solidFill>
                  <a:srgbClr val="A66DD1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39961" name="Line 25"/>
                <p:cNvSpPr>
                  <a:spLocks noChangeShapeType="1"/>
                </p:cNvSpPr>
                <p:nvPr/>
              </p:nvSpPr>
              <p:spPr bwMode="auto">
                <a:xfrm flipH="1" flipV="1">
                  <a:off x="3738" y="2898"/>
                  <a:ext cx="36" cy="98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grpSp>
              <p:nvGrpSpPr>
                <p:cNvPr id="39962" name="Group 26"/>
                <p:cNvGrpSpPr>
                  <a:grpSpLocks/>
                </p:cNvGrpSpPr>
                <p:nvPr/>
              </p:nvGrpSpPr>
              <p:grpSpPr bwMode="auto">
                <a:xfrm>
                  <a:off x="3721" y="2821"/>
                  <a:ext cx="85" cy="94"/>
                  <a:chOff x="4095" y="2885"/>
                  <a:chExt cx="224" cy="245"/>
                </a:xfrm>
              </p:grpSpPr>
              <p:sp>
                <p:nvSpPr>
                  <p:cNvPr id="39963" name="Line 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35" y="2885"/>
                    <a:ext cx="184" cy="198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39964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4095" y="3040"/>
                    <a:ext cx="90" cy="90"/>
                  </a:xfrm>
                  <a:prstGeom prst="ellipse">
                    <a:avLst/>
                  </a:prstGeom>
                  <a:solidFill>
                    <a:schemeClr val="bg2"/>
                  </a:solidFill>
                  <a:ln w="38100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pPr algn="ctr"/>
                    <a:endParaRPr lang="en-US" sz="200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39965" name="Group 29"/>
                <p:cNvGrpSpPr>
                  <a:grpSpLocks/>
                </p:cNvGrpSpPr>
                <p:nvPr/>
              </p:nvGrpSpPr>
              <p:grpSpPr bwMode="auto">
                <a:xfrm>
                  <a:off x="3723" y="3077"/>
                  <a:ext cx="85" cy="94"/>
                  <a:chOff x="4095" y="2885"/>
                  <a:chExt cx="224" cy="245"/>
                </a:xfrm>
              </p:grpSpPr>
              <p:sp>
                <p:nvSpPr>
                  <p:cNvPr id="39966" name="Line 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35" y="2885"/>
                    <a:ext cx="184" cy="198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39967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4095" y="3040"/>
                    <a:ext cx="90" cy="90"/>
                  </a:xfrm>
                  <a:prstGeom prst="ellipse">
                    <a:avLst/>
                  </a:prstGeom>
                  <a:solidFill>
                    <a:schemeClr val="bg2"/>
                  </a:solidFill>
                  <a:ln w="38100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pPr algn="ctr"/>
                    <a:endParaRPr lang="en-US" sz="200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39968" name="Group 32"/>
                <p:cNvGrpSpPr>
                  <a:grpSpLocks/>
                </p:cNvGrpSpPr>
                <p:nvPr/>
              </p:nvGrpSpPr>
              <p:grpSpPr bwMode="auto">
                <a:xfrm>
                  <a:off x="3930" y="3917"/>
                  <a:ext cx="222" cy="250"/>
                  <a:chOff x="5248" y="2560"/>
                  <a:chExt cx="561" cy="629"/>
                </a:xfrm>
              </p:grpSpPr>
              <p:sp>
                <p:nvSpPr>
                  <p:cNvPr id="39969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78" y="2560"/>
                    <a:ext cx="431" cy="62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2000" dirty="0">
                        <a:solidFill>
                          <a:srgbClr val="FF6600"/>
                        </a:solidFill>
                        <a:latin typeface="Calibri" pitchFamily="34" charset="0"/>
                      </a:rPr>
                      <a:t>G</a:t>
                    </a:r>
                  </a:p>
                </p:txBody>
              </p:sp>
              <p:sp>
                <p:nvSpPr>
                  <p:cNvPr id="39970" name="Line 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48" y="2885"/>
                    <a:ext cx="21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971" name="Group 35"/>
                <p:cNvGrpSpPr>
                  <a:grpSpLocks/>
                </p:cNvGrpSpPr>
                <p:nvPr/>
              </p:nvGrpSpPr>
              <p:grpSpPr bwMode="auto">
                <a:xfrm>
                  <a:off x="3919" y="3126"/>
                  <a:ext cx="281" cy="252"/>
                  <a:chOff x="5248" y="1893"/>
                  <a:chExt cx="552" cy="636"/>
                </a:xfrm>
              </p:grpSpPr>
              <p:sp>
                <p:nvSpPr>
                  <p:cNvPr id="39972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69" y="1893"/>
                    <a:ext cx="431" cy="63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2000" dirty="0">
                        <a:solidFill>
                          <a:srgbClr val="FFC000"/>
                        </a:solidFill>
                        <a:latin typeface="Calibri" pitchFamily="34" charset="0"/>
                      </a:rPr>
                      <a:t>U</a:t>
                    </a:r>
                  </a:p>
                </p:txBody>
              </p:sp>
              <p:sp>
                <p:nvSpPr>
                  <p:cNvPr id="39973" name="Line 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48" y="2219"/>
                    <a:ext cx="21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974" name="Group 38"/>
                <p:cNvGrpSpPr>
                  <a:grpSpLocks/>
                </p:cNvGrpSpPr>
                <p:nvPr/>
              </p:nvGrpSpPr>
              <p:grpSpPr bwMode="auto">
                <a:xfrm>
                  <a:off x="3930" y="2866"/>
                  <a:ext cx="222" cy="250"/>
                  <a:chOff x="5248" y="1228"/>
                  <a:chExt cx="561" cy="630"/>
                </a:xfrm>
              </p:grpSpPr>
              <p:sp>
                <p:nvSpPr>
                  <p:cNvPr id="39975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78" y="1228"/>
                    <a:ext cx="431" cy="63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2000" dirty="0">
                        <a:solidFill>
                          <a:srgbClr val="0066CC"/>
                        </a:solidFill>
                        <a:latin typeface="Calibri" pitchFamily="34" charset="0"/>
                      </a:rPr>
                      <a:t>C</a:t>
                    </a:r>
                  </a:p>
                </p:txBody>
              </p:sp>
              <p:sp>
                <p:nvSpPr>
                  <p:cNvPr id="39976" name="Line 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48" y="1553"/>
                    <a:ext cx="21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977" name="Group 41"/>
                <p:cNvGrpSpPr>
                  <a:grpSpLocks/>
                </p:cNvGrpSpPr>
                <p:nvPr/>
              </p:nvGrpSpPr>
              <p:grpSpPr bwMode="auto">
                <a:xfrm>
                  <a:off x="3919" y="3390"/>
                  <a:ext cx="281" cy="250"/>
                  <a:chOff x="5248" y="1894"/>
                  <a:chExt cx="552" cy="630"/>
                </a:xfrm>
              </p:grpSpPr>
              <p:sp>
                <p:nvSpPr>
                  <p:cNvPr id="39978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69" y="1894"/>
                    <a:ext cx="431" cy="63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2000">
                        <a:solidFill>
                          <a:srgbClr val="FFC000"/>
                        </a:solidFill>
                        <a:latin typeface="Calibri" pitchFamily="34" charset="0"/>
                      </a:rPr>
                      <a:t>U</a:t>
                    </a:r>
                  </a:p>
                </p:txBody>
              </p:sp>
              <p:sp>
                <p:nvSpPr>
                  <p:cNvPr id="39979" name="Line 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48" y="2219"/>
                    <a:ext cx="21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980" name="Group 44"/>
                <p:cNvGrpSpPr>
                  <a:grpSpLocks/>
                </p:cNvGrpSpPr>
                <p:nvPr/>
              </p:nvGrpSpPr>
              <p:grpSpPr bwMode="auto">
                <a:xfrm>
                  <a:off x="3930" y="3653"/>
                  <a:ext cx="222" cy="250"/>
                  <a:chOff x="5248" y="563"/>
                  <a:chExt cx="561" cy="629"/>
                </a:xfrm>
              </p:grpSpPr>
              <p:sp>
                <p:nvSpPr>
                  <p:cNvPr id="39981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78" y="563"/>
                    <a:ext cx="431" cy="62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2000" dirty="0">
                        <a:solidFill>
                          <a:srgbClr val="CC0000"/>
                        </a:solidFill>
                        <a:latin typeface="Calibri" pitchFamily="34" charset="0"/>
                      </a:rPr>
                      <a:t>A</a:t>
                    </a:r>
                  </a:p>
                </p:txBody>
              </p:sp>
              <p:sp>
                <p:nvSpPr>
                  <p:cNvPr id="39982" name="Line 4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48" y="888"/>
                    <a:ext cx="21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9983" name="Group 47"/>
              <p:cNvGrpSpPr>
                <a:grpSpLocks/>
              </p:cNvGrpSpPr>
              <p:nvPr/>
            </p:nvGrpSpPr>
            <p:grpSpPr bwMode="auto">
              <a:xfrm>
                <a:off x="3709" y="2603"/>
                <a:ext cx="446" cy="249"/>
                <a:chOff x="3744" y="168"/>
                <a:chExt cx="1126" cy="630"/>
              </a:xfrm>
            </p:grpSpPr>
            <p:sp>
              <p:nvSpPr>
                <p:cNvPr id="39984" name="AutoShape 48"/>
                <p:cNvSpPr>
                  <a:spLocks noChangeArrowheads="1"/>
                </p:cNvSpPr>
                <p:nvPr/>
              </p:nvSpPr>
              <p:spPr bwMode="auto">
                <a:xfrm>
                  <a:off x="3891" y="345"/>
                  <a:ext cx="403" cy="383"/>
                </a:xfrm>
                <a:prstGeom prst="pentagon">
                  <a:avLst/>
                </a:prstGeom>
                <a:solidFill>
                  <a:srgbClr val="A66DD1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39985" name="Line 49"/>
                <p:cNvSpPr>
                  <a:spLocks noChangeShapeType="1"/>
                </p:cNvSpPr>
                <p:nvPr/>
              </p:nvSpPr>
              <p:spPr bwMode="auto">
                <a:xfrm flipH="1" flipV="1">
                  <a:off x="3795" y="242"/>
                  <a:ext cx="94" cy="247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39986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4439" y="168"/>
                  <a:ext cx="431" cy="6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000" dirty="0">
                      <a:solidFill>
                        <a:srgbClr val="CC0000"/>
                      </a:solidFill>
                      <a:latin typeface="Calibri" pitchFamily="34" charset="0"/>
                    </a:rPr>
                    <a:t>A</a:t>
                  </a:r>
                </a:p>
              </p:txBody>
            </p:sp>
            <p:sp>
              <p:nvSpPr>
                <p:cNvPr id="39987" name="Line 51"/>
                <p:cNvSpPr>
                  <a:spLocks noChangeShapeType="1"/>
                </p:cNvSpPr>
                <p:nvPr/>
              </p:nvSpPr>
              <p:spPr bwMode="auto">
                <a:xfrm flipH="1">
                  <a:off x="4293" y="493"/>
                  <a:ext cx="21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988" name="Oval 52"/>
                <p:cNvSpPr>
                  <a:spLocks noChangeArrowheads="1"/>
                </p:cNvSpPr>
                <p:nvPr/>
              </p:nvSpPr>
              <p:spPr bwMode="auto">
                <a:xfrm>
                  <a:off x="3744" y="184"/>
                  <a:ext cx="86" cy="86"/>
                </a:xfrm>
                <a:prstGeom prst="ellipse">
                  <a:avLst/>
                </a:prstGeom>
                <a:solidFill>
                  <a:schemeClr val="bg2"/>
                </a:solidFill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pPr algn="ctr"/>
                  <a:endParaRPr lang="en-US" sz="2000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39990" name="Text Box 54"/>
            <p:cNvSpPr txBox="1">
              <a:spLocks noChangeArrowheads="1"/>
            </p:cNvSpPr>
            <p:nvPr/>
          </p:nvSpPr>
          <p:spPr bwMode="auto">
            <a:xfrm>
              <a:off x="3775075" y="6542088"/>
              <a:ext cx="1076325" cy="304800"/>
            </a:xfrm>
            <a:prstGeom prst="rect">
              <a:avLst/>
            </a:prstGeom>
            <a:solidFill>
              <a:srgbClr val="D9E5D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>
                  <a:latin typeface="Calibri" pitchFamily="34" charset="0"/>
                </a:rPr>
                <a:t>mRNA</a:t>
              </a:r>
            </a:p>
          </p:txBody>
        </p:sp>
        <p:grpSp>
          <p:nvGrpSpPr>
            <p:cNvPr id="39992" name="Group 56"/>
            <p:cNvGrpSpPr>
              <a:grpSpLocks/>
            </p:cNvGrpSpPr>
            <p:nvPr/>
          </p:nvGrpSpPr>
          <p:grpSpPr bwMode="auto">
            <a:xfrm>
              <a:off x="3938588" y="4281488"/>
              <a:ext cx="644526" cy="2297112"/>
              <a:chOff x="3647" y="2774"/>
              <a:chExt cx="406" cy="1447"/>
            </a:xfrm>
          </p:grpSpPr>
          <p:sp>
            <p:nvSpPr>
              <p:cNvPr id="39993" name="Text Box 57"/>
              <p:cNvSpPr txBox="1">
                <a:spLocks noChangeArrowheads="1"/>
              </p:cNvSpPr>
              <p:nvPr/>
            </p:nvSpPr>
            <p:spPr bwMode="auto">
              <a:xfrm>
                <a:off x="3834" y="2774"/>
                <a:ext cx="219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r>
                  <a:rPr lang="en-US" sz="800" b="1" dirty="0">
                    <a:latin typeface="Calibri" pitchFamily="34" charset="0"/>
                  </a:rPr>
                  <a:t>OH</a:t>
                </a:r>
              </a:p>
            </p:txBody>
          </p:sp>
          <p:sp>
            <p:nvSpPr>
              <p:cNvPr id="39994" name="Text Box 58"/>
              <p:cNvSpPr txBox="1">
                <a:spLocks noChangeArrowheads="1"/>
              </p:cNvSpPr>
              <p:nvPr/>
            </p:nvSpPr>
            <p:spPr bwMode="auto">
              <a:xfrm>
                <a:off x="3834" y="3033"/>
                <a:ext cx="219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r>
                  <a:rPr lang="en-US" sz="800" b="1">
                    <a:latin typeface="Calibri" pitchFamily="34" charset="0"/>
                  </a:rPr>
                  <a:t>OH</a:t>
                </a:r>
              </a:p>
            </p:txBody>
          </p:sp>
          <p:sp>
            <p:nvSpPr>
              <p:cNvPr id="39995" name="Text Box 59"/>
              <p:cNvSpPr txBox="1">
                <a:spLocks noChangeArrowheads="1"/>
              </p:cNvSpPr>
              <p:nvPr/>
            </p:nvSpPr>
            <p:spPr bwMode="auto">
              <a:xfrm>
                <a:off x="3834" y="3305"/>
                <a:ext cx="219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r>
                  <a:rPr lang="en-US" sz="800" b="1">
                    <a:latin typeface="Calibri" pitchFamily="34" charset="0"/>
                  </a:rPr>
                  <a:t>OH</a:t>
                </a:r>
              </a:p>
            </p:txBody>
          </p:sp>
          <p:sp>
            <p:nvSpPr>
              <p:cNvPr id="39996" name="Text Box 60"/>
              <p:cNvSpPr txBox="1">
                <a:spLocks noChangeArrowheads="1"/>
              </p:cNvSpPr>
              <p:nvPr/>
            </p:nvSpPr>
            <p:spPr bwMode="auto">
              <a:xfrm>
                <a:off x="3834" y="3562"/>
                <a:ext cx="219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r>
                  <a:rPr lang="en-US" sz="800" b="1" dirty="0">
                    <a:latin typeface="Calibri" pitchFamily="34" charset="0"/>
                  </a:rPr>
                  <a:t>OH</a:t>
                </a:r>
              </a:p>
            </p:txBody>
          </p:sp>
          <p:sp>
            <p:nvSpPr>
              <p:cNvPr id="39997" name="Text Box 61"/>
              <p:cNvSpPr txBox="1">
                <a:spLocks noChangeArrowheads="1"/>
              </p:cNvSpPr>
              <p:nvPr/>
            </p:nvSpPr>
            <p:spPr bwMode="auto">
              <a:xfrm>
                <a:off x="3834" y="3828"/>
                <a:ext cx="219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r>
                  <a:rPr lang="en-US" sz="800" b="1">
                    <a:latin typeface="Calibri" pitchFamily="34" charset="0"/>
                  </a:rPr>
                  <a:t>OH</a:t>
                </a:r>
              </a:p>
            </p:txBody>
          </p:sp>
          <p:sp>
            <p:nvSpPr>
              <p:cNvPr id="39998" name="Text Box 62"/>
              <p:cNvSpPr txBox="1">
                <a:spLocks noChangeArrowheads="1"/>
              </p:cNvSpPr>
              <p:nvPr/>
            </p:nvSpPr>
            <p:spPr bwMode="auto">
              <a:xfrm>
                <a:off x="3834" y="4086"/>
                <a:ext cx="219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r>
                  <a:rPr lang="en-US" sz="800" b="1" dirty="0">
                    <a:latin typeface="Calibri" pitchFamily="34" charset="0"/>
                  </a:rPr>
                  <a:t>OH</a:t>
                </a:r>
              </a:p>
            </p:txBody>
          </p:sp>
          <p:sp>
            <p:nvSpPr>
              <p:cNvPr id="364" name="Text Box 62">
                <a:extLst>
                  <a:ext uri="{FF2B5EF4-FFF2-40B4-BE49-F238E27FC236}">
                    <a16:creationId xmlns:a16="http://schemas.microsoft.com/office/drawing/2014/main" id="{1AA3F741-841C-46B5-BCF2-C841978EC4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47" y="4086"/>
                <a:ext cx="219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r>
                  <a:rPr lang="en-US" sz="800" b="1" dirty="0">
                    <a:latin typeface="Calibri" pitchFamily="34" charset="0"/>
                  </a:rPr>
                  <a:t>HO</a:t>
                </a: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F9678E5-B5B3-4456-B5F9-59501A81CB4C}"/>
              </a:ext>
            </a:extLst>
          </p:cNvPr>
          <p:cNvGrpSpPr/>
          <p:nvPr/>
        </p:nvGrpSpPr>
        <p:grpSpPr>
          <a:xfrm>
            <a:off x="5394325" y="3967163"/>
            <a:ext cx="3749675" cy="2879725"/>
            <a:chOff x="5394325" y="3967163"/>
            <a:chExt cx="3749675" cy="2879725"/>
          </a:xfrm>
        </p:grpSpPr>
        <p:pic>
          <p:nvPicPr>
            <p:cNvPr id="39989" name="Picture 5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4325" y="3967163"/>
              <a:ext cx="1712913" cy="2255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991" name="Text Box 55"/>
            <p:cNvSpPr txBox="1">
              <a:spLocks noChangeArrowheads="1"/>
            </p:cNvSpPr>
            <p:nvPr/>
          </p:nvSpPr>
          <p:spPr bwMode="auto">
            <a:xfrm>
              <a:off x="5408613" y="6542088"/>
              <a:ext cx="3570287" cy="304800"/>
            </a:xfrm>
            <a:prstGeom prst="rect">
              <a:avLst/>
            </a:prstGeom>
            <a:solidFill>
              <a:srgbClr val="D9E5D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Calibri" pitchFamily="34" charset="0"/>
                </a:rPr>
                <a:t>tRNA</a:t>
              </a:r>
            </a:p>
          </p:txBody>
        </p:sp>
        <p:pic>
          <p:nvPicPr>
            <p:cNvPr id="39999" name="Picture 6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91"/>
            <a:stretch>
              <a:fillRect/>
            </a:stretch>
          </p:blipFill>
          <p:spPr bwMode="auto">
            <a:xfrm>
              <a:off x="7153275" y="4092575"/>
              <a:ext cx="1990725" cy="2259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000" name="Rectangle 64"/>
          <p:cNvSpPr>
            <a:spLocks noChangeArrowheads="1"/>
          </p:cNvSpPr>
          <p:nvPr/>
        </p:nvSpPr>
        <p:spPr bwMode="auto">
          <a:xfrm>
            <a:off x="3662363" y="327025"/>
            <a:ext cx="2919412" cy="1866900"/>
          </a:xfrm>
          <a:prstGeom prst="rect">
            <a:avLst/>
          </a:prstGeom>
          <a:solidFill>
            <a:srgbClr val="FFF2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40011" name="Group 75"/>
          <p:cNvGrpSpPr>
            <a:grpSpLocks/>
          </p:cNvGrpSpPr>
          <p:nvPr/>
        </p:nvGrpSpPr>
        <p:grpSpPr bwMode="auto">
          <a:xfrm>
            <a:off x="4899025" y="288925"/>
            <a:ext cx="1585913" cy="1100138"/>
            <a:chOff x="4124" y="690"/>
            <a:chExt cx="999" cy="693"/>
          </a:xfrm>
        </p:grpSpPr>
        <p:sp>
          <p:nvSpPr>
            <p:cNvPr id="40012" name="AutoShape 76"/>
            <p:cNvSpPr>
              <a:spLocks noChangeArrowheads="1"/>
            </p:cNvSpPr>
            <p:nvPr/>
          </p:nvSpPr>
          <p:spPr bwMode="auto">
            <a:xfrm rot="16200000">
              <a:off x="4282" y="993"/>
              <a:ext cx="279" cy="265"/>
            </a:xfrm>
            <a:prstGeom prst="pentagon">
              <a:avLst/>
            </a:prstGeom>
            <a:solidFill>
              <a:srgbClr val="FFCD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40013" name="AutoShape 77"/>
            <p:cNvSpPr>
              <a:spLocks noChangeArrowheads="1"/>
            </p:cNvSpPr>
            <p:nvPr/>
          </p:nvSpPr>
          <p:spPr bwMode="auto">
            <a:xfrm rot="1800000">
              <a:off x="4534" y="978"/>
              <a:ext cx="347" cy="299"/>
            </a:xfrm>
            <a:prstGeom prst="hexagon">
              <a:avLst>
                <a:gd name="adj" fmla="val 29013"/>
                <a:gd name="vf" fmla="val 115470"/>
              </a:avLst>
            </a:prstGeom>
            <a:solidFill>
              <a:srgbClr val="FFCD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6D6D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40014" name="Text Box 78"/>
            <p:cNvSpPr txBox="1">
              <a:spLocks noChangeArrowheads="1"/>
            </p:cNvSpPr>
            <p:nvPr/>
          </p:nvSpPr>
          <p:spPr bwMode="auto">
            <a:xfrm>
              <a:off x="4304" y="1173"/>
              <a:ext cx="19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latin typeface="Calibri" pitchFamily="34" charset="0"/>
                </a:rPr>
                <a:t>N</a:t>
              </a:r>
            </a:p>
          </p:txBody>
        </p:sp>
        <p:sp>
          <p:nvSpPr>
            <p:cNvPr id="40015" name="Text Box 79"/>
            <p:cNvSpPr txBox="1">
              <a:spLocks noChangeArrowheads="1"/>
            </p:cNvSpPr>
            <p:nvPr/>
          </p:nvSpPr>
          <p:spPr bwMode="auto">
            <a:xfrm>
              <a:off x="4305" y="911"/>
              <a:ext cx="19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latin typeface="Calibri" pitchFamily="34" charset="0"/>
                </a:rPr>
                <a:t>N</a:t>
              </a:r>
            </a:p>
          </p:txBody>
        </p:sp>
        <p:sp>
          <p:nvSpPr>
            <p:cNvPr id="40016" name="Text Box 80"/>
            <p:cNvSpPr txBox="1">
              <a:spLocks noChangeArrowheads="1"/>
            </p:cNvSpPr>
            <p:nvPr/>
          </p:nvSpPr>
          <p:spPr bwMode="auto">
            <a:xfrm>
              <a:off x="4619" y="1202"/>
              <a:ext cx="19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latin typeface="Calibri" pitchFamily="34" charset="0"/>
                </a:rPr>
                <a:t>N</a:t>
              </a:r>
            </a:p>
          </p:txBody>
        </p:sp>
        <p:sp>
          <p:nvSpPr>
            <p:cNvPr id="40017" name="Text Box 81"/>
            <p:cNvSpPr txBox="1">
              <a:spLocks noChangeArrowheads="1"/>
            </p:cNvSpPr>
            <p:nvPr/>
          </p:nvSpPr>
          <p:spPr bwMode="auto">
            <a:xfrm>
              <a:off x="4768" y="953"/>
              <a:ext cx="19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rgbClr val="CC0000"/>
                  </a:solidFill>
                  <a:latin typeface="Calibri" pitchFamily="34" charset="0"/>
                </a:rPr>
                <a:t>N</a:t>
              </a:r>
            </a:p>
          </p:txBody>
        </p:sp>
        <p:sp>
          <p:nvSpPr>
            <p:cNvPr id="40018" name="Line 82"/>
            <p:cNvSpPr>
              <a:spLocks noChangeShapeType="1"/>
            </p:cNvSpPr>
            <p:nvPr/>
          </p:nvSpPr>
          <p:spPr bwMode="auto">
            <a:xfrm flipH="1" flipV="1">
              <a:off x="4323" y="1171"/>
              <a:ext cx="35" cy="4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019" name="Line 83"/>
            <p:cNvSpPr>
              <a:spLocks noChangeShapeType="1"/>
            </p:cNvSpPr>
            <p:nvPr/>
          </p:nvSpPr>
          <p:spPr bwMode="auto">
            <a:xfrm rot="4319099" flipH="1">
              <a:off x="4443" y="983"/>
              <a:ext cx="36" cy="49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020" name="Line 84"/>
            <p:cNvSpPr>
              <a:spLocks noChangeShapeType="1"/>
            </p:cNvSpPr>
            <p:nvPr/>
          </p:nvSpPr>
          <p:spPr bwMode="auto">
            <a:xfrm rot="8638198" flipH="1">
              <a:off x="4548" y="1091"/>
              <a:ext cx="45" cy="61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021" name="Line 85"/>
            <p:cNvSpPr>
              <a:spLocks noChangeShapeType="1"/>
            </p:cNvSpPr>
            <p:nvPr/>
          </p:nvSpPr>
          <p:spPr bwMode="auto">
            <a:xfrm flipH="1">
              <a:off x="4333" y="1039"/>
              <a:ext cx="39" cy="5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022" name="Line 86"/>
            <p:cNvSpPr>
              <a:spLocks noChangeShapeType="1"/>
            </p:cNvSpPr>
            <p:nvPr/>
          </p:nvSpPr>
          <p:spPr bwMode="auto">
            <a:xfrm rot="12856862" flipV="1">
              <a:off x="4457" y="1208"/>
              <a:ext cx="41" cy="56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023" name="Line 87"/>
            <p:cNvSpPr>
              <a:spLocks noChangeShapeType="1"/>
            </p:cNvSpPr>
            <p:nvPr/>
          </p:nvSpPr>
          <p:spPr bwMode="auto">
            <a:xfrm rot="15732500" flipH="1">
              <a:off x="4604" y="1220"/>
              <a:ext cx="55" cy="7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024" name="Line 88"/>
            <p:cNvSpPr>
              <a:spLocks noChangeShapeType="1"/>
            </p:cNvSpPr>
            <p:nvPr/>
          </p:nvSpPr>
          <p:spPr bwMode="auto">
            <a:xfrm rot="5867500">
              <a:off x="4767" y="1239"/>
              <a:ext cx="47" cy="6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025" name="Line 89"/>
            <p:cNvSpPr>
              <a:spLocks noChangeShapeType="1"/>
            </p:cNvSpPr>
            <p:nvPr/>
          </p:nvSpPr>
          <p:spPr bwMode="auto">
            <a:xfrm rot="5867500">
              <a:off x="4757" y="1220"/>
              <a:ext cx="47" cy="63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026" name="Line 90"/>
            <p:cNvSpPr>
              <a:spLocks noChangeShapeType="1"/>
            </p:cNvSpPr>
            <p:nvPr/>
          </p:nvSpPr>
          <p:spPr bwMode="auto">
            <a:xfrm rot="8638198" flipH="1">
              <a:off x="4835" y="1092"/>
              <a:ext cx="44" cy="6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027" name="Line 91"/>
            <p:cNvSpPr>
              <a:spLocks noChangeShapeType="1"/>
            </p:cNvSpPr>
            <p:nvPr/>
          </p:nvSpPr>
          <p:spPr bwMode="auto">
            <a:xfrm rot="15732500" flipH="1">
              <a:off x="4902" y="1220"/>
              <a:ext cx="44" cy="6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028" name="Text Box 92"/>
            <p:cNvSpPr txBox="1">
              <a:spLocks noChangeArrowheads="1"/>
            </p:cNvSpPr>
            <p:nvPr/>
          </p:nvSpPr>
          <p:spPr bwMode="auto">
            <a:xfrm>
              <a:off x="4925" y="1210"/>
              <a:ext cx="19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latin typeface="Calibri" pitchFamily="34" charset="0"/>
                </a:rPr>
                <a:t>H</a:t>
              </a:r>
            </a:p>
          </p:txBody>
        </p:sp>
        <p:sp>
          <p:nvSpPr>
            <p:cNvPr id="40029" name="Line 93"/>
            <p:cNvSpPr>
              <a:spLocks noChangeShapeType="1"/>
            </p:cNvSpPr>
            <p:nvPr/>
          </p:nvSpPr>
          <p:spPr bwMode="auto">
            <a:xfrm rot="15732500" flipH="1">
              <a:off x="4760" y="951"/>
              <a:ext cx="47" cy="6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030" name="Text Box 94"/>
            <p:cNvSpPr txBox="1">
              <a:spLocks noChangeArrowheads="1"/>
            </p:cNvSpPr>
            <p:nvPr/>
          </p:nvSpPr>
          <p:spPr bwMode="auto">
            <a:xfrm>
              <a:off x="4757" y="1121"/>
              <a:ext cx="19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latin typeface="Calibri" pitchFamily="34" charset="0"/>
                </a:rPr>
                <a:t>C</a:t>
              </a:r>
            </a:p>
          </p:txBody>
        </p:sp>
        <p:sp>
          <p:nvSpPr>
            <p:cNvPr id="40031" name="Text Box 95"/>
            <p:cNvSpPr txBox="1">
              <a:spLocks noChangeArrowheads="1"/>
            </p:cNvSpPr>
            <p:nvPr/>
          </p:nvSpPr>
          <p:spPr bwMode="auto">
            <a:xfrm>
              <a:off x="4464" y="1115"/>
              <a:ext cx="19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dirty="0">
                  <a:latin typeface="Calibri" pitchFamily="34" charset="0"/>
                </a:rPr>
                <a:t>C</a:t>
              </a:r>
            </a:p>
          </p:txBody>
        </p:sp>
        <p:sp>
          <p:nvSpPr>
            <p:cNvPr id="40032" name="Text Box 96"/>
            <p:cNvSpPr txBox="1">
              <a:spLocks noChangeArrowheads="1"/>
            </p:cNvSpPr>
            <p:nvPr/>
          </p:nvSpPr>
          <p:spPr bwMode="auto">
            <a:xfrm>
              <a:off x="4464" y="942"/>
              <a:ext cx="19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latin typeface="Calibri" pitchFamily="34" charset="0"/>
                </a:rPr>
                <a:t>C</a:t>
              </a:r>
            </a:p>
          </p:txBody>
        </p:sp>
        <p:sp>
          <p:nvSpPr>
            <p:cNvPr id="40033" name="Text Box 97"/>
            <p:cNvSpPr txBox="1">
              <a:spLocks noChangeArrowheads="1"/>
            </p:cNvSpPr>
            <p:nvPr/>
          </p:nvSpPr>
          <p:spPr bwMode="auto">
            <a:xfrm>
              <a:off x="4616" y="865"/>
              <a:ext cx="19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latin typeface="Calibri" pitchFamily="34" charset="0"/>
                </a:rPr>
                <a:t>C</a:t>
              </a:r>
            </a:p>
          </p:txBody>
        </p:sp>
        <p:sp>
          <p:nvSpPr>
            <p:cNvPr id="40034" name="Text Box 98"/>
            <p:cNvSpPr txBox="1">
              <a:spLocks noChangeArrowheads="1"/>
            </p:cNvSpPr>
            <p:nvPr/>
          </p:nvSpPr>
          <p:spPr bwMode="auto">
            <a:xfrm>
              <a:off x="4124" y="1033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latin typeface="Calibri" pitchFamily="34" charset="0"/>
                </a:rPr>
                <a:t>HC</a:t>
              </a:r>
            </a:p>
          </p:txBody>
        </p:sp>
        <p:sp>
          <p:nvSpPr>
            <p:cNvPr id="40035" name="Line 99"/>
            <p:cNvSpPr>
              <a:spLocks noChangeShapeType="1"/>
            </p:cNvSpPr>
            <p:nvPr/>
          </p:nvSpPr>
          <p:spPr bwMode="auto">
            <a:xfrm rot="8638198" flipH="1">
              <a:off x="4687" y="835"/>
              <a:ext cx="46" cy="62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036" name="Text Box 100"/>
            <p:cNvSpPr txBox="1">
              <a:spLocks noChangeArrowheads="1"/>
            </p:cNvSpPr>
            <p:nvPr/>
          </p:nvSpPr>
          <p:spPr bwMode="auto">
            <a:xfrm>
              <a:off x="4620" y="690"/>
              <a:ext cx="33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latin typeface="Calibri" pitchFamily="34" charset="0"/>
                </a:rPr>
                <a:t>NH</a:t>
              </a:r>
              <a:r>
                <a:rPr lang="en-US" sz="1200" b="1" baseline="-25000">
                  <a:latin typeface="Calibri" pitchFamily="34" charset="0"/>
                </a:rPr>
                <a:t>2</a:t>
              </a:r>
            </a:p>
          </p:txBody>
        </p:sp>
        <p:sp>
          <p:nvSpPr>
            <p:cNvPr id="40037" name="Line 101"/>
            <p:cNvSpPr>
              <a:spLocks noChangeShapeType="1"/>
            </p:cNvSpPr>
            <p:nvPr/>
          </p:nvSpPr>
          <p:spPr bwMode="auto">
            <a:xfrm rot="8638198" flipH="1">
              <a:off x="4526" y="1091"/>
              <a:ext cx="45" cy="61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038" name="Line 102"/>
            <p:cNvSpPr>
              <a:spLocks noChangeShapeType="1"/>
            </p:cNvSpPr>
            <p:nvPr/>
          </p:nvSpPr>
          <p:spPr bwMode="auto">
            <a:xfrm rot="15732500" flipH="1">
              <a:off x="4750" y="971"/>
              <a:ext cx="47" cy="6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039" name="Line 103"/>
            <p:cNvSpPr>
              <a:spLocks noChangeShapeType="1"/>
            </p:cNvSpPr>
            <p:nvPr/>
          </p:nvSpPr>
          <p:spPr bwMode="auto">
            <a:xfrm rot="5867500">
              <a:off x="4606" y="967"/>
              <a:ext cx="47" cy="6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040" name="Line 104"/>
            <p:cNvSpPr>
              <a:spLocks noChangeShapeType="1"/>
            </p:cNvSpPr>
            <p:nvPr/>
          </p:nvSpPr>
          <p:spPr bwMode="auto">
            <a:xfrm flipH="1">
              <a:off x="4317" y="1027"/>
              <a:ext cx="39" cy="5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40041" name="Group 105"/>
          <p:cNvGrpSpPr>
            <a:grpSpLocks/>
          </p:cNvGrpSpPr>
          <p:nvPr/>
        </p:nvGrpSpPr>
        <p:grpSpPr bwMode="auto">
          <a:xfrm rot="1542171">
            <a:off x="3671888" y="487363"/>
            <a:ext cx="1031875" cy="938212"/>
            <a:chOff x="2101" y="428"/>
            <a:chExt cx="650" cy="591"/>
          </a:xfrm>
        </p:grpSpPr>
        <p:sp>
          <p:nvSpPr>
            <p:cNvPr id="40042" name="Text Box 106"/>
            <p:cNvSpPr txBox="1">
              <a:spLocks noChangeArrowheads="1"/>
            </p:cNvSpPr>
            <p:nvPr/>
          </p:nvSpPr>
          <p:spPr bwMode="auto">
            <a:xfrm>
              <a:off x="2155" y="429"/>
              <a:ext cx="31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888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FF0000"/>
                  </a:solidFill>
                  <a:latin typeface="Calibri" pitchFamily="34" charset="0"/>
                </a:rPr>
                <a:t>H</a:t>
              </a:r>
              <a:r>
                <a:rPr lang="en-US" sz="1200" b="1" baseline="30000">
                  <a:solidFill>
                    <a:srgbClr val="FF0000"/>
                  </a:solidFill>
                  <a:latin typeface="Calibri" pitchFamily="34" charset="0"/>
                </a:rPr>
                <a:t>+</a:t>
              </a:r>
              <a:endParaRPr lang="en-US" sz="12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40043" name="Line 107"/>
            <p:cNvSpPr>
              <a:spLocks noChangeShapeType="1"/>
            </p:cNvSpPr>
            <p:nvPr/>
          </p:nvSpPr>
          <p:spPr bwMode="auto">
            <a:xfrm flipH="1">
              <a:off x="2668" y="726"/>
              <a:ext cx="83" cy="0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40044" name="Text Box 108"/>
            <p:cNvSpPr txBox="1">
              <a:spLocks noChangeArrowheads="1"/>
            </p:cNvSpPr>
            <p:nvPr/>
          </p:nvSpPr>
          <p:spPr bwMode="auto">
            <a:xfrm>
              <a:off x="2513" y="638"/>
              <a:ext cx="18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888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solidFill>
                    <a:srgbClr val="996600"/>
                  </a:solidFill>
                  <a:latin typeface="Calibri" pitchFamily="34" charset="0"/>
                </a:rPr>
                <a:t>O</a:t>
              </a:r>
              <a:endParaRPr lang="en-US" sz="1200" b="1" baseline="-25000" dirty="0">
                <a:solidFill>
                  <a:srgbClr val="996600"/>
                </a:solidFill>
                <a:latin typeface="Calibri" pitchFamily="34" charset="0"/>
              </a:endParaRPr>
            </a:p>
          </p:txBody>
        </p:sp>
        <p:sp>
          <p:nvSpPr>
            <p:cNvPr id="40045" name="Line 109"/>
            <p:cNvSpPr>
              <a:spLocks noChangeShapeType="1"/>
            </p:cNvSpPr>
            <p:nvPr/>
          </p:nvSpPr>
          <p:spPr bwMode="auto">
            <a:xfrm flipH="1">
              <a:off x="2472" y="726"/>
              <a:ext cx="83" cy="0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40046" name="Text Box 110"/>
            <p:cNvSpPr txBox="1">
              <a:spLocks noChangeArrowheads="1"/>
            </p:cNvSpPr>
            <p:nvPr/>
          </p:nvSpPr>
          <p:spPr bwMode="auto">
            <a:xfrm>
              <a:off x="2317" y="638"/>
              <a:ext cx="18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888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solidFill>
                    <a:srgbClr val="996600"/>
                  </a:solidFill>
                  <a:latin typeface="Calibri" pitchFamily="34" charset="0"/>
                </a:rPr>
                <a:t>P</a:t>
              </a:r>
              <a:endParaRPr lang="en-US" sz="1200" b="1" baseline="-25000" dirty="0">
                <a:solidFill>
                  <a:srgbClr val="996600"/>
                </a:solidFill>
                <a:latin typeface="Calibri" pitchFamily="34" charset="0"/>
              </a:endParaRPr>
            </a:p>
          </p:txBody>
        </p:sp>
        <p:sp>
          <p:nvSpPr>
            <p:cNvPr id="40047" name="Line 111"/>
            <p:cNvSpPr>
              <a:spLocks noChangeShapeType="1"/>
            </p:cNvSpPr>
            <p:nvPr/>
          </p:nvSpPr>
          <p:spPr bwMode="auto">
            <a:xfrm flipH="1">
              <a:off x="2270" y="742"/>
              <a:ext cx="83" cy="0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40048" name="Text Box 112"/>
            <p:cNvSpPr txBox="1">
              <a:spLocks noChangeArrowheads="1"/>
            </p:cNvSpPr>
            <p:nvPr/>
          </p:nvSpPr>
          <p:spPr bwMode="auto">
            <a:xfrm>
              <a:off x="2101" y="635"/>
              <a:ext cx="18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888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996600"/>
                  </a:solidFill>
                  <a:latin typeface="Calibri" pitchFamily="34" charset="0"/>
                </a:rPr>
                <a:t>O</a:t>
              </a:r>
              <a:endParaRPr lang="en-US" sz="1200" b="1" baseline="-25000">
                <a:solidFill>
                  <a:srgbClr val="996600"/>
                </a:solidFill>
                <a:latin typeface="Calibri" pitchFamily="34" charset="0"/>
              </a:endParaRPr>
            </a:p>
          </p:txBody>
        </p:sp>
        <p:sp>
          <p:nvSpPr>
            <p:cNvPr id="40049" name="Line 113"/>
            <p:cNvSpPr>
              <a:spLocks noChangeShapeType="1"/>
            </p:cNvSpPr>
            <p:nvPr/>
          </p:nvSpPr>
          <p:spPr bwMode="auto">
            <a:xfrm rot="16200000" flipH="1">
              <a:off x="2365" y="827"/>
              <a:ext cx="83" cy="0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40050" name="Text Box 114"/>
            <p:cNvSpPr txBox="1">
              <a:spLocks noChangeArrowheads="1"/>
            </p:cNvSpPr>
            <p:nvPr/>
          </p:nvSpPr>
          <p:spPr bwMode="auto">
            <a:xfrm>
              <a:off x="2294" y="846"/>
              <a:ext cx="25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888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996600"/>
                  </a:solidFill>
                  <a:latin typeface="Calibri" pitchFamily="34" charset="0"/>
                </a:rPr>
                <a:t>O</a:t>
              </a:r>
              <a:r>
                <a:rPr lang="en-US" sz="1200" b="1" baseline="30000">
                  <a:solidFill>
                    <a:srgbClr val="996600"/>
                  </a:solidFill>
                  <a:latin typeface="Calibri" pitchFamily="34" charset="0"/>
                </a:rPr>
                <a:t>–</a:t>
              </a:r>
            </a:p>
          </p:txBody>
        </p:sp>
        <p:sp>
          <p:nvSpPr>
            <p:cNvPr id="40051" name="Text Box 115"/>
            <p:cNvSpPr txBox="1">
              <a:spLocks noChangeArrowheads="1"/>
            </p:cNvSpPr>
            <p:nvPr/>
          </p:nvSpPr>
          <p:spPr bwMode="auto">
            <a:xfrm>
              <a:off x="2296" y="428"/>
              <a:ext cx="25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888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996600"/>
                  </a:solidFill>
                  <a:latin typeface="Calibri" pitchFamily="34" charset="0"/>
                </a:rPr>
                <a:t>O</a:t>
              </a:r>
              <a:r>
                <a:rPr lang="en-US" sz="1200" b="1" baseline="30000">
                  <a:solidFill>
                    <a:srgbClr val="996600"/>
                  </a:solidFill>
                  <a:latin typeface="Calibri" pitchFamily="34" charset="0"/>
                </a:rPr>
                <a:t>–</a:t>
              </a:r>
            </a:p>
          </p:txBody>
        </p:sp>
        <p:sp>
          <p:nvSpPr>
            <p:cNvPr id="40052" name="Line 116"/>
            <p:cNvSpPr>
              <a:spLocks noChangeShapeType="1"/>
            </p:cNvSpPr>
            <p:nvPr/>
          </p:nvSpPr>
          <p:spPr bwMode="auto">
            <a:xfrm rot="16200000" flipH="1">
              <a:off x="2365" y="619"/>
              <a:ext cx="83" cy="0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40053" name="Text Box 117"/>
            <p:cNvSpPr txBox="1">
              <a:spLocks noChangeArrowheads="1"/>
            </p:cNvSpPr>
            <p:nvPr/>
          </p:nvSpPr>
          <p:spPr bwMode="auto">
            <a:xfrm>
              <a:off x="2152" y="846"/>
              <a:ext cx="31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888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FF0000"/>
                  </a:solidFill>
                  <a:latin typeface="Calibri" pitchFamily="34" charset="0"/>
                </a:rPr>
                <a:t>H</a:t>
              </a:r>
              <a:r>
                <a:rPr lang="en-US" sz="1200" b="1" baseline="30000">
                  <a:solidFill>
                    <a:srgbClr val="FF0000"/>
                  </a:solidFill>
                  <a:latin typeface="Calibri" pitchFamily="34" charset="0"/>
                </a:rPr>
                <a:t>+</a:t>
              </a:r>
              <a:endParaRPr lang="en-US" sz="12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40054" name="Line 118"/>
            <p:cNvSpPr>
              <a:spLocks noChangeShapeType="1"/>
            </p:cNvSpPr>
            <p:nvPr/>
          </p:nvSpPr>
          <p:spPr bwMode="auto">
            <a:xfrm flipH="1">
              <a:off x="2270" y="718"/>
              <a:ext cx="83" cy="0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endParaRPr lang="en-US"/>
            </a:p>
          </p:txBody>
        </p:sp>
      </p:grpSp>
      <p:sp>
        <p:nvSpPr>
          <p:cNvPr id="40055" name="Text Box 119"/>
          <p:cNvSpPr txBox="1">
            <a:spLocks noChangeArrowheads="1"/>
          </p:cNvSpPr>
          <p:nvPr/>
        </p:nvSpPr>
        <p:spPr bwMode="auto">
          <a:xfrm>
            <a:off x="5251450" y="1820863"/>
            <a:ext cx="1444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rgbClr val="CC0000"/>
                </a:solidFill>
                <a:latin typeface="Calibri" pitchFamily="34" charset="0"/>
              </a:rPr>
              <a:t>Adenine</a:t>
            </a:r>
          </a:p>
        </p:txBody>
      </p:sp>
      <p:grpSp>
        <p:nvGrpSpPr>
          <p:cNvPr id="40122" name="Group 186"/>
          <p:cNvGrpSpPr>
            <a:grpSpLocks/>
          </p:cNvGrpSpPr>
          <p:nvPr/>
        </p:nvGrpSpPr>
        <p:grpSpPr bwMode="auto">
          <a:xfrm>
            <a:off x="6630988" y="288925"/>
            <a:ext cx="2487612" cy="1905000"/>
            <a:chOff x="4177" y="182"/>
            <a:chExt cx="1567" cy="1200"/>
          </a:xfrm>
        </p:grpSpPr>
        <p:sp>
          <p:nvSpPr>
            <p:cNvPr id="40123" name="Rectangle 187"/>
            <p:cNvSpPr>
              <a:spLocks noChangeArrowheads="1"/>
            </p:cNvSpPr>
            <p:nvPr/>
          </p:nvSpPr>
          <p:spPr bwMode="auto">
            <a:xfrm>
              <a:off x="4204" y="206"/>
              <a:ext cx="1496" cy="1176"/>
            </a:xfrm>
            <a:prstGeom prst="rect">
              <a:avLst/>
            </a:prstGeom>
            <a:solidFill>
              <a:srgbClr val="E2E3E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40124" name="Group 188"/>
            <p:cNvGrpSpPr>
              <a:grpSpLocks/>
            </p:cNvGrpSpPr>
            <p:nvPr/>
          </p:nvGrpSpPr>
          <p:grpSpPr bwMode="auto">
            <a:xfrm>
              <a:off x="4177" y="182"/>
              <a:ext cx="1567" cy="1157"/>
              <a:chOff x="4221" y="0"/>
              <a:chExt cx="1567" cy="1157"/>
            </a:xfrm>
          </p:grpSpPr>
          <p:grpSp>
            <p:nvGrpSpPr>
              <p:cNvPr id="40125" name="Group 189"/>
              <p:cNvGrpSpPr>
                <a:grpSpLocks/>
              </p:cNvGrpSpPr>
              <p:nvPr/>
            </p:nvGrpSpPr>
            <p:grpSpPr bwMode="auto">
              <a:xfrm>
                <a:off x="4784" y="0"/>
                <a:ext cx="904" cy="1117"/>
                <a:chOff x="4856" y="0"/>
                <a:chExt cx="904" cy="1117"/>
              </a:xfrm>
            </p:grpSpPr>
            <p:grpSp>
              <p:nvGrpSpPr>
                <p:cNvPr id="40126" name="Group 190"/>
                <p:cNvGrpSpPr>
                  <a:grpSpLocks/>
                </p:cNvGrpSpPr>
                <p:nvPr/>
              </p:nvGrpSpPr>
              <p:grpSpPr bwMode="auto">
                <a:xfrm>
                  <a:off x="4856" y="0"/>
                  <a:ext cx="904" cy="689"/>
                  <a:chOff x="4682" y="1085"/>
                  <a:chExt cx="904" cy="689"/>
                </a:xfrm>
              </p:grpSpPr>
              <p:sp>
                <p:nvSpPr>
                  <p:cNvPr id="40127" name="AutoShape 191"/>
                  <p:cNvSpPr>
                    <a:spLocks noChangeArrowheads="1"/>
                  </p:cNvSpPr>
                  <p:nvPr/>
                </p:nvSpPr>
                <p:spPr bwMode="auto">
                  <a:xfrm rot="19800000" flipH="1">
                    <a:off x="5020" y="1373"/>
                    <a:ext cx="347" cy="299"/>
                  </a:xfrm>
                  <a:prstGeom prst="hexagon">
                    <a:avLst>
                      <a:gd name="adj" fmla="val 29013"/>
                      <a:gd name="vf" fmla="val 115470"/>
                    </a:avLst>
                  </a:prstGeom>
                  <a:solidFill>
                    <a:srgbClr val="FFC39B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905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 anchorCtr="1"/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b="1">
                        <a:solidFill>
                          <a:srgbClr val="FF8F43"/>
                        </a:solidFill>
                        <a:latin typeface="Calibri" pitchFamily="34" charset="0"/>
                      </a:rPr>
                      <a:t>T</a:t>
                    </a:r>
                  </a:p>
                </p:txBody>
              </p:sp>
              <p:sp>
                <p:nvSpPr>
                  <p:cNvPr id="40128" name="Text Box 192"/>
                  <p:cNvSpPr txBox="1">
                    <a:spLocks noChangeArrowheads="1"/>
                  </p:cNvSpPr>
                  <p:nvPr/>
                </p:nvSpPr>
                <p:spPr bwMode="auto">
                  <a:xfrm flipH="1">
                    <a:off x="5084" y="1597"/>
                    <a:ext cx="198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latin typeface="Calibri" pitchFamily="34" charset="0"/>
                      </a:rPr>
                      <a:t>N</a:t>
                    </a:r>
                  </a:p>
                </p:txBody>
              </p:sp>
              <p:sp>
                <p:nvSpPr>
                  <p:cNvPr id="40129" name="Text Box 193"/>
                  <p:cNvSpPr txBox="1">
                    <a:spLocks noChangeArrowheads="1"/>
                  </p:cNvSpPr>
                  <p:nvPr/>
                </p:nvSpPr>
                <p:spPr bwMode="auto">
                  <a:xfrm flipH="1">
                    <a:off x="4957" y="1348"/>
                    <a:ext cx="176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latin typeface="Calibri" pitchFamily="34" charset="0"/>
                      </a:rPr>
                      <a:t>C</a:t>
                    </a:r>
                  </a:p>
                </p:txBody>
              </p:sp>
              <p:sp>
                <p:nvSpPr>
                  <p:cNvPr id="40130" name="Line 194"/>
                  <p:cNvSpPr>
                    <a:spLocks noChangeShapeType="1"/>
                  </p:cNvSpPr>
                  <p:nvPr/>
                </p:nvSpPr>
                <p:spPr bwMode="auto">
                  <a:xfrm rot="-8638198">
                    <a:off x="5308" y="1486"/>
                    <a:ext cx="45" cy="61"/>
                  </a:xfrm>
                  <a:prstGeom prst="line">
                    <a:avLst/>
                  </a:prstGeom>
                  <a:noFill/>
                  <a:ln w="19050">
                    <a:solidFill>
                      <a:srgbClr val="FF66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131" name="Line 195"/>
                  <p:cNvSpPr>
                    <a:spLocks noChangeShapeType="1"/>
                  </p:cNvSpPr>
                  <p:nvPr/>
                </p:nvSpPr>
                <p:spPr bwMode="auto">
                  <a:xfrm rot="5867500">
                    <a:off x="5241" y="1615"/>
                    <a:ext cx="55" cy="74"/>
                  </a:xfrm>
                  <a:prstGeom prst="line">
                    <a:avLst/>
                  </a:prstGeom>
                  <a:noFill/>
                  <a:ln w="19050">
                    <a:solidFill>
                      <a:srgbClr val="FF66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132" name="Line 196"/>
                  <p:cNvSpPr>
                    <a:spLocks noChangeShapeType="1"/>
                  </p:cNvSpPr>
                  <p:nvPr/>
                </p:nvSpPr>
                <p:spPr bwMode="auto">
                  <a:xfrm rot="15732500" flipH="1">
                    <a:off x="5081" y="1606"/>
                    <a:ext cx="47" cy="63"/>
                  </a:xfrm>
                  <a:prstGeom prst="line">
                    <a:avLst/>
                  </a:prstGeom>
                  <a:noFill/>
                  <a:ln w="19050">
                    <a:solidFill>
                      <a:srgbClr val="FF66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133" name="Line 197"/>
                  <p:cNvSpPr>
                    <a:spLocks noChangeShapeType="1"/>
                  </p:cNvSpPr>
                  <p:nvPr/>
                </p:nvSpPr>
                <p:spPr bwMode="auto">
                  <a:xfrm rot="-8638198">
                    <a:off x="5034" y="1487"/>
                    <a:ext cx="44" cy="60"/>
                  </a:xfrm>
                  <a:prstGeom prst="line">
                    <a:avLst/>
                  </a:prstGeom>
                  <a:noFill/>
                  <a:ln w="19050">
                    <a:solidFill>
                      <a:srgbClr val="FF66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134" name="Text Box 198"/>
                  <p:cNvSpPr txBox="1">
                    <a:spLocks noChangeArrowheads="1"/>
                  </p:cNvSpPr>
                  <p:nvPr/>
                </p:nvSpPr>
                <p:spPr bwMode="auto">
                  <a:xfrm flipH="1">
                    <a:off x="4859" y="1516"/>
                    <a:ext cx="285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latin typeface="Calibri" pitchFamily="34" charset="0"/>
                      </a:rPr>
                      <a:t>CH</a:t>
                    </a:r>
                  </a:p>
                </p:txBody>
              </p:sp>
              <p:sp>
                <p:nvSpPr>
                  <p:cNvPr id="40135" name="Text Box 199"/>
                  <p:cNvSpPr txBox="1">
                    <a:spLocks noChangeArrowheads="1"/>
                  </p:cNvSpPr>
                  <p:nvPr/>
                </p:nvSpPr>
                <p:spPr bwMode="auto">
                  <a:xfrm flipH="1">
                    <a:off x="5239" y="1510"/>
                    <a:ext cx="198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latin typeface="Calibri" pitchFamily="34" charset="0"/>
                      </a:rPr>
                      <a:t>C</a:t>
                    </a:r>
                  </a:p>
                </p:txBody>
              </p:sp>
              <p:sp>
                <p:nvSpPr>
                  <p:cNvPr id="40136" name="Text Box 200"/>
                  <p:cNvSpPr txBox="1">
                    <a:spLocks noChangeArrowheads="1"/>
                  </p:cNvSpPr>
                  <p:nvPr/>
                </p:nvSpPr>
                <p:spPr bwMode="auto">
                  <a:xfrm flipH="1">
                    <a:off x="5239" y="1337"/>
                    <a:ext cx="172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latin typeface="Calibri" pitchFamily="34" charset="0"/>
                      </a:rPr>
                      <a:t>N</a:t>
                    </a:r>
                  </a:p>
                </p:txBody>
              </p:sp>
              <p:sp>
                <p:nvSpPr>
                  <p:cNvPr id="40137" name="Text Box 201"/>
                  <p:cNvSpPr txBox="1">
                    <a:spLocks noChangeArrowheads="1"/>
                  </p:cNvSpPr>
                  <p:nvPr/>
                </p:nvSpPr>
                <p:spPr bwMode="auto">
                  <a:xfrm flipH="1">
                    <a:off x="5087" y="1260"/>
                    <a:ext cx="198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latin typeface="Calibri" pitchFamily="34" charset="0"/>
                      </a:rPr>
                      <a:t>C</a:t>
                    </a:r>
                  </a:p>
                </p:txBody>
              </p:sp>
              <p:sp>
                <p:nvSpPr>
                  <p:cNvPr id="40138" name="Line 202"/>
                  <p:cNvSpPr>
                    <a:spLocks noChangeShapeType="1"/>
                  </p:cNvSpPr>
                  <p:nvPr/>
                </p:nvSpPr>
                <p:spPr bwMode="auto">
                  <a:xfrm rot="-8638198">
                    <a:off x="5168" y="1230"/>
                    <a:ext cx="46" cy="62"/>
                  </a:xfrm>
                  <a:prstGeom prst="line">
                    <a:avLst/>
                  </a:prstGeom>
                  <a:noFill/>
                  <a:ln w="19050">
                    <a:solidFill>
                      <a:srgbClr val="FF66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139" name="Text Box 203"/>
                  <p:cNvSpPr txBox="1">
                    <a:spLocks noChangeArrowheads="1"/>
                  </p:cNvSpPr>
                  <p:nvPr/>
                </p:nvSpPr>
                <p:spPr bwMode="auto">
                  <a:xfrm flipH="1">
                    <a:off x="5086" y="1085"/>
                    <a:ext cx="164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latin typeface="Calibri" pitchFamily="34" charset="0"/>
                      </a:rPr>
                      <a:t>O</a:t>
                    </a:r>
                    <a:endParaRPr lang="en-US" sz="1200" b="1" baseline="-25000">
                      <a:latin typeface="Calibri" pitchFamily="34" charset="0"/>
                    </a:endParaRPr>
                  </a:p>
                </p:txBody>
              </p:sp>
              <p:sp>
                <p:nvSpPr>
                  <p:cNvPr id="40140" name="Line 204"/>
                  <p:cNvSpPr>
                    <a:spLocks noChangeShapeType="1"/>
                  </p:cNvSpPr>
                  <p:nvPr/>
                </p:nvSpPr>
                <p:spPr bwMode="auto">
                  <a:xfrm rot="5867500">
                    <a:off x="5103" y="1366"/>
                    <a:ext cx="47" cy="64"/>
                  </a:xfrm>
                  <a:prstGeom prst="line">
                    <a:avLst/>
                  </a:prstGeom>
                  <a:noFill/>
                  <a:ln w="19050">
                    <a:solidFill>
                      <a:srgbClr val="FF66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141" name="Line 205"/>
                  <p:cNvSpPr>
                    <a:spLocks noChangeShapeType="1"/>
                  </p:cNvSpPr>
                  <p:nvPr/>
                </p:nvSpPr>
                <p:spPr bwMode="auto">
                  <a:xfrm rot="15732500" flipH="1">
                    <a:off x="5247" y="1362"/>
                    <a:ext cx="47" cy="64"/>
                  </a:xfrm>
                  <a:prstGeom prst="line">
                    <a:avLst/>
                  </a:prstGeom>
                  <a:noFill/>
                  <a:ln w="19050">
                    <a:solidFill>
                      <a:srgbClr val="FF66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142" name="Line 206"/>
                  <p:cNvSpPr>
                    <a:spLocks noChangeShapeType="1"/>
                  </p:cNvSpPr>
                  <p:nvPr/>
                </p:nvSpPr>
                <p:spPr bwMode="auto">
                  <a:xfrm rot="-8638198">
                    <a:off x="5150" y="1230"/>
                    <a:ext cx="46" cy="62"/>
                  </a:xfrm>
                  <a:prstGeom prst="line">
                    <a:avLst/>
                  </a:prstGeom>
                  <a:noFill/>
                  <a:ln w="19050">
                    <a:solidFill>
                      <a:srgbClr val="FF66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143" name="Line 207"/>
                  <p:cNvSpPr>
                    <a:spLocks noChangeShapeType="1"/>
                  </p:cNvSpPr>
                  <p:nvPr/>
                </p:nvSpPr>
                <p:spPr bwMode="auto">
                  <a:xfrm rot="-8638198">
                    <a:off x="5013" y="1487"/>
                    <a:ext cx="44" cy="60"/>
                  </a:xfrm>
                  <a:prstGeom prst="line">
                    <a:avLst/>
                  </a:prstGeom>
                  <a:noFill/>
                  <a:ln w="19050">
                    <a:solidFill>
                      <a:srgbClr val="FF66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144" name="Line 208"/>
                  <p:cNvSpPr>
                    <a:spLocks noChangeShapeType="1"/>
                  </p:cNvSpPr>
                  <p:nvPr/>
                </p:nvSpPr>
                <p:spPr bwMode="auto">
                  <a:xfrm rot="13991822" flipH="1">
                    <a:off x="4941" y="1405"/>
                    <a:ext cx="47" cy="63"/>
                  </a:xfrm>
                  <a:prstGeom prst="line">
                    <a:avLst/>
                  </a:prstGeom>
                  <a:noFill/>
                  <a:ln w="19050">
                    <a:solidFill>
                      <a:srgbClr val="FF66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145" name="Text Box 209"/>
                  <p:cNvSpPr txBox="1">
                    <a:spLocks noChangeArrowheads="1"/>
                  </p:cNvSpPr>
                  <p:nvPr/>
                </p:nvSpPr>
                <p:spPr bwMode="auto">
                  <a:xfrm flipH="1">
                    <a:off x="4682" y="1348"/>
                    <a:ext cx="305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latin typeface="Calibri" pitchFamily="34" charset="0"/>
                      </a:rPr>
                      <a:t>H</a:t>
                    </a:r>
                    <a:r>
                      <a:rPr lang="en-US" sz="1200" b="1" baseline="-25000">
                        <a:latin typeface="Calibri" pitchFamily="34" charset="0"/>
                      </a:rPr>
                      <a:t>3</a:t>
                    </a:r>
                    <a:r>
                      <a:rPr lang="en-US" sz="1200" b="1">
                        <a:latin typeface="Calibri" pitchFamily="34" charset="0"/>
                      </a:rPr>
                      <a:t>C</a:t>
                    </a:r>
                  </a:p>
                </p:txBody>
              </p:sp>
              <p:sp>
                <p:nvSpPr>
                  <p:cNvPr id="40146" name="Line 210"/>
                  <p:cNvSpPr>
                    <a:spLocks noChangeShapeType="1"/>
                  </p:cNvSpPr>
                  <p:nvPr/>
                </p:nvSpPr>
                <p:spPr bwMode="auto">
                  <a:xfrm rot="15732500" flipH="1">
                    <a:off x="5406" y="1602"/>
                    <a:ext cx="47" cy="64"/>
                  </a:xfrm>
                  <a:prstGeom prst="line">
                    <a:avLst/>
                  </a:prstGeom>
                  <a:noFill/>
                  <a:ln w="19050">
                    <a:solidFill>
                      <a:srgbClr val="FF66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147" name="Line 211"/>
                  <p:cNvSpPr>
                    <a:spLocks noChangeShapeType="1"/>
                  </p:cNvSpPr>
                  <p:nvPr/>
                </p:nvSpPr>
                <p:spPr bwMode="auto">
                  <a:xfrm rot="15732500" flipH="1">
                    <a:off x="5394" y="1623"/>
                    <a:ext cx="47" cy="64"/>
                  </a:xfrm>
                  <a:prstGeom prst="line">
                    <a:avLst/>
                  </a:prstGeom>
                  <a:noFill/>
                  <a:ln w="19050">
                    <a:solidFill>
                      <a:srgbClr val="FF66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148" name="Text Box 212"/>
                  <p:cNvSpPr txBox="1">
                    <a:spLocks noChangeArrowheads="1"/>
                  </p:cNvSpPr>
                  <p:nvPr/>
                </p:nvSpPr>
                <p:spPr bwMode="auto">
                  <a:xfrm flipH="1">
                    <a:off x="5415" y="1601"/>
                    <a:ext cx="164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latin typeface="Calibri" pitchFamily="34" charset="0"/>
                      </a:rPr>
                      <a:t>O</a:t>
                    </a:r>
                    <a:endParaRPr lang="en-US" sz="1200" b="1" baseline="-25000">
                      <a:latin typeface="Calibri" pitchFamily="34" charset="0"/>
                    </a:endParaRPr>
                  </a:p>
                </p:txBody>
              </p:sp>
              <p:sp>
                <p:nvSpPr>
                  <p:cNvPr id="40149" name="Line 213"/>
                  <p:cNvSpPr>
                    <a:spLocks noChangeShapeType="1"/>
                  </p:cNvSpPr>
                  <p:nvPr/>
                </p:nvSpPr>
                <p:spPr bwMode="auto">
                  <a:xfrm rot="13991822" flipH="1">
                    <a:off x="5399" y="1387"/>
                    <a:ext cx="47" cy="63"/>
                  </a:xfrm>
                  <a:prstGeom prst="line">
                    <a:avLst/>
                  </a:prstGeom>
                  <a:noFill/>
                  <a:ln w="19050">
                    <a:solidFill>
                      <a:srgbClr val="FF66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150" name="Text Box 214"/>
                  <p:cNvSpPr txBox="1">
                    <a:spLocks noChangeArrowheads="1"/>
                  </p:cNvSpPr>
                  <p:nvPr/>
                </p:nvSpPr>
                <p:spPr bwMode="auto">
                  <a:xfrm flipH="1">
                    <a:off x="5430" y="1329"/>
                    <a:ext cx="156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latin typeface="Calibri" pitchFamily="34" charset="0"/>
                      </a:rPr>
                      <a:t>H</a:t>
                    </a:r>
                  </a:p>
                </p:txBody>
              </p:sp>
            </p:grpSp>
            <p:grpSp>
              <p:nvGrpSpPr>
                <p:cNvPr id="40151" name="Group 215"/>
                <p:cNvGrpSpPr>
                  <a:grpSpLocks/>
                </p:cNvGrpSpPr>
                <p:nvPr/>
              </p:nvGrpSpPr>
              <p:grpSpPr bwMode="auto">
                <a:xfrm>
                  <a:off x="4861" y="516"/>
                  <a:ext cx="628" cy="601"/>
                  <a:chOff x="1687" y="3445"/>
                  <a:chExt cx="628" cy="601"/>
                </a:xfrm>
              </p:grpSpPr>
              <p:sp>
                <p:nvSpPr>
                  <p:cNvPr id="40152" name="AutoShape 216"/>
                  <p:cNvSpPr>
                    <a:spLocks noChangeArrowheads="1"/>
                  </p:cNvSpPr>
                  <p:nvPr/>
                </p:nvSpPr>
                <p:spPr bwMode="auto">
                  <a:xfrm>
                    <a:off x="1787" y="3600"/>
                    <a:ext cx="380" cy="215"/>
                  </a:xfrm>
                  <a:prstGeom prst="pentagon">
                    <a:avLst/>
                  </a:prstGeom>
                  <a:solidFill>
                    <a:srgbClr val="94B5FE"/>
                  </a:solid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40153" name="Line 2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81" y="3575"/>
                    <a:ext cx="0" cy="2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40154" name="Text Box 2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87" y="3445"/>
                    <a:ext cx="326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latin typeface="Calibri" pitchFamily="34" charset="0"/>
                      </a:rPr>
                      <a:t>CH</a:t>
                    </a:r>
                    <a:r>
                      <a:rPr lang="en-US" sz="1200" b="1" baseline="-25000">
                        <a:latin typeface="Calibri" pitchFamily="34" charset="0"/>
                      </a:rPr>
                      <a:t>2</a:t>
                    </a:r>
                  </a:p>
                </p:txBody>
              </p:sp>
              <p:sp>
                <p:nvSpPr>
                  <p:cNvPr id="40155" name="Text Box 2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82" y="3516"/>
                    <a:ext cx="184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1200" b="1">
                        <a:latin typeface="Calibri" pitchFamily="34" charset="0"/>
                      </a:rPr>
                      <a:t>O</a:t>
                    </a:r>
                    <a:endParaRPr lang="en-US" sz="1200" b="1" baseline="-25000">
                      <a:latin typeface="Calibri" pitchFamily="34" charset="0"/>
                    </a:endParaRPr>
                  </a:p>
                </p:txBody>
              </p:sp>
              <p:sp>
                <p:nvSpPr>
                  <p:cNvPr id="40156" name="Line 2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72" y="3575"/>
                    <a:ext cx="0" cy="2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40157" name="Line 2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64" y="3688"/>
                    <a:ext cx="0" cy="2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40158" name="Line 2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83" y="3688"/>
                    <a:ext cx="0" cy="2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40159" name="Text Box 2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51" y="3873"/>
                    <a:ext cx="326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latin typeface="Calibri" pitchFamily="34" charset="0"/>
                      </a:rPr>
                      <a:t>OH</a:t>
                    </a:r>
                    <a:endParaRPr lang="en-US" sz="1200" b="1" baseline="-25000">
                      <a:latin typeface="Calibri" pitchFamily="34" charset="0"/>
                    </a:endParaRPr>
                  </a:p>
                </p:txBody>
              </p:sp>
              <p:sp>
                <p:nvSpPr>
                  <p:cNvPr id="40160" name="Text Box 2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89" y="3873"/>
                    <a:ext cx="326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latin typeface="Calibri" pitchFamily="34" charset="0"/>
                      </a:rPr>
                      <a:t>H</a:t>
                    </a:r>
                    <a:endParaRPr lang="en-US" sz="1200" b="1" baseline="-25000">
                      <a:latin typeface="Calibri" pitchFamily="34" charset="0"/>
                    </a:endParaRPr>
                  </a:p>
                </p:txBody>
              </p:sp>
            </p:grpSp>
          </p:grpSp>
          <p:grpSp>
            <p:nvGrpSpPr>
              <p:cNvPr id="40161" name="Group 225"/>
              <p:cNvGrpSpPr>
                <a:grpSpLocks/>
              </p:cNvGrpSpPr>
              <p:nvPr/>
            </p:nvGrpSpPr>
            <p:grpSpPr bwMode="auto">
              <a:xfrm rot="1542171">
                <a:off x="4221" y="133"/>
                <a:ext cx="650" cy="591"/>
                <a:chOff x="2101" y="428"/>
                <a:chExt cx="650" cy="591"/>
              </a:xfrm>
            </p:grpSpPr>
            <p:sp>
              <p:nvSpPr>
                <p:cNvPr id="40162" name="Text Box 226"/>
                <p:cNvSpPr txBox="1">
                  <a:spLocks noChangeArrowheads="1"/>
                </p:cNvSpPr>
                <p:nvPr/>
              </p:nvSpPr>
              <p:spPr bwMode="auto">
                <a:xfrm>
                  <a:off x="2155" y="429"/>
                  <a:ext cx="315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A888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200" b="1">
                      <a:solidFill>
                        <a:srgbClr val="FF0000"/>
                      </a:solidFill>
                      <a:latin typeface="Calibri" pitchFamily="34" charset="0"/>
                    </a:rPr>
                    <a:t>H</a:t>
                  </a:r>
                  <a:r>
                    <a:rPr lang="en-US" sz="1200" b="1" baseline="30000">
                      <a:solidFill>
                        <a:srgbClr val="FF0000"/>
                      </a:solidFill>
                      <a:latin typeface="Calibri" pitchFamily="34" charset="0"/>
                    </a:rPr>
                    <a:t>+</a:t>
                  </a:r>
                  <a:endParaRPr lang="en-US" sz="1200" b="1">
                    <a:solidFill>
                      <a:srgbClr val="FF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0163" name="Line 227"/>
                <p:cNvSpPr>
                  <a:spLocks noChangeShapeType="1"/>
                </p:cNvSpPr>
                <p:nvPr/>
              </p:nvSpPr>
              <p:spPr bwMode="auto">
                <a:xfrm flipH="1">
                  <a:off x="2668" y="726"/>
                  <a:ext cx="83" cy="0"/>
                </a:xfrm>
                <a:prstGeom prst="line">
                  <a:avLst/>
                </a:prstGeom>
                <a:noFill/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40164" name="Text Box 228"/>
                <p:cNvSpPr txBox="1">
                  <a:spLocks noChangeArrowheads="1"/>
                </p:cNvSpPr>
                <p:nvPr/>
              </p:nvSpPr>
              <p:spPr bwMode="auto">
                <a:xfrm>
                  <a:off x="2513" y="638"/>
                  <a:ext cx="18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A888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200" b="1">
                      <a:solidFill>
                        <a:srgbClr val="996600"/>
                      </a:solidFill>
                      <a:latin typeface="Calibri" pitchFamily="34" charset="0"/>
                    </a:rPr>
                    <a:t>O</a:t>
                  </a:r>
                  <a:endParaRPr lang="en-US" sz="1200" b="1" baseline="-25000">
                    <a:solidFill>
                      <a:srgbClr val="9966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0165" name="Line 229"/>
                <p:cNvSpPr>
                  <a:spLocks noChangeShapeType="1"/>
                </p:cNvSpPr>
                <p:nvPr/>
              </p:nvSpPr>
              <p:spPr bwMode="auto">
                <a:xfrm flipH="1">
                  <a:off x="2472" y="726"/>
                  <a:ext cx="83" cy="0"/>
                </a:xfrm>
                <a:prstGeom prst="line">
                  <a:avLst/>
                </a:prstGeom>
                <a:noFill/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40166" name="Text Box 230"/>
                <p:cNvSpPr txBox="1">
                  <a:spLocks noChangeArrowheads="1"/>
                </p:cNvSpPr>
                <p:nvPr/>
              </p:nvSpPr>
              <p:spPr bwMode="auto">
                <a:xfrm>
                  <a:off x="2317" y="638"/>
                  <a:ext cx="18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A888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200" b="1">
                      <a:solidFill>
                        <a:srgbClr val="996600"/>
                      </a:solidFill>
                      <a:latin typeface="Calibri" pitchFamily="34" charset="0"/>
                    </a:rPr>
                    <a:t>P</a:t>
                  </a:r>
                  <a:endParaRPr lang="en-US" sz="1200" b="1" baseline="-25000">
                    <a:solidFill>
                      <a:srgbClr val="9966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0167" name="Line 231"/>
                <p:cNvSpPr>
                  <a:spLocks noChangeShapeType="1"/>
                </p:cNvSpPr>
                <p:nvPr/>
              </p:nvSpPr>
              <p:spPr bwMode="auto">
                <a:xfrm flipH="1">
                  <a:off x="2270" y="742"/>
                  <a:ext cx="83" cy="0"/>
                </a:xfrm>
                <a:prstGeom prst="line">
                  <a:avLst/>
                </a:prstGeom>
                <a:noFill/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40168" name="Text Box 232"/>
                <p:cNvSpPr txBox="1">
                  <a:spLocks noChangeArrowheads="1"/>
                </p:cNvSpPr>
                <p:nvPr/>
              </p:nvSpPr>
              <p:spPr bwMode="auto">
                <a:xfrm>
                  <a:off x="2101" y="635"/>
                  <a:ext cx="18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A888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200" b="1">
                      <a:solidFill>
                        <a:srgbClr val="996600"/>
                      </a:solidFill>
                      <a:latin typeface="Calibri" pitchFamily="34" charset="0"/>
                    </a:rPr>
                    <a:t>O</a:t>
                  </a:r>
                  <a:endParaRPr lang="en-US" sz="1200" b="1" baseline="-25000">
                    <a:solidFill>
                      <a:srgbClr val="9966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0169" name="Line 233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2365" y="827"/>
                  <a:ext cx="83" cy="0"/>
                </a:xfrm>
                <a:prstGeom prst="line">
                  <a:avLst/>
                </a:prstGeom>
                <a:noFill/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40170" name="Text Box 234"/>
                <p:cNvSpPr txBox="1">
                  <a:spLocks noChangeArrowheads="1"/>
                </p:cNvSpPr>
                <p:nvPr/>
              </p:nvSpPr>
              <p:spPr bwMode="auto">
                <a:xfrm>
                  <a:off x="2294" y="846"/>
                  <a:ext cx="256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A888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200" b="1">
                      <a:solidFill>
                        <a:srgbClr val="996600"/>
                      </a:solidFill>
                      <a:latin typeface="Calibri" pitchFamily="34" charset="0"/>
                    </a:rPr>
                    <a:t>O</a:t>
                  </a:r>
                  <a:r>
                    <a:rPr lang="en-US" sz="1200" b="1" baseline="30000">
                      <a:solidFill>
                        <a:srgbClr val="996600"/>
                      </a:solidFill>
                      <a:latin typeface="Calibri" pitchFamily="34" charset="0"/>
                    </a:rPr>
                    <a:t>–</a:t>
                  </a:r>
                </a:p>
              </p:txBody>
            </p:sp>
            <p:sp>
              <p:nvSpPr>
                <p:cNvPr id="40171" name="Text Box 235"/>
                <p:cNvSpPr txBox="1">
                  <a:spLocks noChangeArrowheads="1"/>
                </p:cNvSpPr>
                <p:nvPr/>
              </p:nvSpPr>
              <p:spPr bwMode="auto">
                <a:xfrm>
                  <a:off x="2296" y="428"/>
                  <a:ext cx="256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A888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200" b="1">
                      <a:solidFill>
                        <a:srgbClr val="996600"/>
                      </a:solidFill>
                      <a:latin typeface="Calibri" pitchFamily="34" charset="0"/>
                    </a:rPr>
                    <a:t>O</a:t>
                  </a:r>
                  <a:r>
                    <a:rPr lang="en-US" sz="1200" b="1" baseline="30000">
                      <a:solidFill>
                        <a:srgbClr val="996600"/>
                      </a:solidFill>
                      <a:latin typeface="Calibri" pitchFamily="34" charset="0"/>
                    </a:rPr>
                    <a:t>–</a:t>
                  </a:r>
                </a:p>
              </p:txBody>
            </p:sp>
            <p:sp>
              <p:nvSpPr>
                <p:cNvPr id="40172" name="Line 236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2365" y="619"/>
                  <a:ext cx="83" cy="0"/>
                </a:xfrm>
                <a:prstGeom prst="line">
                  <a:avLst/>
                </a:prstGeom>
                <a:noFill/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40173" name="Text Box 237"/>
                <p:cNvSpPr txBox="1">
                  <a:spLocks noChangeArrowheads="1"/>
                </p:cNvSpPr>
                <p:nvPr/>
              </p:nvSpPr>
              <p:spPr bwMode="auto">
                <a:xfrm>
                  <a:off x="2152" y="846"/>
                  <a:ext cx="315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A888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200" b="1">
                      <a:solidFill>
                        <a:srgbClr val="FF0000"/>
                      </a:solidFill>
                      <a:latin typeface="Calibri" pitchFamily="34" charset="0"/>
                    </a:rPr>
                    <a:t>H</a:t>
                  </a:r>
                  <a:r>
                    <a:rPr lang="en-US" sz="1200" b="1" baseline="30000">
                      <a:solidFill>
                        <a:srgbClr val="FF0000"/>
                      </a:solidFill>
                      <a:latin typeface="Calibri" pitchFamily="34" charset="0"/>
                    </a:rPr>
                    <a:t>+</a:t>
                  </a:r>
                  <a:endParaRPr lang="en-US" sz="1200" b="1">
                    <a:solidFill>
                      <a:srgbClr val="FF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0174" name="Line 238"/>
                <p:cNvSpPr>
                  <a:spLocks noChangeShapeType="1"/>
                </p:cNvSpPr>
                <p:nvPr/>
              </p:nvSpPr>
              <p:spPr bwMode="auto">
                <a:xfrm flipH="1">
                  <a:off x="2270" y="718"/>
                  <a:ext cx="83" cy="0"/>
                </a:xfrm>
                <a:prstGeom prst="line">
                  <a:avLst/>
                </a:prstGeom>
                <a:noFill/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</p:grpSp>
          <p:sp>
            <p:nvSpPr>
              <p:cNvPr id="40175" name="Text Box 239"/>
              <p:cNvSpPr txBox="1">
                <a:spLocks noChangeArrowheads="1"/>
              </p:cNvSpPr>
              <p:nvPr/>
            </p:nvSpPr>
            <p:spPr bwMode="auto">
              <a:xfrm>
                <a:off x="5164" y="965"/>
                <a:ext cx="62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sz="1400" b="1">
                    <a:solidFill>
                      <a:srgbClr val="FF6600"/>
                    </a:solidFill>
                    <a:latin typeface="Calibri" pitchFamily="34" charset="0"/>
                  </a:rPr>
                  <a:t>Thymine</a:t>
                </a:r>
              </a:p>
            </p:txBody>
          </p:sp>
        </p:grpSp>
      </p:grpSp>
      <p:sp>
        <p:nvSpPr>
          <p:cNvPr id="40232" name="Text Box 296"/>
          <p:cNvSpPr txBox="1">
            <a:spLocks noChangeArrowheads="1"/>
          </p:cNvSpPr>
          <p:nvPr/>
        </p:nvSpPr>
        <p:spPr bwMode="auto">
          <a:xfrm>
            <a:off x="3692525" y="28575"/>
            <a:ext cx="2889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CC8800"/>
                </a:solidFill>
                <a:latin typeface="Calibri" pitchFamily="34" charset="0"/>
              </a:rPr>
              <a:t>Purines</a:t>
            </a:r>
          </a:p>
        </p:txBody>
      </p:sp>
      <p:sp>
        <p:nvSpPr>
          <p:cNvPr id="40233" name="Text Box 297"/>
          <p:cNvSpPr txBox="1">
            <a:spLocks noChangeArrowheads="1"/>
          </p:cNvSpPr>
          <p:nvPr/>
        </p:nvSpPr>
        <p:spPr bwMode="auto">
          <a:xfrm>
            <a:off x="6665913" y="28575"/>
            <a:ext cx="244157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535C7F"/>
                </a:solidFill>
                <a:latin typeface="Calibri" pitchFamily="34" charset="0"/>
              </a:rPr>
              <a:t>Pyramidines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68825" y="1077913"/>
            <a:ext cx="996950" cy="954087"/>
            <a:chOff x="4568825" y="1077913"/>
            <a:chExt cx="996950" cy="954087"/>
          </a:xfrm>
        </p:grpSpPr>
        <p:grpSp>
          <p:nvGrpSpPr>
            <p:cNvPr id="40001" name="Group 65"/>
            <p:cNvGrpSpPr>
              <a:grpSpLocks/>
            </p:cNvGrpSpPr>
            <p:nvPr/>
          </p:nvGrpSpPr>
          <p:grpSpPr bwMode="auto">
            <a:xfrm>
              <a:off x="4568825" y="1077913"/>
              <a:ext cx="996950" cy="954087"/>
              <a:chOff x="1687" y="3445"/>
              <a:chExt cx="628" cy="601"/>
            </a:xfrm>
          </p:grpSpPr>
          <p:sp>
            <p:nvSpPr>
              <p:cNvPr id="40002" name="AutoShape 66"/>
              <p:cNvSpPr>
                <a:spLocks noChangeArrowheads="1"/>
              </p:cNvSpPr>
              <p:nvPr/>
            </p:nvSpPr>
            <p:spPr bwMode="auto">
              <a:xfrm>
                <a:off x="1787" y="3600"/>
                <a:ext cx="380" cy="215"/>
              </a:xfrm>
              <a:prstGeom prst="pentagon">
                <a:avLst/>
              </a:prstGeom>
              <a:solidFill>
                <a:srgbClr val="A66DD1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sp>
            <p:nvSpPr>
              <p:cNvPr id="40003" name="Line 67"/>
              <p:cNvSpPr>
                <a:spLocks noChangeShapeType="1"/>
              </p:cNvSpPr>
              <p:nvPr/>
            </p:nvSpPr>
            <p:spPr bwMode="auto">
              <a:xfrm flipV="1">
                <a:off x="1781" y="3575"/>
                <a:ext cx="0" cy="2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sp>
            <p:nvSpPr>
              <p:cNvPr id="40004" name="Text Box 68"/>
              <p:cNvSpPr txBox="1">
                <a:spLocks noChangeArrowheads="1"/>
              </p:cNvSpPr>
              <p:nvPr/>
            </p:nvSpPr>
            <p:spPr bwMode="auto">
              <a:xfrm>
                <a:off x="1687" y="3445"/>
                <a:ext cx="32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>
                    <a:latin typeface="Calibri" pitchFamily="34" charset="0"/>
                  </a:rPr>
                  <a:t>CH</a:t>
                </a:r>
                <a:r>
                  <a:rPr lang="en-US" sz="1200" b="1" baseline="-2500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40005" name="Text Box 69"/>
              <p:cNvSpPr txBox="1">
                <a:spLocks noChangeArrowheads="1"/>
              </p:cNvSpPr>
              <p:nvPr/>
            </p:nvSpPr>
            <p:spPr bwMode="auto">
              <a:xfrm>
                <a:off x="1882" y="3516"/>
                <a:ext cx="18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b="1">
                    <a:latin typeface="Calibri" pitchFamily="34" charset="0"/>
                  </a:rPr>
                  <a:t>O</a:t>
                </a:r>
                <a:endParaRPr lang="en-US" sz="1200" b="1" baseline="-25000">
                  <a:latin typeface="Calibri" pitchFamily="34" charset="0"/>
                </a:endParaRPr>
              </a:p>
            </p:txBody>
          </p:sp>
          <p:sp>
            <p:nvSpPr>
              <p:cNvPr id="40006" name="Line 70"/>
              <p:cNvSpPr>
                <a:spLocks noChangeShapeType="1"/>
              </p:cNvSpPr>
              <p:nvPr/>
            </p:nvSpPr>
            <p:spPr bwMode="auto">
              <a:xfrm flipV="1">
                <a:off x="2172" y="3575"/>
                <a:ext cx="0" cy="2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sp>
            <p:nvSpPr>
              <p:cNvPr id="40007" name="Line 71"/>
              <p:cNvSpPr>
                <a:spLocks noChangeShapeType="1"/>
              </p:cNvSpPr>
              <p:nvPr/>
            </p:nvSpPr>
            <p:spPr bwMode="auto">
              <a:xfrm flipV="1">
                <a:off x="1864" y="3688"/>
                <a:ext cx="0" cy="2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sp>
            <p:nvSpPr>
              <p:cNvPr id="40008" name="Line 72"/>
              <p:cNvSpPr>
                <a:spLocks noChangeShapeType="1"/>
              </p:cNvSpPr>
              <p:nvPr/>
            </p:nvSpPr>
            <p:spPr bwMode="auto">
              <a:xfrm flipV="1">
                <a:off x="2083" y="3688"/>
                <a:ext cx="0" cy="2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sp>
            <p:nvSpPr>
              <p:cNvPr id="40009" name="Text Box 73"/>
              <p:cNvSpPr txBox="1">
                <a:spLocks noChangeArrowheads="1"/>
              </p:cNvSpPr>
              <p:nvPr/>
            </p:nvSpPr>
            <p:spPr bwMode="auto">
              <a:xfrm>
                <a:off x="1751" y="3873"/>
                <a:ext cx="32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>
                    <a:latin typeface="Calibri" pitchFamily="34" charset="0"/>
                  </a:rPr>
                  <a:t>OH</a:t>
                </a:r>
                <a:endParaRPr lang="en-US" sz="1200" b="1" baseline="-25000">
                  <a:latin typeface="Calibri" pitchFamily="34" charset="0"/>
                </a:endParaRPr>
              </a:p>
            </p:txBody>
          </p:sp>
          <p:sp>
            <p:nvSpPr>
              <p:cNvPr id="40010" name="Text Box 74"/>
              <p:cNvSpPr txBox="1">
                <a:spLocks noChangeArrowheads="1"/>
              </p:cNvSpPr>
              <p:nvPr/>
            </p:nvSpPr>
            <p:spPr bwMode="auto">
              <a:xfrm>
                <a:off x="1989" y="3873"/>
                <a:ext cx="32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>
                    <a:latin typeface="Calibri" pitchFamily="34" charset="0"/>
                  </a:rPr>
                  <a:t>H</a:t>
                </a:r>
                <a:endParaRPr lang="en-US" sz="1200" b="1" baseline="-25000">
                  <a:latin typeface="Calibri" pitchFamily="34" charset="0"/>
                </a:endParaRPr>
              </a:p>
            </p:txBody>
          </p:sp>
        </p:grpSp>
        <p:sp>
          <p:nvSpPr>
            <p:cNvPr id="40289" name="AutoShape 353"/>
            <p:cNvSpPr>
              <a:spLocks noChangeArrowheads="1"/>
            </p:cNvSpPr>
            <p:nvPr/>
          </p:nvSpPr>
          <p:spPr bwMode="auto">
            <a:xfrm>
              <a:off x="5114925" y="1760538"/>
              <a:ext cx="358775" cy="257175"/>
            </a:xfrm>
            <a:prstGeom prst="roundRect">
              <a:avLst>
                <a:gd name="adj" fmla="val 33949"/>
              </a:avLst>
            </a:prstGeom>
            <a:solidFill>
              <a:srgbClr val="CC4C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>
                  <a:solidFill>
                    <a:schemeClr val="bg1"/>
                  </a:solidFill>
                </a:rPr>
                <a:t>OH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580188" y="285750"/>
            <a:ext cx="2586037" cy="1914525"/>
            <a:chOff x="6580188" y="285750"/>
            <a:chExt cx="2586037" cy="1914525"/>
          </a:xfrm>
        </p:grpSpPr>
        <p:grpSp>
          <p:nvGrpSpPr>
            <p:cNvPr id="40293" name="Group 357"/>
            <p:cNvGrpSpPr>
              <a:grpSpLocks/>
            </p:cNvGrpSpPr>
            <p:nvPr/>
          </p:nvGrpSpPr>
          <p:grpSpPr bwMode="auto">
            <a:xfrm>
              <a:off x="6580188" y="285750"/>
              <a:ext cx="2586037" cy="1914525"/>
              <a:chOff x="4145" y="180"/>
              <a:chExt cx="1629" cy="1206"/>
            </a:xfrm>
          </p:grpSpPr>
          <p:sp>
            <p:nvSpPr>
              <p:cNvPr id="40235" name="Rectangle 299"/>
              <p:cNvSpPr>
                <a:spLocks noChangeArrowheads="1"/>
              </p:cNvSpPr>
              <p:nvPr/>
            </p:nvSpPr>
            <p:spPr bwMode="auto">
              <a:xfrm>
                <a:off x="4201" y="204"/>
                <a:ext cx="1496" cy="1182"/>
              </a:xfrm>
              <a:prstGeom prst="rect">
                <a:avLst/>
              </a:prstGeom>
              <a:solidFill>
                <a:srgbClr val="D6D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0236" name="Group 300"/>
              <p:cNvGrpSpPr>
                <a:grpSpLocks/>
              </p:cNvGrpSpPr>
              <p:nvPr/>
            </p:nvGrpSpPr>
            <p:grpSpPr bwMode="auto">
              <a:xfrm>
                <a:off x="4145" y="285"/>
                <a:ext cx="650" cy="596"/>
                <a:chOff x="2770" y="1229"/>
                <a:chExt cx="650" cy="596"/>
              </a:xfrm>
            </p:grpSpPr>
            <p:sp>
              <p:nvSpPr>
                <p:cNvPr id="40237" name="Text Box 301"/>
                <p:cNvSpPr txBox="1">
                  <a:spLocks noChangeArrowheads="1"/>
                </p:cNvSpPr>
                <p:nvPr/>
              </p:nvSpPr>
              <p:spPr bwMode="auto">
                <a:xfrm rot="1542171">
                  <a:off x="2954" y="1229"/>
                  <a:ext cx="315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A888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200" b="1">
                      <a:solidFill>
                        <a:srgbClr val="FF0000"/>
                      </a:solidFill>
                      <a:latin typeface="Calibri" pitchFamily="34" charset="0"/>
                    </a:rPr>
                    <a:t>H</a:t>
                  </a:r>
                  <a:r>
                    <a:rPr lang="en-US" sz="1200" b="1" baseline="30000">
                      <a:solidFill>
                        <a:srgbClr val="FF0000"/>
                      </a:solidFill>
                      <a:latin typeface="Calibri" pitchFamily="34" charset="0"/>
                    </a:rPr>
                    <a:t>+</a:t>
                  </a:r>
                  <a:endParaRPr lang="en-US" sz="1200" b="1">
                    <a:solidFill>
                      <a:srgbClr val="FF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0238" name="Line 302"/>
                <p:cNvSpPr>
                  <a:spLocks noChangeShapeType="1"/>
                </p:cNvSpPr>
                <p:nvPr/>
              </p:nvSpPr>
              <p:spPr bwMode="auto">
                <a:xfrm rot="1542171" flipH="1">
                  <a:off x="3337" y="1677"/>
                  <a:ext cx="83" cy="0"/>
                </a:xfrm>
                <a:prstGeom prst="line">
                  <a:avLst/>
                </a:prstGeom>
                <a:noFill/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40239" name="Text Box 303"/>
                <p:cNvSpPr txBox="1">
                  <a:spLocks noChangeArrowheads="1"/>
                </p:cNvSpPr>
                <p:nvPr/>
              </p:nvSpPr>
              <p:spPr bwMode="auto">
                <a:xfrm rot="1542171">
                  <a:off x="3192" y="1544"/>
                  <a:ext cx="18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A888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200" b="1">
                      <a:solidFill>
                        <a:srgbClr val="996600"/>
                      </a:solidFill>
                      <a:latin typeface="Calibri" pitchFamily="34" charset="0"/>
                    </a:rPr>
                    <a:t>O</a:t>
                  </a:r>
                  <a:endParaRPr lang="en-US" sz="1200" b="1" baseline="-25000">
                    <a:solidFill>
                      <a:srgbClr val="9966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0240" name="Line 304"/>
                <p:cNvSpPr>
                  <a:spLocks noChangeShapeType="1"/>
                </p:cNvSpPr>
                <p:nvPr/>
              </p:nvSpPr>
              <p:spPr bwMode="auto">
                <a:xfrm rot="1542171" flipH="1">
                  <a:off x="3160" y="1592"/>
                  <a:ext cx="83" cy="0"/>
                </a:xfrm>
                <a:prstGeom prst="line">
                  <a:avLst/>
                </a:prstGeom>
                <a:noFill/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40241" name="Text Box 305"/>
                <p:cNvSpPr txBox="1">
                  <a:spLocks noChangeArrowheads="1"/>
                </p:cNvSpPr>
                <p:nvPr/>
              </p:nvSpPr>
              <p:spPr bwMode="auto">
                <a:xfrm rot="1542171">
                  <a:off x="3016" y="1459"/>
                  <a:ext cx="18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A888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200" b="1">
                      <a:solidFill>
                        <a:srgbClr val="996600"/>
                      </a:solidFill>
                      <a:latin typeface="Calibri" pitchFamily="34" charset="0"/>
                    </a:rPr>
                    <a:t>P</a:t>
                  </a:r>
                  <a:endParaRPr lang="en-US" sz="1200" b="1" baseline="-25000">
                    <a:solidFill>
                      <a:srgbClr val="9966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0242" name="Line 306"/>
                <p:cNvSpPr>
                  <a:spLocks noChangeShapeType="1"/>
                </p:cNvSpPr>
                <p:nvPr/>
              </p:nvSpPr>
              <p:spPr bwMode="auto">
                <a:xfrm rot="1542171" flipH="1">
                  <a:off x="2971" y="1519"/>
                  <a:ext cx="83" cy="0"/>
                </a:xfrm>
                <a:prstGeom prst="line">
                  <a:avLst/>
                </a:prstGeom>
                <a:noFill/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40243" name="Text Box 307"/>
                <p:cNvSpPr txBox="1">
                  <a:spLocks noChangeArrowheads="1"/>
                </p:cNvSpPr>
                <p:nvPr/>
              </p:nvSpPr>
              <p:spPr bwMode="auto">
                <a:xfrm rot="1542171">
                  <a:off x="2822" y="1363"/>
                  <a:ext cx="18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A888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200" b="1">
                      <a:solidFill>
                        <a:srgbClr val="996600"/>
                      </a:solidFill>
                      <a:latin typeface="Calibri" pitchFamily="34" charset="0"/>
                    </a:rPr>
                    <a:t>O</a:t>
                  </a:r>
                  <a:endParaRPr lang="en-US" sz="1200" b="1" baseline="-25000">
                    <a:solidFill>
                      <a:srgbClr val="9966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0244" name="Line 308"/>
                <p:cNvSpPr>
                  <a:spLocks noChangeShapeType="1"/>
                </p:cNvSpPr>
                <p:nvPr/>
              </p:nvSpPr>
              <p:spPr bwMode="auto">
                <a:xfrm rot="17742171" flipH="1">
                  <a:off x="3020" y="1637"/>
                  <a:ext cx="83" cy="0"/>
                </a:xfrm>
                <a:prstGeom prst="line">
                  <a:avLst/>
                </a:prstGeom>
                <a:noFill/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40245" name="Text Box 309"/>
                <p:cNvSpPr txBox="1">
                  <a:spLocks noChangeArrowheads="1"/>
                </p:cNvSpPr>
                <p:nvPr/>
              </p:nvSpPr>
              <p:spPr bwMode="auto">
                <a:xfrm rot="1542171">
                  <a:off x="2901" y="1652"/>
                  <a:ext cx="256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A888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200" b="1">
                      <a:solidFill>
                        <a:srgbClr val="996600"/>
                      </a:solidFill>
                      <a:latin typeface="Calibri" pitchFamily="34" charset="0"/>
                    </a:rPr>
                    <a:t>O</a:t>
                  </a:r>
                  <a:r>
                    <a:rPr lang="en-US" sz="1200" b="1" baseline="30000">
                      <a:solidFill>
                        <a:srgbClr val="996600"/>
                      </a:solidFill>
                      <a:latin typeface="Calibri" pitchFamily="34" charset="0"/>
                    </a:rPr>
                    <a:t>–</a:t>
                  </a:r>
                </a:p>
              </p:txBody>
            </p:sp>
            <p:sp>
              <p:nvSpPr>
                <p:cNvPr id="40246" name="Text Box 310"/>
                <p:cNvSpPr txBox="1">
                  <a:spLocks noChangeArrowheads="1"/>
                </p:cNvSpPr>
                <p:nvPr/>
              </p:nvSpPr>
              <p:spPr bwMode="auto">
                <a:xfrm rot="1542171">
                  <a:off x="3084" y="1276"/>
                  <a:ext cx="256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A888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200" b="1">
                      <a:solidFill>
                        <a:srgbClr val="996600"/>
                      </a:solidFill>
                      <a:latin typeface="Calibri" pitchFamily="34" charset="0"/>
                    </a:rPr>
                    <a:t>O</a:t>
                  </a:r>
                  <a:r>
                    <a:rPr lang="en-US" sz="1200" b="1" baseline="30000">
                      <a:solidFill>
                        <a:srgbClr val="996600"/>
                      </a:solidFill>
                      <a:latin typeface="Calibri" pitchFamily="34" charset="0"/>
                    </a:rPr>
                    <a:t>–</a:t>
                  </a:r>
                </a:p>
              </p:txBody>
            </p:sp>
            <p:sp>
              <p:nvSpPr>
                <p:cNvPr id="40247" name="Line 311"/>
                <p:cNvSpPr>
                  <a:spLocks noChangeShapeType="1"/>
                </p:cNvSpPr>
                <p:nvPr/>
              </p:nvSpPr>
              <p:spPr bwMode="auto">
                <a:xfrm rot="17742171" flipH="1">
                  <a:off x="3110" y="1450"/>
                  <a:ext cx="83" cy="0"/>
                </a:xfrm>
                <a:prstGeom prst="line">
                  <a:avLst/>
                </a:prstGeom>
                <a:noFill/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40248" name="Text Box 312"/>
                <p:cNvSpPr txBox="1">
                  <a:spLocks noChangeArrowheads="1"/>
                </p:cNvSpPr>
                <p:nvPr/>
              </p:nvSpPr>
              <p:spPr bwMode="auto">
                <a:xfrm rot="1542171">
                  <a:off x="2770" y="1604"/>
                  <a:ext cx="315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A888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200" b="1">
                      <a:solidFill>
                        <a:srgbClr val="FF0000"/>
                      </a:solidFill>
                      <a:latin typeface="Calibri" pitchFamily="34" charset="0"/>
                    </a:rPr>
                    <a:t>H</a:t>
                  </a:r>
                  <a:r>
                    <a:rPr lang="en-US" sz="1200" b="1" baseline="30000">
                      <a:solidFill>
                        <a:srgbClr val="FF0000"/>
                      </a:solidFill>
                      <a:latin typeface="Calibri" pitchFamily="34" charset="0"/>
                    </a:rPr>
                    <a:t>+</a:t>
                  </a:r>
                  <a:endParaRPr lang="en-US" sz="1200" b="1">
                    <a:solidFill>
                      <a:srgbClr val="FF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0249" name="Line 313"/>
                <p:cNvSpPr>
                  <a:spLocks noChangeShapeType="1"/>
                </p:cNvSpPr>
                <p:nvPr/>
              </p:nvSpPr>
              <p:spPr bwMode="auto">
                <a:xfrm rot="1542171" flipH="1">
                  <a:off x="2981" y="1498"/>
                  <a:ext cx="83" cy="0"/>
                </a:xfrm>
                <a:prstGeom prst="line">
                  <a:avLst/>
                </a:prstGeom>
                <a:noFill/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</p:grpSp>
          <p:sp>
            <p:nvSpPr>
              <p:cNvPr id="40250" name="Text Box 314"/>
              <p:cNvSpPr txBox="1">
                <a:spLocks noChangeArrowheads="1"/>
              </p:cNvSpPr>
              <p:nvPr/>
            </p:nvSpPr>
            <p:spPr bwMode="auto">
              <a:xfrm>
                <a:off x="5250" y="1151"/>
                <a:ext cx="52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 dirty="0">
                    <a:solidFill>
                      <a:srgbClr val="FFB011"/>
                    </a:solidFill>
                    <a:latin typeface="Calibri" pitchFamily="34" charset="0"/>
                  </a:rPr>
                  <a:t>Uracil</a:t>
                </a:r>
              </a:p>
            </p:txBody>
          </p:sp>
          <p:grpSp>
            <p:nvGrpSpPr>
              <p:cNvPr id="40251" name="Group 315"/>
              <p:cNvGrpSpPr>
                <a:grpSpLocks/>
              </p:cNvGrpSpPr>
              <p:nvPr/>
            </p:nvGrpSpPr>
            <p:grpSpPr bwMode="auto">
              <a:xfrm>
                <a:off x="4737" y="180"/>
                <a:ext cx="904" cy="1117"/>
                <a:chOff x="3362" y="1124"/>
                <a:chExt cx="904" cy="1117"/>
              </a:xfrm>
            </p:grpSpPr>
            <p:grpSp>
              <p:nvGrpSpPr>
                <p:cNvPr id="40252" name="Group 316"/>
                <p:cNvGrpSpPr>
                  <a:grpSpLocks/>
                </p:cNvGrpSpPr>
                <p:nvPr/>
              </p:nvGrpSpPr>
              <p:grpSpPr bwMode="auto">
                <a:xfrm>
                  <a:off x="3362" y="1124"/>
                  <a:ext cx="904" cy="689"/>
                  <a:chOff x="3362" y="1124"/>
                  <a:chExt cx="904" cy="689"/>
                </a:xfrm>
              </p:grpSpPr>
              <p:sp>
                <p:nvSpPr>
                  <p:cNvPr id="40253" name="AutoShape 317"/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3700" y="1412"/>
                    <a:ext cx="347" cy="299"/>
                  </a:xfrm>
                  <a:prstGeom prst="hexagon">
                    <a:avLst>
                      <a:gd name="adj" fmla="val 29013"/>
                      <a:gd name="vf" fmla="val 115470"/>
                    </a:avLst>
                  </a:prstGeom>
                  <a:solidFill>
                    <a:srgbClr val="FFE8B9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905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 anchorCtr="1"/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b="1" dirty="0">
                        <a:solidFill>
                          <a:srgbClr val="FFB92D"/>
                        </a:solidFill>
                        <a:latin typeface="Calibri" pitchFamily="34" charset="0"/>
                      </a:rPr>
                      <a:t>U</a:t>
                    </a:r>
                  </a:p>
                </p:txBody>
              </p:sp>
              <p:sp>
                <p:nvSpPr>
                  <p:cNvPr id="40254" name="Text Box 318"/>
                  <p:cNvSpPr txBox="1">
                    <a:spLocks noChangeArrowheads="1"/>
                  </p:cNvSpPr>
                  <p:nvPr/>
                </p:nvSpPr>
                <p:spPr bwMode="auto">
                  <a:xfrm flipH="1">
                    <a:off x="3764" y="1636"/>
                    <a:ext cx="198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latin typeface="Calibri" pitchFamily="34" charset="0"/>
                      </a:rPr>
                      <a:t>N</a:t>
                    </a:r>
                  </a:p>
                </p:txBody>
              </p:sp>
              <p:sp>
                <p:nvSpPr>
                  <p:cNvPr id="40255" name="Text Box 319"/>
                  <p:cNvSpPr txBox="1">
                    <a:spLocks noChangeArrowheads="1"/>
                  </p:cNvSpPr>
                  <p:nvPr/>
                </p:nvSpPr>
                <p:spPr bwMode="auto">
                  <a:xfrm flipH="1">
                    <a:off x="3637" y="1387"/>
                    <a:ext cx="176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latin typeface="Calibri" pitchFamily="34" charset="0"/>
                      </a:rPr>
                      <a:t>C</a:t>
                    </a:r>
                  </a:p>
                </p:txBody>
              </p:sp>
              <p:sp>
                <p:nvSpPr>
                  <p:cNvPr id="40256" name="Line 320"/>
                  <p:cNvSpPr>
                    <a:spLocks noChangeShapeType="1"/>
                  </p:cNvSpPr>
                  <p:nvPr/>
                </p:nvSpPr>
                <p:spPr bwMode="auto">
                  <a:xfrm rot="-8638198">
                    <a:off x="3988" y="1525"/>
                    <a:ext cx="45" cy="61"/>
                  </a:xfrm>
                  <a:prstGeom prst="line">
                    <a:avLst/>
                  </a:prstGeom>
                  <a:noFill/>
                  <a:ln w="19050">
                    <a:solidFill>
                      <a:srgbClr val="FFB92D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257" name="Line 321"/>
                  <p:cNvSpPr>
                    <a:spLocks noChangeShapeType="1"/>
                  </p:cNvSpPr>
                  <p:nvPr/>
                </p:nvSpPr>
                <p:spPr bwMode="auto">
                  <a:xfrm rot="5867500">
                    <a:off x="3921" y="1654"/>
                    <a:ext cx="55" cy="74"/>
                  </a:xfrm>
                  <a:prstGeom prst="line">
                    <a:avLst/>
                  </a:prstGeom>
                  <a:noFill/>
                  <a:ln w="19050">
                    <a:solidFill>
                      <a:srgbClr val="FFB92D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258" name="Line 322"/>
                  <p:cNvSpPr>
                    <a:spLocks noChangeShapeType="1"/>
                  </p:cNvSpPr>
                  <p:nvPr/>
                </p:nvSpPr>
                <p:spPr bwMode="auto">
                  <a:xfrm rot="15732500" flipH="1">
                    <a:off x="3761" y="1645"/>
                    <a:ext cx="47" cy="63"/>
                  </a:xfrm>
                  <a:prstGeom prst="line">
                    <a:avLst/>
                  </a:prstGeom>
                  <a:noFill/>
                  <a:ln w="19050">
                    <a:solidFill>
                      <a:srgbClr val="FFB92D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259" name="Line 323"/>
                  <p:cNvSpPr>
                    <a:spLocks noChangeShapeType="1"/>
                  </p:cNvSpPr>
                  <p:nvPr/>
                </p:nvSpPr>
                <p:spPr bwMode="auto">
                  <a:xfrm rot="-8638198">
                    <a:off x="3714" y="1526"/>
                    <a:ext cx="44" cy="60"/>
                  </a:xfrm>
                  <a:prstGeom prst="line">
                    <a:avLst/>
                  </a:prstGeom>
                  <a:noFill/>
                  <a:ln w="19050">
                    <a:solidFill>
                      <a:srgbClr val="FFB92D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260" name="Text Box 324"/>
                  <p:cNvSpPr txBox="1">
                    <a:spLocks noChangeArrowheads="1"/>
                  </p:cNvSpPr>
                  <p:nvPr/>
                </p:nvSpPr>
                <p:spPr bwMode="auto">
                  <a:xfrm flipH="1">
                    <a:off x="3919" y="1549"/>
                    <a:ext cx="198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latin typeface="Calibri" pitchFamily="34" charset="0"/>
                      </a:rPr>
                      <a:t>C</a:t>
                    </a:r>
                  </a:p>
                </p:txBody>
              </p:sp>
              <p:sp>
                <p:nvSpPr>
                  <p:cNvPr id="40261" name="Text Box 325"/>
                  <p:cNvSpPr txBox="1">
                    <a:spLocks noChangeArrowheads="1"/>
                  </p:cNvSpPr>
                  <p:nvPr/>
                </p:nvSpPr>
                <p:spPr bwMode="auto">
                  <a:xfrm flipH="1">
                    <a:off x="3919" y="1376"/>
                    <a:ext cx="172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latin typeface="Calibri" pitchFamily="34" charset="0"/>
                      </a:rPr>
                      <a:t>N</a:t>
                    </a:r>
                  </a:p>
                </p:txBody>
              </p:sp>
              <p:sp>
                <p:nvSpPr>
                  <p:cNvPr id="40262" name="Text Box 326"/>
                  <p:cNvSpPr txBox="1">
                    <a:spLocks noChangeArrowheads="1"/>
                  </p:cNvSpPr>
                  <p:nvPr/>
                </p:nvSpPr>
                <p:spPr bwMode="auto">
                  <a:xfrm flipH="1">
                    <a:off x="3767" y="1299"/>
                    <a:ext cx="198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latin typeface="Calibri" pitchFamily="34" charset="0"/>
                      </a:rPr>
                      <a:t>C</a:t>
                    </a:r>
                  </a:p>
                </p:txBody>
              </p:sp>
              <p:sp>
                <p:nvSpPr>
                  <p:cNvPr id="40263" name="Line 327"/>
                  <p:cNvSpPr>
                    <a:spLocks noChangeShapeType="1"/>
                  </p:cNvSpPr>
                  <p:nvPr/>
                </p:nvSpPr>
                <p:spPr bwMode="auto">
                  <a:xfrm rot="-8638198">
                    <a:off x="3848" y="1269"/>
                    <a:ext cx="46" cy="62"/>
                  </a:xfrm>
                  <a:prstGeom prst="line">
                    <a:avLst/>
                  </a:prstGeom>
                  <a:noFill/>
                  <a:ln w="19050">
                    <a:solidFill>
                      <a:srgbClr val="FFB92D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264" name="Text Box 328"/>
                  <p:cNvSpPr txBox="1">
                    <a:spLocks noChangeArrowheads="1"/>
                  </p:cNvSpPr>
                  <p:nvPr/>
                </p:nvSpPr>
                <p:spPr bwMode="auto">
                  <a:xfrm flipH="1">
                    <a:off x="3766" y="1124"/>
                    <a:ext cx="164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latin typeface="Calibri" pitchFamily="34" charset="0"/>
                      </a:rPr>
                      <a:t>O</a:t>
                    </a:r>
                    <a:endParaRPr lang="en-US" sz="1200" b="1" baseline="-25000">
                      <a:latin typeface="Calibri" pitchFamily="34" charset="0"/>
                    </a:endParaRPr>
                  </a:p>
                </p:txBody>
              </p:sp>
              <p:sp>
                <p:nvSpPr>
                  <p:cNvPr id="40265" name="Line 329"/>
                  <p:cNvSpPr>
                    <a:spLocks noChangeShapeType="1"/>
                  </p:cNvSpPr>
                  <p:nvPr/>
                </p:nvSpPr>
                <p:spPr bwMode="auto">
                  <a:xfrm rot="5867500">
                    <a:off x="3783" y="1405"/>
                    <a:ext cx="47" cy="64"/>
                  </a:xfrm>
                  <a:prstGeom prst="line">
                    <a:avLst/>
                  </a:prstGeom>
                  <a:noFill/>
                  <a:ln w="19050">
                    <a:solidFill>
                      <a:srgbClr val="FFB92D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266" name="Line 330"/>
                  <p:cNvSpPr>
                    <a:spLocks noChangeShapeType="1"/>
                  </p:cNvSpPr>
                  <p:nvPr/>
                </p:nvSpPr>
                <p:spPr bwMode="auto">
                  <a:xfrm rot="15732500" flipH="1">
                    <a:off x="3927" y="1401"/>
                    <a:ext cx="47" cy="64"/>
                  </a:xfrm>
                  <a:prstGeom prst="line">
                    <a:avLst/>
                  </a:prstGeom>
                  <a:noFill/>
                  <a:ln w="19050">
                    <a:solidFill>
                      <a:srgbClr val="FFB92D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267" name="Line 331"/>
                  <p:cNvSpPr>
                    <a:spLocks noChangeShapeType="1"/>
                  </p:cNvSpPr>
                  <p:nvPr/>
                </p:nvSpPr>
                <p:spPr bwMode="auto">
                  <a:xfrm rot="-8638198">
                    <a:off x="3830" y="1269"/>
                    <a:ext cx="46" cy="62"/>
                  </a:xfrm>
                  <a:prstGeom prst="line">
                    <a:avLst/>
                  </a:prstGeom>
                  <a:noFill/>
                  <a:ln w="19050">
                    <a:solidFill>
                      <a:srgbClr val="FFB92D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268" name="Line 332"/>
                  <p:cNvSpPr>
                    <a:spLocks noChangeShapeType="1"/>
                  </p:cNvSpPr>
                  <p:nvPr/>
                </p:nvSpPr>
                <p:spPr bwMode="auto">
                  <a:xfrm rot="-8638198">
                    <a:off x="3693" y="1526"/>
                    <a:ext cx="44" cy="60"/>
                  </a:xfrm>
                  <a:prstGeom prst="line">
                    <a:avLst/>
                  </a:prstGeom>
                  <a:noFill/>
                  <a:ln w="19050">
                    <a:solidFill>
                      <a:srgbClr val="FFB92D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269" name="Line 333"/>
                  <p:cNvSpPr>
                    <a:spLocks noChangeShapeType="1"/>
                  </p:cNvSpPr>
                  <p:nvPr/>
                </p:nvSpPr>
                <p:spPr bwMode="auto">
                  <a:xfrm rot="13991822" flipH="1">
                    <a:off x="3621" y="1444"/>
                    <a:ext cx="47" cy="63"/>
                  </a:xfrm>
                  <a:prstGeom prst="line">
                    <a:avLst/>
                  </a:prstGeom>
                  <a:noFill/>
                  <a:ln w="19050">
                    <a:solidFill>
                      <a:srgbClr val="FFB92D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270" name="Text Box 334"/>
                  <p:cNvSpPr txBox="1">
                    <a:spLocks noChangeArrowheads="1"/>
                  </p:cNvSpPr>
                  <p:nvPr/>
                </p:nvSpPr>
                <p:spPr bwMode="auto">
                  <a:xfrm flipH="1">
                    <a:off x="3362" y="1387"/>
                    <a:ext cx="305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latin typeface="Calibri" pitchFamily="34" charset="0"/>
                      </a:rPr>
                      <a:t>H</a:t>
                    </a:r>
                    <a:r>
                      <a:rPr lang="en-US" sz="1200" b="1" baseline="-25000">
                        <a:latin typeface="Calibri" pitchFamily="34" charset="0"/>
                      </a:rPr>
                      <a:t>3</a:t>
                    </a:r>
                    <a:r>
                      <a:rPr lang="en-US" sz="1200" b="1">
                        <a:latin typeface="Calibri" pitchFamily="34" charset="0"/>
                      </a:rPr>
                      <a:t>C</a:t>
                    </a:r>
                  </a:p>
                </p:txBody>
              </p:sp>
              <p:sp>
                <p:nvSpPr>
                  <p:cNvPr id="40271" name="Line 335"/>
                  <p:cNvSpPr>
                    <a:spLocks noChangeShapeType="1"/>
                  </p:cNvSpPr>
                  <p:nvPr/>
                </p:nvSpPr>
                <p:spPr bwMode="auto">
                  <a:xfrm rot="15732500" flipH="1">
                    <a:off x="4086" y="1641"/>
                    <a:ext cx="47" cy="64"/>
                  </a:xfrm>
                  <a:prstGeom prst="line">
                    <a:avLst/>
                  </a:prstGeom>
                  <a:noFill/>
                  <a:ln w="19050">
                    <a:solidFill>
                      <a:srgbClr val="FFB92D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272" name="Line 336"/>
                  <p:cNvSpPr>
                    <a:spLocks noChangeShapeType="1"/>
                  </p:cNvSpPr>
                  <p:nvPr/>
                </p:nvSpPr>
                <p:spPr bwMode="auto">
                  <a:xfrm rot="15732500" flipH="1">
                    <a:off x="4074" y="1662"/>
                    <a:ext cx="47" cy="64"/>
                  </a:xfrm>
                  <a:prstGeom prst="line">
                    <a:avLst/>
                  </a:prstGeom>
                  <a:noFill/>
                  <a:ln w="19050">
                    <a:solidFill>
                      <a:srgbClr val="FFB92D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273" name="Text Box 337"/>
                  <p:cNvSpPr txBox="1">
                    <a:spLocks noChangeArrowheads="1"/>
                  </p:cNvSpPr>
                  <p:nvPr/>
                </p:nvSpPr>
                <p:spPr bwMode="auto">
                  <a:xfrm flipH="1">
                    <a:off x="4095" y="1640"/>
                    <a:ext cx="164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latin typeface="Calibri" pitchFamily="34" charset="0"/>
                      </a:rPr>
                      <a:t>O</a:t>
                    </a:r>
                    <a:endParaRPr lang="en-US" sz="1200" b="1" baseline="-25000">
                      <a:latin typeface="Calibri" pitchFamily="34" charset="0"/>
                    </a:endParaRPr>
                  </a:p>
                </p:txBody>
              </p:sp>
              <p:sp>
                <p:nvSpPr>
                  <p:cNvPr id="40274" name="Line 338"/>
                  <p:cNvSpPr>
                    <a:spLocks noChangeShapeType="1"/>
                  </p:cNvSpPr>
                  <p:nvPr/>
                </p:nvSpPr>
                <p:spPr bwMode="auto">
                  <a:xfrm rot="13991822" flipH="1">
                    <a:off x="4079" y="1426"/>
                    <a:ext cx="47" cy="63"/>
                  </a:xfrm>
                  <a:prstGeom prst="line">
                    <a:avLst/>
                  </a:prstGeom>
                  <a:noFill/>
                  <a:ln w="19050">
                    <a:solidFill>
                      <a:srgbClr val="FFB92D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275" name="Text Box 339"/>
                  <p:cNvSpPr txBox="1">
                    <a:spLocks noChangeArrowheads="1"/>
                  </p:cNvSpPr>
                  <p:nvPr/>
                </p:nvSpPr>
                <p:spPr bwMode="auto">
                  <a:xfrm flipH="1">
                    <a:off x="4110" y="1368"/>
                    <a:ext cx="156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latin typeface="Calibri" pitchFamily="34" charset="0"/>
                      </a:rPr>
                      <a:t>H</a:t>
                    </a:r>
                  </a:p>
                </p:txBody>
              </p:sp>
            </p:grpSp>
            <p:grpSp>
              <p:nvGrpSpPr>
                <p:cNvPr id="40276" name="Group 340"/>
                <p:cNvGrpSpPr>
                  <a:grpSpLocks/>
                </p:cNvGrpSpPr>
                <p:nvPr/>
              </p:nvGrpSpPr>
              <p:grpSpPr bwMode="auto">
                <a:xfrm>
                  <a:off x="3367" y="1640"/>
                  <a:ext cx="628" cy="601"/>
                  <a:chOff x="3367" y="1640"/>
                  <a:chExt cx="628" cy="601"/>
                </a:xfrm>
              </p:grpSpPr>
              <p:sp>
                <p:nvSpPr>
                  <p:cNvPr id="40277" name="AutoShape 341"/>
                  <p:cNvSpPr>
                    <a:spLocks noChangeArrowheads="1"/>
                  </p:cNvSpPr>
                  <p:nvPr/>
                </p:nvSpPr>
                <p:spPr bwMode="auto">
                  <a:xfrm>
                    <a:off x="3467" y="1795"/>
                    <a:ext cx="380" cy="215"/>
                  </a:xfrm>
                  <a:prstGeom prst="pentagon">
                    <a:avLst/>
                  </a:prstGeom>
                  <a:solidFill>
                    <a:srgbClr val="A66DD1"/>
                  </a:solid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40278" name="Line 3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61" y="1770"/>
                    <a:ext cx="0" cy="2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40279" name="Text Box 3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67" y="1640"/>
                    <a:ext cx="326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latin typeface="Calibri" pitchFamily="34" charset="0"/>
                      </a:rPr>
                      <a:t>CH</a:t>
                    </a:r>
                    <a:r>
                      <a:rPr lang="en-US" sz="1200" b="1" baseline="-25000">
                        <a:latin typeface="Calibri" pitchFamily="34" charset="0"/>
                      </a:rPr>
                      <a:t>2</a:t>
                    </a:r>
                  </a:p>
                </p:txBody>
              </p:sp>
              <p:sp>
                <p:nvSpPr>
                  <p:cNvPr id="40280" name="Text Box 3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62" y="1711"/>
                    <a:ext cx="184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1200" b="1">
                        <a:latin typeface="Calibri" pitchFamily="34" charset="0"/>
                      </a:rPr>
                      <a:t>O</a:t>
                    </a:r>
                    <a:endParaRPr lang="en-US" sz="1200" b="1" baseline="-25000">
                      <a:latin typeface="Calibri" pitchFamily="34" charset="0"/>
                    </a:endParaRPr>
                  </a:p>
                </p:txBody>
              </p:sp>
              <p:sp>
                <p:nvSpPr>
                  <p:cNvPr id="40281" name="Line 34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852" y="1770"/>
                    <a:ext cx="0" cy="2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40282" name="Line 3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44" y="1883"/>
                    <a:ext cx="0" cy="2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40283" name="Line 3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63" y="1883"/>
                    <a:ext cx="0" cy="2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40284" name="Text Box 3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31" y="2068"/>
                    <a:ext cx="326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latin typeface="Calibri" pitchFamily="34" charset="0"/>
                      </a:rPr>
                      <a:t>OH</a:t>
                    </a:r>
                    <a:endParaRPr lang="en-US" sz="1200" b="1" baseline="-25000">
                      <a:latin typeface="Calibri" pitchFamily="34" charset="0"/>
                    </a:endParaRPr>
                  </a:p>
                </p:txBody>
              </p:sp>
              <p:sp>
                <p:nvSpPr>
                  <p:cNvPr id="40285" name="Text Box 3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69" y="2068"/>
                    <a:ext cx="326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latin typeface="Calibri" pitchFamily="34" charset="0"/>
                      </a:rPr>
                      <a:t>H</a:t>
                    </a:r>
                    <a:endParaRPr lang="en-US" sz="1200" b="1" baseline="-25000">
                      <a:latin typeface="Calibri" pitchFamily="34" charset="0"/>
                    </a:endParaRPr>
                  </a:p>
                </p:txBody>
              </p:sp>
            </p:grpSp>
          </p:grpSp>
          <p:sp>
            <p:nvSpPr>
              <p:cNvPr id="40286" name="Text Box 350"/>
              <p:cNvSpPr txBox="1">
                <a:spLocks noChangeArrowheads="1"/>
              </p:cNvSpPr>
              <p:nvPr/>
            </p:nvSpPr>
            <p:spPr bwMode="auto">
              <a:xfrm flipH="1">
                <a:off x="5012" y="599"/>
                <a:ext cx="17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>
                    <a:latin typeface="Calibri" pitchFamily="34" charset="0"/>
                  </a:rPr>
                  <a:t>C</a:t>
                </a:r>
              </a:p>
            </p:txBody>
          </p:sp>
          <p:sp>
            <p:nvSpPr>
              <p:cNvPr id="40287" name="Line 351"/>
              <p:cNvSpPr>
                <a:spLocks noChangeShapeType="1"/>
              </p:cNvSpPr>
              <p:nvPr/>
            </p:nvSpPr>
            <p:spPr bwMode="auto">
              <a:xfrm rot="13991822" flipH="1">
                <a:off x="4996" y="656"/>
                <a:ext cx="47" cy="63"/>
              </a:xfrm>
              <a:prstGeom prst="line">
                <a:avLst/>
              </a:prstGeom>
              <a:noFill/>
              <a:ln w="19050">
                <a:solidFill>
                  <a:srgbClr val="FFB92D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288" name="Text Box 352"/>
              <p:cNvSpPr txBox="1">
                <a:spLocks noChangeArrowheads="1"/>
              </p:cNvSpPr>
              <p:nvPr/>
            </p:nvSpPr>
            <p:spPr bwMode="auto">
              <a:xfrm flipH="1">
                <a:off x="4737" y="599"/>
                <a:ext cx="305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>
                    <a:latin typeface="Calibri" pitchFamily="34" charset="0"/>
                  </a:rPr>
                  <a:t>H</a:t>
                </a:r>
                <a:r>
                  <a:rPr lang="en-US" sz="1200" b="1" baseline="-25000">
                    <a:latin typeface="Calibri" pitchFamily="34" charset="0"/>
                  </a:rPr>
                  <a:t>3</a:t>
                </a:r>
                <a:r>
                  <a:rPr lang="en-US" sz="1200" b="1">
                    <a:latin typeface="Calibri" pitchFamily="34" charset="0"/>
                  </a:rPr>
                  <a:t>C</a:t>
                </a:r>
              </a:p>
            </p:txBody>
          </p:sp>
        </p:grpSp>
        <p:sp>
          <p:nvSpPr>
            <p:cNvPr id="40290" name="AutoShape 354"/>
            <p:cNvSpPr>
              <a:spLocks noChangeArrowheads="1"/>
            </p:cNvSpPr>
            <p:nvPr/>
          </p:nvSpPr>
          <p:spPr bwMode="auto">
            <a:xfrm>
              <a:off x="8072438" y="1760538"/>
              <a:ext cx="358775" cy="257175"/>
            </a:xfrm>
            <a:prstGeom prst="roundRect">
              <a:avLst>
                <a:gd name="adj" fmla="val 33949"/>
              </a:avLst>
            </a:prstGeom>
            <a:solidFill>
              <a:srgbClr val="CC4C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>
                  <a:solidFill>
                    <a:schemeClr val="bg1"/>
                  </a:solidFill>
                </a:rPr>
                <a:t>OH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673850" y="2176463"/>
            <a:ext cx="2444750" cy="1779587"/>
            <a:chOff x="6673850" y="2176463"/>
            <a:chExt cx="2444750" cy="1779587"/>
          </a:xfrm>
        </p:grpSpPr>
        <p:grpSp>
          <p:nvGrpSpPr>
            <p:cNvPr id="40176" name="Group 240"/>
            <p:cNvGrpSpPr>
              <a:grpSpLocks/>
            </p:cNvGrpSpPr>
            <p:nvPr/>
          </p:nvGrpSpPr>
          <p:grpSpPr bwMode="auto">
            <a:xfrm>
              <a:off x="6673850" y="2176463"/>
              <a:ext cx="2444750" cy="1779587"/>
              <a:chOff x="4204" y="1371"/>
              <a:chExt cx="1540" cy="1121"/>
            </a:xfrm>
          </p:grpSpPr>
          <p:sp>
            <p:nvSpPr>
              <p:cNvPr id="40177" name="Rectangle 241"/>
              <p:cNvSpPr>
                <a:spLocks noChangeArrowheads="1"/>
              </p:cNvSpPr>
              <p:nvPr/>
            </p:nvSpPr>
            <p:spPr bwMode="auto">
              <a:xfrm>
                <a:off x="4204" y="1405"/>
                <a:ext cx="1496" cy="1087"/>
              </a:xfrm>
              <a:prstGeom prst="rect">
                <a:avLst/>
              </a:prstGeom>
              <a:solidFill>
                <a:srgbClr val="E2E3E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0178" name="Group 242"/>
              <p:cNvGrpSpPr>
                <a:grpSpLocks/>
              </p:cNvGrpSpPr>
              <p:nvPr/>
            </p:nvGrpSpPr>
            <p:grpSpPr bwMode="auto">
              <a:xfrm>
                <a:off x="4218" y="1371"/>
                <a:ext cx="1526" cy="1121"/>
                <a:chOff x="4262" y="1244"/>
                <a:chExt cx="1526" cy="1121"/>
              </a:xfrm>
            </p:grpSpPr>
            <p:grpSp>
              <p:nvGrpSpPr>
                <p:cNvPr id="40179" name="Group 243"/>
                <p:cNvGrpSpPr>
                  <a:grpSpLocks/>
                </p:cNvGrpSpPr>
                <p:nvPr/>
              </p:nvGrpSpPr>
              <p:grpSpPr bwMode="auto">
                <a:xfrm>
                  <a:off x="4832" y="1244"/>
                  <a:ext cx="912" cy="1113"/>
                  <a:chOff x="4848" y="1252"/>
                  <a:chExt cx="912" cy="1113"/>
                </a:xfrm>
              </p:grpSpPr>
              <p:grpSp>
                <p:nvGrpSpPr>
                  <p:cNvPr id="40180" name="Group 244"/>
                  <p:cNvGrpSpPr>
                    <a:grpSpLocks/>
                  </p:cNvGrpSpPr>
                  <p:nvPr/>
                </p:nvGrpSpPr>
                <p:grpSpPr bwMode="auto">
                  <a:xfrm>
                    <a:off x="5009" y="1252"/>
                    <a:ext cx="751" cy="685"/>
                    <a:chOff x="3578" y="355"/>
                    <a:chExt cx="751" cy="685"/>
                  </a:xfrm>
                </p:grpSpPr>
                <p:sp>
                  <p:nvSpPr>
                    <p:cNvPr id="40181" name="AutoShape 245"/>
                    <p:cNvSpPr>
                      <a:spLocks noChangeArrowheads="1"/>
                    </p:cNvSpPr>
                    <p:nvPr/>
                  </p:nvSpPr>
                  <p:spPr bwMode="auto">
                    <a:xfrm rot="1800000">
                      <a:off x="3720" y="643"/>
                      <a:ext cx="347" cy="299"/>
                    </a:xfrm>
                    <a:prstGeom prst="hexagon">
                      <a:avLst>
                        <a:gd name="adj" fmla="val 29013"/>
                        <a:gd name="vf" fmla="val 115470"/>
                      </a:avLst>
                    </a:prstGeom>
                    <a:solidFill>
                      <a:srgbClr val="CDE1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9050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 anchorCtr="1"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b="1">
                          <a:solidFill>
                            <a:srgbClr val="0066FF"/>
                          </a:solidFill>
                          <a:latin typeface="Calibri" pitchFamily="34" charset="0"/>
                        </a:rPr>
                        <a:t>C</a:t>
                      </a:r>
                    </a:p>
                  </p:txBody>
                </p:sp>
                <p:sp>
                  <p:nvSpPr>
                    <p:cNvPr id="40184" name="Line 248"/>
                    <p:cNvSpPr>
                      <a:spLocks noChangeShapeType="1"/>
                    </p:cNvSpPr>
                    <p:nvPr/>
                  </p:nvSpPr>
                  <p:spPr bwMode="auto">
                    <a:xfrm rot="8638198" flipH="1">
                      <a:off x="3734" y="756"/>
                      <a:ext cx="45" cy="6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66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185" name="Line 249"/>
                    <p:cNvSpPr>
                      <a:spLocks noChangeShapeType="1"/>
                    </p:cNvSpPr>
                    <p:nvPr/>
                  </p:nvSpPr>
                  <p:spPr bwMode="auto">
                    <a:xfrm rot="15732500" flipH="1">
                      <a:off x="3790" y="885"/>
                      <a:ext cx="55" cy="7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66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186" name="Line 250"/>
                    <p:cNvSpPr>
                      <a:spLocks noChangeShapeType="1"/>
                    </p:cNvSpPr>
                    <p:nvPr/>
                  </p:nvSpPr>
                  <p:spPr bwMode="auto">
                    <a:xfrm rot="5867500">
                      <a:off x="3943" y="885"/>
                      <a:ext cx="47" cy="63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66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191" name="Text Box 25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42" y="355"/>
                      <a:ext cx="284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>
                          <a:latin typeface="Calibri" pitchFamily="34" charset="0"/>
                        </a:rPr>
                        <a:t>HN</a:t>
                      </a:r>
                      <a:endParaRPr lang="en-US" sz="1200" b="1" baseline="-250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0192" name="Line 256"/>
                    <p:cNvSpPr>
                      <a:spLocks noChangeShapeType="1"/>
                    </p:cNvSpPr>
                    <p:nvPr/>
                  </p:nvSpPr>
                  <p:spPr bwMode="auto">
                    <a:xfrm rot="15732500" flipH="1">
                      <a:off x="3936" y="644"/>
                      <a:ext cx="47" cy="6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66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193" name="Line 257"/>
                    <p:cNvSpPr>
                      <a:spLocks noChangeShapeType="1"/>
                    </p:cNvSpPr>
                    <p:nvPr/>
                  </p:nvSpPr>
                  <p:spPr bwMode="auto">
                    <a:xfrm rot="5867500">
                      <a:off x="3786" y="637"/>
                      <a:ext cx="47" cy="6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66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194" name="Line 258"/>
                    <p:cNvSpPr>
                      <a:spLocks noChangeShapeType="1"/>
                    </p:cNvSpPr>
                    <p:nvPr/>
                  </p:nvSpPr>
                  <p:spPr bwMode="auto">
                    <a:xfrm rot="8638198" flipH="1">
                      <a:off x="3881" y="500"/>
                      <a:ext cx="46" cy="62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66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195" name="Line 259"/>
                    <p:cNvSpPr>
                      <a:spLocks noChangeShapeType="1"/>
                    </p:cNvSpPr>
                    <p:nvPr/>
                  </p:nvSpPr>
                  <p:spPr bwMode="auto">
                    <a:xfrm rot="8638198" flipH="1">
                      <a:off x="4018" y="757"/>
                      <a:ext cx="44" cy="6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66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196" name="Line 260"/>
                    <p:cNvSpPr>
                      <a:spLocks noChangeShapeType="1"/>
                    </p:cNvSpPr>
                    <p:nvPr/>
                  </p:nvSpPr>
                  <p:spPr bwMode="auto">
                    <a:xfrm rot="8638198" flipH="1">
                      <a:off x="3714" y="756"/>
                      <a:ext cx="45" cy="6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66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197" name="Line 261"/>
                    <p:cNvSpPr>
                      <a:spLocks noChangeShapeType="1"/>
                    </p:cNvSpPr>
                    <p:nvPr/>
                  </p:nvSpPr>
                  <p:spPr bwMode="auto">
                    <a:xfrm rot="15732500" flipH="1">
                      <a:off x="3948" y="626"/>
                      <a:ext cx="47" cy="6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66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198" name="Line 262"/>
                    <p:cNvSpPr>
                      <a:spLocks noChangeShapeType="1"/>
                    </p:cNvSpPr>
                    <p:nvPr/>
                  </p:nvSpPr>
                  <p:spPr bwMode="auto">
                    <a:xfrm rot="7608178">
                      <a:off x="3967" y="417"/>
                      <a:ext cx="47" cy="63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66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199" name="Text Box 26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014" y="360"/>
                      <a:ext cx="171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>
                          <a:latin typeface="Calibri" pitchFamily="34" charset="0"/>
                        </a:rPr>
                        <a:t>H</a:t>
                      </a:r>
                    </a:p>
                  </p:txBody>
                </p:sp>
                <p:sp>
                  <p:nvSpPr>
                    <p:cNvPr id="40200" name="Line 264"/>
                    <p:cNvSpPr>
                      <a:spLocks noChangeShapeType="1"/>
                    </p:cNvSpPr>
                    <p:nvPr/>
                  </p:nvSpPr>
                  <p:spPr bwMode="auto">
                    <a:xfrm rot="7608178">
                      <a:off x="4099" y="837"/>
                      <a:ext cx="47" cy="63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66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201" name="Line 265"/>
                    <p:cNvSpPr>
                      <a:spLocks noChangeShapeType="1"/>
                    </p:cNvSpPr>
                    <p:nvPr/>
                  </p:nvSpPr>
                  <p:spPr bwMode="auto">
                    <a:xfrm rot="7608178">
                      <a:off x="4099" y="857"/>
                      <a:ext cx="47" cy="63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66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202" name="Text Box 26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58" y="792"/>
                      <a:ext cx="171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>
                          <a:latin typeface="Calibri" pitchFamily="34" charset="0"/>
                        </a:rPr>
                        <a:t>O</a:t>
                      </a:r>
                    </a:p>
                  </p:txBody>
                </p:sp>
                <p:sp>
                  <p:nvSpPr>
                    <p:cNvPr id="40182" name="Text Box 24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805" y="867"/>
                      <a:ext cx="198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 dirty="0">
                          <a:latin typeface="Calibri" pitchFamily="34" charset="0"/>
                        </a:rPr>
                        <a:t>N</a:t>
                      </a:r>
                    </a:p>
                  </p:txBody>
                </p:sp>
                <p:sp>
                  <p:nvSpPr>
                    <p:cNvPr id="40183" name="Text Box 24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54" y="618"/>
                      <a:ext cx="176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>
                          <a:latin typeface="Calibri" pitchFamily="34" charset="0"/>
                        </a:rPr>
                        <a:t>N</a:t>
                      </a:r>
                    </a:p>
                  </p:txBody>
                </p:sp>
                <p:sp>
                  <p:nvSpPr>
                    <p:cNvPr id="40187" name="Text Box 25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43" y="786"/>
                      <a:ext cx="191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>
                          <a:latin typeface="Calibri" pitchFamily="34" charset="0"/>
                        </a:rPr>
                        <a:t>C</a:t>
                      </a:r>
                    </a:p>
                  </p:txBody>
                </p:sp>
                <p:sp>
                  <p:nvSpPr>
                    <p:cNvPr id="40188" name="Text Box 25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578" y="780"/>
                      <a:ext cx="269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>
                          <a:latin typeface="Calibri" pitchFamily="34" charset="0"/>
                        </a:rPr>
                        <a:t>CH</a:t>
                      </a:r>
                    </a:p>
                  </p:txBody>
                </p:sp>
                <p:sp>
                  <p:nvSpPr>
                    <p:cNvPr id="40189" name="Text Box 25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582" y="607"/>
                      <a:ext cx="266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>
                          <a:latin typeface="Calibri" pitchFamily="34" charset="0"/>
                        </a:rPr>
                        <a:t>CH</a:t>
                      </a:r>
                    </a:p>
                  </p:txBody>
                </p:sp>
                <p:sp>
                  <p:nvSpPr>
                    <p:cNvPr id="40190" name="Text Box 25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802" y="530"/>
                      <a:ext cx="198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 dirty="0">
                          <a:latin typeface="Calibri" pitchFamily="34" charset="0"/>
                        </a:rPr>
                        <a:t>C</a:t>
                      </a:r>
                    </a:p>
                  </p:txBody>
                </p:sp>
              </p:grpSp>
              <p:grpSp>
                <p:nvGrpSpPr>
                  <p:cNvPr id="40203" name="Group 267"/>
                  <p:cNvGrpSpPr>
                    <a:grpSpLocks/>
                  </p:cNvGrpSpPr>
                  <p:nvPr/>
                </p:nvGrpSpPr>
                <p:grpSpPr bwMode="auto">
                  <a:xfrm>
                    <a:off x="4848" y="1764"/>
                    <a:ext cx="628" cy="601"/>
                    <a:chOff x="1687" y="3445"/>
                    <a:chExt cx="628" cy="601"/>
                  </a:xfrm>
                </p:grpSpPr>
                <p:sp>
                  <p:nvSpPr>
                    <p:cNvPr id="40204" name="AutoShape 2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87" y="3600"/>
                      <a:ext cx="380" cy="215"/>
                    </a:xfrm>
                    <a:prstGeom prst="pentagon">
                      <a:avLst/>
                    </a:prstGeom>
                    <a:solidFill>
                      <a:srgbClr val="A66DD1"/>
                    </a:solidFill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 anchorCtr="1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205" name="Line 26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81" y="3575"/>
                      <a:ext cx="0" cy="21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 anchorCtr="1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207" name="Text Box 27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82" y="3516"/>
                      <a:ext cx="184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1200" b="1">
                          <a:latin typeface="Calibri" pitchFamily="34" charset="0"/>
                        </a:rPr>
                        <a:t>O</a:t>
                      </a:r>
                      <a:endParaRPr lang="en-US" sz="1200" b="1" baseline="-250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0208" name="Line 27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72" y="3575"/>
                      <a:ext cx="0" cy="21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 anchorCtr="1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209" name="Line 27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64" y="3688"/>
                      <a:ext cx="0" cy="21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 anchorCtr="1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210" name="Line 27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83" y="3688"/>
                      <a:ext cx="0" cy="21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 anchorCtr="1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211" name="Text Box 27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51" y="3873"/>
                      <a:ext cx="326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>
                          <a:latin typeface="Calibri" pitchFamily="34" charset="0"/>
                        </a:rPr>
                        <a:t>OH</a:t>
                      </a:r>
                      <a:endParaRPr lang="en-US" sz="1200" b="1" baseline="-250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0212" name="Text Box 27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89" y="3873"/>
                      <a:ext cx="326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>
                          <a:latin typeface="Calibri" pitchFamily="34" charset="0"/>
                        </a:rPr>
                        <a:t>H</a:t>
                      </a:r>
                      <a:endParaRPr lang="en-US" sz="1200" b="1" baseline="-250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0206" name="Text Box 27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87" y="3445"/>
                      <a:ext cx="326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>
                          <a:latin typeface="Calibri" pitchFamily="34" charset="0"/>
                        </a:rPr>
                        <a:t>CH</a:t>
                      </a:r>
                      <a:r>
                        <a:rPr lang="en-US" sz="1200" b="1" baseline="-25000">
                          <a:latin typeface="Calibri" pitchFamily="34" charset="0"/>
                        </a:rPr>
                        <a:t>2</a:t>
                      </a:r>
                    </a:p>
                  </p:txBody>
                </p:sp>
              </p:grpSp>
            </p:grpSp>
            <p:sp>
              <p:nvSpPr>
                <p:cNvPr id="40213" name="Text Box 277"/>
                <p:cNvSpPr txBox="1">
                  <a:spLocks noChangeArrowheads="1"/>
                </p:cNvSpPr>
                <p:nvPr/>
              </p:nvSpPr>
              <p:spPr bwMode="auto">
                <a:xfrm>
                  <a:off x="5272" y="2173"/>
                  <a:ext cx="516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r">
                    <a:spcBef>
                      <a:spcPct val="50000"/>
                    </a:spcBef>
                  </a:pPr>
                  <a:r>
                    <a:rPr lang="en-US" sz="1400" b="1" dirty="0">
                      <a:solidFill>
                        <a:srgbClr val="0066FF"/>
                      </a:solidFill>
                      <a:latin typeface="Calibri" pitchFamily="34" charset="0"/>
                    </a:rPr>
                    <a:t>Cytosine</a:t>
                  </a:r>
                </a:p>
              </p:txBody>
            </p:sp>
            <p:grpSp>
              <p:nvGrpSpPr>
                <p:cNvPr id="40214" name="Group 278"/>
                <p:cNvGrpSpPr>
                  <a:grpSpLocks/>
                </p:cNvGrpSpPr>
                <p:nvPr/>
              </p:nvGrpSpPr>
              <p:grpSpPr bwMode="auto">
                <a:xfrm rot="1542171">
                  <a:off x="4262" y="1360"/>
                  <a:ext cx="650" cy="591"/>
                  <a:chOff x="2101" y="428"/>
                  <a:chExt cx="650" cy="591"/>
                </a:xfrm>
              </p:grpSpPr>
              <p:sp>
                <p:nvSpPr>
                  <p:cNvPr id="40215" name="Text Box 27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55" y="429"/>
                    <a:ext cx="315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A888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1200" b="1">
                        <a:solidFill>
                          <a:srgbClr val="FF0000"/>
                        </a:solidFill>
                        <a:latin typeface="Calibri" pitchFamily="34" charset="0"/>
                      </a:rPr>
                      <a:t>H</a:t>
                    </a:r>
                    <a:r>
                      <a:rPr lang="en-US" sz="1200" b="1" baseline="30000">
                        <a:solidFill>
                          <a:srgbClr val="FF0000"/>
                        </a:solidFill>
                        <a:latin typeface="Calibri" pitchFamily="34" charset="0"/>
                      </a:rPr>
                      <a:t>+</a:t>
                    </a:r>
                    <a:endParaRPr lang="en-US" sz="1200" b="1">
                      <a:solidFill>
                        <a:srgbClr val="FF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40216" name="Line 28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68" y="726"/>
                    <a:ext cx="83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66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40217" name="Text Box 28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13" y="638"/>
                    <a:ext cx="184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A888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1200" b="1">
                        <a:solidFill>
                          <a:srgbClr val="996600"/>
                        </a:solidFill>
                        <a:latin typeface="Calibri" pitchFamily="34" charset="0"/>
                      </a:rPr>
                      <a:t>O</a:t>
                    </a:r>
                    <a:endParaRPr lang="en-US" sz="1200" b="1" baseline="-25000">
                      <a:solidFill>
                        <a:srgbClr val="9966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40218" name="Line 2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72" y="726"/>
                    <a:ext cx="83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66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40219" name="Text Box 28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17" y="638"/>
                    <a:ext cx="184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A888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1200" b="1">
                        <a:solidFill>
                          <a:srgbClr val="996600"/>
                        </a:solidFill>
                        <a:latin typeface="Calibri" pitchFamily="34" charset="0"/>
                      </a:rPr>
                      <a:t>P</a:t>
                    </a:r>
                    <a:endParaRPr lang="en-US" sz="1200" b="1" baseline="-25000">
                      <a:solidFill>
                        <a:srgbClr val="9966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40220" name="Line 28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270" y="742"/>
                    <a:ext cx="83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66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40221" name="Text Box 28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01" y="635"/>
                    <a:ext cx="184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A888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1200" b="1">
                        <a:solidFill>
                          <a:srgbClr val="996600"/>
                        </a:solidFill>
                        <a:latin typeface="Calibri" pitchFamily="34" charset="0"/>
                      </a:rPr>
                      <a:t>O</a:t>
                    </a:r>
                    <a:endParaRPr lang="en-US" sz="1200" b="1" baseline="-25000">
                      <a:solidFill>
                        <a:srgbClr val="9966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40222" name="Line 286"/>
                  <p:cNvSpPr>
                    <a:spLocks noChangeShapeType="1"/>
                  </p:cNvSpPr>
                  <p:nvPr/>
                </p:nvSpPr>
                <p:spPr bwMode="auto">
                  <a:xfrm rot="16200000" flipH="1">
                    <a:off x="2365" y="827"/>
                    <a:ext cx="83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66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40223" name="Text Box 28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94" y="846"/>
                    <a:ext cx="256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A888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1200" b="1">
                        <a:solidFill>
                          <a:srgbClr val="996600"/>
                        </a:solidFill>
                        <a:latin typeface="Calibri" pitchFamily="34" charset="0"/>
                      </a:rPr>
                      <a:t>O</a:t>
                    </a:r>
                    <a:r>
                      <a:rPr lang="en-US" sz="1200" b="1" baseline="30000">
                        <a:solidFill>
                          <a:srgbClr val="996600"/>
                        </a:solidFill>
                        <a:latin typeface="Calibri" pitchFamily="34" charset="0"/>
                      </a:rPr>
                      <a:t>–</a:t>
                    </a:r>
                  </a:p>
                </p:txBody>
              </p:sp>
              <p:sp>
                <p:nvSpPr>
                  <p:cNvPr id="40224" name="Text Box 28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96" y="428"/>
                    <a:ext cx="256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A888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1200" b="1">
                        <a:solidFill>
                          <a:srgbClr val="996600"/>
                        </a:solidFill>
                        <a:latin typeface="Calibri" pitchFamily="34" charset="0"/>
                      </a:rPr>
                      <a:t>O</a:t>
                    </a:r>
                    <a:r>
                      <a:rPr lang="en-US" sz="1200" b="1" baseline="30000">
                        <a:solidFill>
                          <a:srgbClr val="996600"/>
                        </a:solidFill>
                        <a:latin typeface="Calibri" pitchFamily="34" charset="0"/>
                      </a:rPr>
                      <a:t>–</a:t>
                    </a:r>
                  </a:p>
                </p:txBody>
              </p:sp>
              <p:sp>
                <p:nvSpPr>
                  <p:cNvPr id="40225" name="Line 289"/>
                  <p:cNvSpPr>
                    <a:spLocks noChangeShapeType="1"/>
                  </p:cNvSpPr>
                  <p:nvPr/>
                </p:nvSpPr>
                <p:spPr bwMode="auto">
                  <a:xfrm rot="16200000" flipH="1">
                    <a:off x="2365" y="619"/>
                    <a:ext cx="83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66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40226" name="Text Box 29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52" y="846"/>
                    <a:ext cx="315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A888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1200" b="1">
                        <a:solidFill>
                          <a:srgbClr val="FF0000"/>
                        </a:solidFill>
                        <a:latin typeface="Calibri" pitchFamily="34" charset="0"/>
                      </a:rPr>
                      <a:t>H</a:t>
                    </a:r>
                    <a:r>
                      <a:rPr lang="en-US" sz="1200" b="1" baseline="30000">
                        <a:solidFill>
                          <a:srgbClr val="FF0000"/>
                        </a:solidFill>
                        <a:latin typeface="Calibri" pitchFamily="34" charset="0"/>
                      </a:rPr>
                      <a:t>+</a:t>
                    </a:r>
                    <a:endParaRPr lang="en-US" sz="1200" b="1">
                      <a:solidFill>
                        <a:srgbClr val="FF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40227" name="Line 29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270" y="718"/>
                    <a:ext cx="83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66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40291" name="AutoShape 355"/>
            <p:cNvSpPr>
              <a:spLocks noChangeArrowheads="1"/>
            </p:cNvSpPr>
            <p:nvPr/>
          </p:nvSpPr>
          <p:spPr bwMode="auto">
            <a:xfrm>
              <a:off x="8027988" y="3668713"/>
              <a:ext cx="358775" cy="257175"/>
            </a:xfrm>
            <a:prstGeom prst="roundRect">
              <a:avLst>
                <a:gd name="adj" fmla="val 33949"/>
              </a:avLst>
            </a:prstGeom>
            <a:solidFill>
              <a:srgbClr val="CC4C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>
                  <a:solidFill>
                    <a:schemeClr val="bg1"/>
                  </a:solidFill>
                </a:rPr>
                <a:t>OH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551238" y="2200275"/>
            <a:ext cx="3114675" cy="1755775"/>
            <a:chOff x="3551238" y="2200275"/>
            <a:chExt cx="3114675" cy="1755775"/>
          </a:xfrm>
        </p:grpSpPr>
        <p:grpSp>
          <p:nvGrpSpPr>
            <p:cNvPr id="40056" name="Group 120"/>
            <p:cNvGrpSpPr>
              <a:grpSpLocks/>
            </p:cNvGrpSpPr>
            <p:nvPr/>
          </p:nvGrpSpPr>
          <p:grpSpPr bwMode="auto">
            <a:xfrm>
              <a:off x="3551238" y="2200275"/>
              <a:ext cx="3114675" cy="1755775"/>
              <a:chOff x="2237" y="1386"/>
              <a:chExt cx="1962" cy="1106"/>
            </a:xfrm>
          </p:grpSpPr>
          <p:sp>
            <p:nvSpPr>
              <p:cNvPr id="40057" name="Rectangle 121"/>
              <p:cNvSpPr>
                <a:spLocks noChangeArrowheads="1"/>
              </p:cNvSpPr>
              <p:nvPr/>
            </p:nvSpPr>
            <p:spPr bwMode="auto">
              <a:xfrm>
                <a:off x="2291" y="1405"/>
                <a:ext cx="1839" cy="1087"/>
              </a:xfrm>
              <a:prstGeom prst="rect">
                <a:avLst/>
              </a:prstGeom>
              <a:solidFill>
                <a:srgbClr val="FFF2D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0058" name="Group 122"/>
              <p:cNvGrpSpPr>
                <a:grpSpLocks/>
              </p:cNvGrpSpPr>
              <p:nvPr/>
            </p:nvGrpSpPr>
            <p:grpSpPr bwMode="auto">
              <a:xfrm>
                <a:off x="2237" y="1386"/>
                <a:ext cx="1962" cy="1106"/>
                <a:chOff x="2237" y="1386"/>
                <a:chExt cx="1962" cy="1106"/>
              </a:xfrm>
            </p:grpSpPr>
            <p:grpSp>
              <p:nvGrpSpPr>
                <p:cNvPr id="40059" name="Group 123"/>
                <p:cNvGrpSpPr>
                  <a:grpSpLocks/>
                </p:cNvGrpSpPr>
                <p:nvPr/>
              </p:nvGrpSpPr>
              <p:grpSpPr bwMode="auto">
                <a:xfrm>
                  <a:off x="2804" y="1386"/>
                  <a:ext cx="1368" cy="1098"/>
                  <a:chOff x="2776" y="1267"/>
                  <a:chExt cx="1368" cy="1098"/>
                </a:xfrm>
              </p:grpSpPr>
              <p:grpSp>
                <p:nvGrpSpPr>
                  <p:cNvPr id="40060" name="Group 124"/>
                  <p:cNvGrpSpPr>
                    <a:grpSpLocks/>
                  </p:cNvGrpSpPr>
                  <p:nvPr/>
                </p:nvGrpSpPr>
                <p:grpSpPr bwMode="auto">
                  <a:xfrm>
                    <a:off x="2986" y="1267"/>
                    <a:ext cx="1158" cy="807"/>
                    <a:chOff x="1290" y="2789"/>
                    <a:chExt cx="1158" cy="807"/>
                  </a:xfrm>
                </p:grpSpPr>
                <p:grpSp>
                  <p:nvGrpSpPr>
                    <p:cNvPr id="40061" name="Group 1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90" y="2789"/>
                      <a:ext cx="1158" cy="807"/>
                      <a:chOff x="1290" y="2789"/>
                      <a:chExt cx="1158" cy="807"/>
                    </a:xfrm>
                  </p:grpSpPr>
                  <p:sp>
                    <p:nvSpPr>
                      <p:cNvPr id="40085" name="Text Box 14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786" y="2789"/>
                        <a:ext cx="332" cy="1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sz="1200" b="1">
                            <a:latin typeface="Calibri" pitchFamily="34" charset="0"/>
                          </a:rPr>
                          <a:t>O</a:t>
                        </a:r>
                        <a:endParaRPr lang="en-US" sz="1200" b="1" baseline="-250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40090" name="Line 154"/>
                      <p:cNvSpPr>
                        <a:spLocks noChangeShapeType="1"/>
                      </p:cNvSpPr>
                      <p:nvPr/>
                    </p:nvSpPr>
                    <p:spPr bwMode="auto">
                      <a:xfrm rot="8638198" flipH="1">
                        <a:off x="1855" y="2934"/>
                        <a:ext cx="46" cy="62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0062" name="AutoShape 126"/>
                      <p:cNvSpPr>
                        <a:spLocks noChangeArrowheads="1"/>
                      </p:cNvSpPr>
                      <p:nvPr/>
                    </p:nvSpPr>
                    <p:spPr bwMode="auto">
                      <a:xfrm rot="16200000">
                        <a:off x="1448" y="3092"/>
                        <a:ext cx="279" cy="265"/>
                      </a:xfrm>
                      <a:prstGeom prst="pentagon">
                        <a:avLst/>
                      </a:prstGeom>
                      <a:solidFill>
                        <a:srgbClr val="FFC39B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 anchorCtr="1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0063" name="AutoShape 127"/>
                      <p:cNvSpPr>
                        <a:spLocks noChangeArrowheads="1"/>
                      </p:cNvSpPr>
                      <p:nvPr/>
                    </p:nvSpPr>
                    <p:spPr bwMode="auto">
                      <a:xfrm rot="1800000">
                        <a:off x="1700" y="3077"/>
                        <a:ext cx="347" cy="299"/>
                      </a:xfrm>
                      <a:prstGeom prst="hexagon">
                        <a:avLst>
                          <a:gd name="adj" fmla="val 29013"/>
                          <a:gd name="vf" fmla="val 115470"/>
                        </a:avLst>
                      </a:prstGeom>
                      <a:solidFill>
                        <a:srgbClr val="FFC39B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 anchorCtr="1"/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b="1" dirty="0">
                            <a:solidFill>
                              <a:srgbClr val="FF6600"/>
                            </a:solidFill>
                            <a:latin typeface="Calibri" pitchFamily="34" charset="0"/>
                          </a:rPr>
                          <a:t>G</a:t>
                        </a:r>
                      </a:p>
                    </p:txBody>
                  </p:sp>
                  <p:sp>
                    <p:nvSpPr>
                      <p:cNvPr id="40068" name="Line 132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1489" y="3270"/>
                        <a:ext cx="35" cy="48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0069" name="Line 133"/>
                      <p:cNvSpPr>
                        <a:spLocks noChangeShapeType="1"/>
                      </p:cNvSpPr>
                      <p:nvPr/>
                    </p:nvSpPr>
                    <p:spPr bwMode="auto">
                      <a:xfrm rot="4319099" flipH="1">
                        <a:off x="1609" y="3082"/>
                        <a:ext cx="36" cy="49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0070" name="Line 134"/>
                      <p:cNvSpPr>
                        <a:spLocks noChangeShapeType="1"/>
                      </p:cNvSpPr>
                      <p:nvPr/>
                    </p:nvSpPr>
                    <p:spPr bwMode="auto">
                      <a:xfrm rot="8638198" flipH="1">
                        <a:off x="1714" y="3190"/>
                        <a:ext cx="45" cy="6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0071" name="Line 13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499" y="3138"/>
                        <a:ext cx="39" cy="5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0072" name="Line 136"/>
                      <p:cNvSpPr>
                        <a:spLocks noChangeShapeType="1"/>
                      </p:cNvSpPr>
                      <p:nvPr/>
                    </p:nvSpPr>
                    <p:spPr bwMode="auto">
                      <a:xfrm rot="12856862" flipV="1">
                        <a:off x="1623" y="3307"/>
                        <a:ext cx="41" cy="56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0073" name="Line 137"/>
                      <p:cNvSpPr>
                        <a:spLocks noChangeShapeType="1"/>
                      </p:cNvSpPr>
                      <p:nvPr/>
                    </p:nvSpPr>
                    <p:spPr bwMode="auto">
                      <a:xfrm rot="15732500" flipH="1">
                        <a:off x="1770" y="3319"/>
                        <a:ext cx="55" cy="7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0074" name="Line 138"/>
                      <p:cNvSpPr>
                        <a:spLocks noChangeShapeType="1"/>
                      </p:cNvSpPr>
                      <p:nvPr/>
                    </p:nvSpPr>
                    <p:spPr bwMode="auto">
                      <a:xfrm rot="5867500">
                        <a:off x="1933" y="3338"/>
                        <a:ext cx="47" cy="6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0075" name="Line 139"/>
                      <p:cNvSpPr>
                        <a:spLocks noChangeShapeType="1"/>
                      </p:cNvSpPr>
                      <p:nvPr/>
                    </p:nvSpPr>
                    <p:spPr bwMode="auto">
                      <a:xfrm rot="5867500">
                        <a:off x="1923" y="3319"/>
                        <a:ext cx="47" cy="6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0076" name="Line 140"/>
                      <p:cNvSpPr>
                        <a:spLocks noChangeShapeType="1"/>
                      </p:cNvSpPr>
                      <p:nvPr/>
                    </p:nvSpPr>
                    <p:spPr bwMode="auto">
                      <a:xfrm rot="8638198" flipH="1">
                        <a:off x="2001" y="3191"/>
                        <a:ext cx="44" cy="6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0077" name="Line 141"/>
                      <p:cNvSpPr>
                        <a:spLocks noChangeShapeType="1"/>
                      </p:cNvSpPr>
                      <p:nvPr/>
                    </p:nvSpPr>
                    <p:spPr bwMode="auto">
                      <a:xfrm rot="15732500" flipH="1">
                        <a:off x="2068" y="3319"/>
                        <a:ext cx="44" cy="6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0078" name="Text Box 14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073" y="3332"/>
                        <a:ext cx="158" cy="1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sz="1200" b="1">
                            <a:latin typeface="Calibri" pitchFamily="34" charset="0"/>
                          </a:rPr>
                          <a:t>N</a:t>
                        </a:r>
                      </a:p>
                    </p:txBody>
                  </p:sp>
                  <p:sp>
                    <p:nvSpPr>
                      <p:cNvPr id="40084" name="Line 148"/>
                      <p:cNvSpPr>
                        <a:spLocks noChangeShapeType="1"/>
                      </p:cNvSpPr>
                      <p:nvPr/>
                    </p:nvSpPr>
                    <p:spPr bwMode="auto">
                      <a:xfrm rot="8638198" flipH="1">
                        <a:off x="1837" y="2934"/>
                        <a:ext cx="46" cy="62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0086" name="Line 150"/>
                      <p:cNvSpPr>
                        <a:spLocks noChangeShapeType="1"/>
                      </p:cNvSpPr>
                      <p:nvPr/>
                    </p:nvSpPr>
                    <p:spPr bwMode="auto">
                      <a:xfrm rot="8638198" flipH="1">
                        <a:off x="1692" y="3190"/>
                        <a:ext cx="45" cy="6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0087" name="Line 151"/>
                      <p:cNvSpPr>
                        <a:spLocks noChangeShapeType="1"/>
                      </p:cNvSpPr>
                      <p:nvPr/>
                    </p:nvSpPr>
                    <p:spPr bwMode="auto">
                      <a:xfrm rot="15732500" flipH="1">
                        <a:off x="1916" y="3070"/>
                        <a:ext cx="47" cy="6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0088" name="Line 152"/>
                      <p:cNvSpPr>
                        <a:spLocks noChangeShapeType="1"/>
                      </p:cNvSpPr>
                      <p:nvPr/>
                    </p:nvSpPr>
                    <p:spPr bwMode="auto">
                      <a:xfrm rot="5867500">
                        <a:off x="1772" y="3066"/>
                        <a:ext cx="47" cy="6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0089" name="Line 15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483" y="3126"/>
                        <a:ext cx="39" cy="5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0091" name="Line 155"/>
                      <p:cNvSpPr>
                        <a:spLocks noChangeShapeType="1"/>
                      </p:cNvSpPr>
                      <p:nvPr/>
                    </p:nvSpPr>
                    <p:spPr bwMode="auto">
                      <a:xfrm rot="14038198" flipH="1">
                        <a:off x="2235" y="3389"/>
                        <a:ext cx="44" cy="6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0092" name="Text Box 15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908" y="3423"/>
                        <a:ext cx="164" cy="1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sz="1200" b="1">
                            <a:latin typeface="Calibri" pitchFamily="34" charset="0"/>
                          </a:rPr>
                          <a:t>H</a:t>
                        </a:r>
                      </a:p>
                    </p:txBody>
                  </p:sp>
                  <p:sp>
                    <p:nvSpPr>
                      <p:cNvPr id="40093" name="Line 157"/>
                      <p:cNvSpPr>
                        <a:spLocks noChangeShapeType="1"/>
                      </p:cNvSpPr>
                      <p:nvPr/>
                    </p:nvSpPr>
                    <p:spPr bwMode="auto">
                      <a:xfrm rot="5867500">
                        <a:off x="2052" y="3445"/>
                        <a:ext cx="47" cy="6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0094" name="Text Box 15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246" y="3332"/>
                        <a:ext cx="202" cy="1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sz="1200" b="1">
                            <a:latin typeface="Calibri" pitchFamily="34" charset="0"/>
                          </a:rPr>
                          <a:t>H</a:t>
                        </a:r>
                      </a:p>
                    </p:txBody>
                  </p:sp>
                  <p:sp>
                    <p:nvSpPr>
                      <p:cNvPr id="40067" name="Text Box 13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934" y="3052"/>
                        <a:ext cx="305" cy="1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sz="1200" b="1">
                            <a:latin typeface="Calibri" pitchFamily="34" charset="0"/>
                          </a:rPr>
                          <a:t>N</a:t>
                        </a:r>
                      </a:p>
                    </p:txBody>
                  </p:sp>
                  <p:sp>
                    <p:nvSpPr>
                      <p:cNvPr id="40082" name="Text Box 14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790" y="2964"/>
                        <a:ext cx="198" cy="1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sz="1200" b="1" dirty="0">
                            <a:latin typeface="Calibri" pitchFamily="34" charset="0"/>
                          </a:rPr>
                          <a:t>C</a:t>
                        </a:r>
                      </a:p>
                    </p:txBody>
                  </p:sp>
                  <p:sp>
                    <p:nvSpPr>
                      <p:cNvPr id="40079" name="Text Box 14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923" y="3220"/>
                        <a:ext cx="198" cy="1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sz="1200" b="1">
                            <a:latin typeface="Calibri" pitchFamily="34" charset="0"/>
                          </a:rPr>
                          <a:t>C</a:t>
                        </a:r>
                      </a:p>
                    </p:txBody>
                  </p:sp>
                  <p:sp>
                    <p:nvSpPr>
                      <p:cNvPr id="40064" name="Text Box 12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470" y="3272"/>
                        <a:ext cx="198" cy="1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sz="1200" b="1">
                            <a:latin typeface="Calibri" pitchFamily="34" charset="0"/>
                          </a:rPr>
                          <a:t>N</a:t>
                        </a:r>
                      </a:p>
                    </p:txBody>
                  </p:sp>
                  <p:sp>
                    <p:nvSpPr>
                      <p:cNvPr id="40065" name="Text Box 12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471" y="3010"/>
                        <a:ext cx="198" cy="1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sz="1200" b="1" dirty="0">
                            <a:latin typeface="Calibri" pitchFamily="34" charset="0"/>
                          </a:rPr>
                          <a:t>N</a:t>
                        </a:r>
                      </a:p>
                    </p:txBody>
                  </p:sp>
                  <p:sp>
                    <p:nvSpPr>
                      <p:cNvPr id="40066" name="Text Box 13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785" y="3301"/>
                        <a:ext cx="198" cy="1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sz="1200" b="1">
                            <a:latin typeface="Calibri" pitchFamily="34" charset="0"/>
                          </a:rPr>
                          <a:t>N</a:t>
                        </a:r>
                      </a:p>
                    </p:txBody>
                  </p:sp>
                  <p:sp>
                    <p:nvSpPr>
                      <p:cNvPr id="40080" name="Text Box 14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630" y="3214"/>
                        <a:ext cx="198" cy="1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sz="1200" b="1">
                            <a:latin typeface="Calibri" pitchFamily="34" charset="0"/>
                          </a:rPr>
                          <a:t>C</a:t>
                        </a:r>
                      </a:p>
                    </p:txBody>
                  </p:sp>
                  <p:sp>
                    <p:nvSpPr>
                      <p:cNvPr id="40081" name="Text Box 14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630" y="3041"/>
                        <a:ext cx="198" cy="1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sz="1200" b="1" dirty="0">
                            <a:latin typeface="Calibri" pitchFamily="34" charset="0"/>
                          </a:rPr>
                          <a:t>C</a:t>
                        </a:r>
                      </a:p>
                    </p:txBody>
                  </p:sp>
                  <p:sp>
                    <p:nvSpPr>
                      <p:cNvPr id="40083" name="Text Box 14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290" y="3132"/>
                        <a:ext cx="281" cy="1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sz="1200" b="1">
                            <a:latin typeface="Calibri" pitchFamily="34" charset="0"/>
                          </a:rPr>
                          <a:t>HC</a:t>
                        </a:r>
                      </a:p>
                    </p:txBody>
                  </p:sp>
                </p:grpSp>
                <p:sp>
                  <p:nvSpPr>
                    <p:cNvPr id="40095" name="Line 159"/>
                    <p:cNvSpPr>
                      <a:spLocks noChangeShapeType="1"/>
                    </p:cNvSpPr>
                    <p:nvPr/>
                  </p:nvSpPr>
                  <p:spPr bwMode="auto">
                    <a:xfrm rot="14038198" flipH="1">
                      <a:off x="2091" y="3118"/>
                      <a:ext cx="44" cy="6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096" name="Text Box 16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02" y="3061"/>
                      <a:ext cx="164" cy="173"/>
                    </a:xfrm>
                    <a:prstGeom prst="rect">
                      <a:avLst/>
                    </a:prstGeom>
                    <a:noFill/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>
                          <a:latin typeface="Calibri" pitchFamily="34" charset="0"/>
                        </a:rPr>
                        <a:t>H</a:t>
                      </a:r>
                    </a:p>
                  </p:txBody>
                </p:sp>
              </p:grpSp>
              <p:grpSp>
                <p:nvGrpSpPr>
                  <p:cNvPr id="40097" name="Group 161"/>
                  <p:cNvGrpSpPr>
                    <a:grpSpLocks/>
                  </p:cNvGrpSpPr>
                  <p:nvPr/>
                </p:nvGrpSpPr>
                <p:grpSpPr bwMode="auto">
                  <a:xfrm>
                    <a:off x="2776" y="1764"/>
                    <a:ext cx="628" cy="601"/>
                    <a:chOff x="1687" y="3445"/>
                    <a:chExt cx="628" cy="601"/>
                  </a:xfrm>
                </p:grpSpPr>
                <p:sp>
                  <p:nvSpPr>
                    <p:cNvPr id="40098" name="AutoShape 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87" y="3600"/>
                      <a:ext cx="380" cy="215"/>
                    </a:xfrm>
                    <a:prstGeom prst="pentagon">
                      <a:avLst/>
                    </a:prstGeom>
                    <a:solidFill>
                      <a:srgbClr val="A66DD1"/>
                    </a:solidFill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 anchorCtr="1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099" name="Line 16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81" y="3575"/>
                      <a:ext cx="0" cy="21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 anchorCtr="1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100" name="Text Box 16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87" y="3445"/>
                      <a:ext cx="326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>
                          <a:latin typeface="Calibri" pitchFamily="34" charset="0"/>
                        </a:rPr>
                        <a:t>CH</a:t>
                      </a:r>
                      <a:r>
                        <a:rPr lang="en-US" sz="1200" b="1" baseline="-25000">
                          <a:latin typeface="Calibri" pitchFamily="34" charset="0"/>
                        </a:rPr>
                        <a:t>2</a:t>
                      </a:r>
                    </a:p>
                  </p:txBody>
                </p:sp>
                <p:sp>
                  <p:nvSpPr>
                    <p:cNvPr id="40101" name="Text Box 16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82" y="3516"/>
                      <a:ext cx="184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1200" b="1">
                          <a:latin typeface="Calibri" pitchFamily="34" charset="0"/>
                        </a:rPr>
                        <a:t>O</a:t>
                      </a:r>
                      <a:endParaRPr lang="en-US" sz="1200" b="1" baseline="-250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0102" name="Line 16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72" y="3575"/>
                      <a:ext cx="0" cy="21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 anchorCtr="1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103" name="Line 16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64" y="3688"/>
                      <a:ext cx="0" cy="21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 anchorCtr="1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104" name="Line 16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83" y="3688"/>
                      <a:ext cx="0" cy="21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 anchorCtr="1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105" name="Text Box 16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51" y="3873"/>
                      <a:ext cx="326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>
                          <a:latin typeface="Calibri" pitchFamily="34" charset="0"/>
                        </a:rPr>
                        <a:t>OH</a:t>
                      </a:r>
                      <a:endParaRPr lang="en-US" sz="1200" b="1" baseline="-250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0106" name="Text Box 17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89" y="3873"/>
                      <a:ext cx="326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>
                          <a:latin typeface="Calibri" pitchFamily="34" charset="0"/>
                        </a:rPr>
                        <a:t>H</a:t>
                      </a:r>
                      <a:endParaRPr lang="en-US" sz="1200" b="1" baseline="-25000">
                        <a:latin typeface="Calibri" pitchFamily="34" charset="0"/>
                      </a:endParaRPr>
                    </a:p>
                  </p:txBody>
                </p:sp>
              </p:grpSp>
            </p:grpSp>
            <p:sp>
              <p:nvSpPr>
                <p:cNvPr id="40107" name="Text Box 171"/>
                <p:cNvSpPr txBox="1">
                  <a:spLocks noChangeArrowheads="1"/>
                </p:cNvSpPr>
                <p:nvPr/>
              </p:nvSpPr>
              <p:spPr bwMode="auto">
                <a:xfrm>
                  <a:off x="3289" y="2300"/>
                  <a:ext cx="910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400" b="1" dirty="0">
                      <a:solidFill>
                        <a:srgbClr val="FF6600"/>
                      </a:solidFill>
                      <a:latin typeface="Calibri" pitchFamily="34" charset="0"/>
                    </a:rPr>
                    <a:t>Guanine</a:t>
                  </a:r>
                </a:p>
              </p:txBody>
            </p:sp>
            <p:grpSp>
              <p:nvGrpSpPr>
                <p:cNvPr id="40108" name="Group 172"/>
                <p:cNvGrpSpPr>
                  <a:grpSpLocks/>
                </p:cNvGrpSpPr>
                <p:nvPr/>
              </p:nvGrpSpPr>
              <p:grpSpPr bwMode="auto">
                <a:xfrm rot="1542171">
                  <a:off x="2237" y="1494"/>
                  <a:ext cx="650" cy="591"/>
                  <a:chOff x="2101" y="428"/>
                  <a:chExt cx="650" cy="591"/>
                </a:xfrm>
              </p:grpSpPr>
              <p:sp>
                <p:nvSpPr>
                  <p:cNvPr id="40109" name="Text Box 17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55" y="429"/>
                    <a:ext cx="315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A888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1200" b="1">
                        <a:solidFill>
                          <a:srgbClr val="FF0000"/>
                        </a:solidFill>
                        <a:latin typeface="Calibri" pitchFamily="34" charset="0"/>
                      </a:rPr>
                      <a:t>H</a:t>
                    </a:r>
                    <a:r>
                      <a:rPr lang="en-US" sz="1200" b="1" baseline="30000">
                        <a:solidFill>
                          <a:srgbClr val="FF0000"/>
                        </a:solidFill>
                        <a:latin typeface="Calibri" pitchFamily="34" charset="0"/>
                      </a:rPr>
                      <a:t>+</a:t>
                    </a:r>
                    <a:endParaRPr lang="en-US" sz="1200" b="1">
                      <a:solidFill>
                        <a:srgbClr val="FF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40110" name="Line 17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68" y="726"/>
                    <a:ext cx="83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66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40111" name="Text Box 17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13" y="638"/>
                    <a:ext cx="184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A888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1200" b="1">
                        <a:solidFill>
                          <a:srgbClr val="996600"/>
                        </a:solidFill>
                        <a:latin typeface="Calibri" pitchFamily="34" charset="0"/>
                      </a:rPr>
                      <a:t>O</a:t>
                    </a:r>
                    <a:endParaRPr lang="en-US" sz="1200" b="1" baseline="-25000">
                      <a:solidFill>
                        <a:srgbClr val="9966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40112" name="Line 17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72" y="726"/>
                    <a:ext cx="83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66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40113" name="Text Box 17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17" y="638"/>
                    <a:ext cx="184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A888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1200" b="1">
                        <a:solidFill>
                          <a:srgbClr val="996600"/>
                        </a:solidFill>
                        <a:latin typeface="Calibri" pitchFamily="34" charset="0"/>
                      </a:rPr>
                      <a:t>P</a:t>
                    </a:r>
                    <a:endParaRPr lang="en-US" sz="1200" b="1" baseline="-25000">
                      <a:solidFill>
                        <a:srgbClr val="9966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40114" name="Line 17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270" y="742"/>
                    <a:ext cx="83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66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40115" name="Text Box 17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01" y="635"/>
                    <a:ext cx="184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A888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1200" b="1">
                        <a:solidFill>
                          <a:srgbClr val="996600"/>
                        </a:solidFill>
                        <a:latin typeface="Calibri" pitchFamily="34" charset="0"/>
                      </a:rPr>
                      <a:t>O</a:t>
                    </a:r>
                    <a:endParaRPr lang="en-US" sz="1200" b="1" baseline="-25000">
                      <a:solidFill>
                        <a:srgbClr val="9966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40116" name="Line 180"/>
                  <p:cNvSpPr>
                    <a:spLocks noChangeShapeType="1"/>
                  </p:cNvSpPr>
                  <p:nvPr/>
                </p:nvSpPr>
                <p:spPr bwMode="auto">
                  <a:xfrm rot="16200000" flipH="1">
                    <a:off x="2365" y="827"/>
                    <a:ext cx="83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66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40117" name="Text Box 18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94" y="846"/>
                    <a:ext cx="256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A888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1200" b="1">
                        <a:solidFill>
                          <a:srgbClr val="996600"/>
                        </a:solidFill>
                        <a:latin typeface="Calibri" pitchFamily="34" charset="0"/>
                      </a:rPr>
                      <a:t>O</a:t>
                    </a:r>
                    <a:r>
                      <a:rPr lang="en-US" sz="1200" b="1" baseline="30000">
                        <a:solidFill>
                          <a:srgbClr val="996600"/>
                        </a:solidFill>
                        <a:latin typeface="Calibri" pitchFamily="34" charset="0"/>
                      </a:rPr>
                      <a:t>–</a:t>
                    </a:r>
                  </a:p>
                </p:txBody>
              </p:sp>
              <p:sp>
                <p:nvSpPr>
                  <p:cNvPr id="40118" name="Text Box 18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96" y="428"/>
                    <a:ext cx="256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A888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1200" b="1">
                        <a:solidFill>
                          <a:srgbClr val="996600"/>
                        </a:solidFill>
                        <a:latin typeface="Calibri" pitchFamily="34" charset="0"/>
                      </a:rPr>
                      <a:t>O</a:t>
                    </a:r>
                    <a:r>
                      <a:rPr lang="en-US" sz="1200" b="1" baseline="30000">
                        <a:solidFill>
                          <a:srgbClr val="996600"/>
                        </a:solidFill>
                        <a:latin typeface="Calibri" pitchFamily="34" charset="0"/>
                      </a:rPr>
                      <a:t>–</a:t>
                    </a:r>
                  </a:p>
                </p:txBody>
              </p:sp>
              <p:sp>
                <p:nvSpPr>
                  <p:cNvPr id="40119" name="Line 183"/>
                  <p:cNvSpPr>
                    <a:spLocks noChangeShapeType="1"/>
                  </p:cNvSpPr>
                  <p:nvPr/>
                </p:nvSpPr>
                <p:spPr bwMode="auto">
                  <a:xfrm rot="16200000" flipH="1">
                    <a:off x="2365" y="619"/>
                    <a:ext cx="83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66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40120" name="Text Box 18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52" y="846"/>
                    <a:ext cx="315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A888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1200" b="1">
                        <a:solidFill>
                          <a:srgbClr val="FF0000"/>
                        </a:solidFill>
                        <a:latin typeface="Calibri" pitchFamily="34" charset="0"/>
                      </a:rPr>
                      <a:t>H</a:t>
                    </a:r>
                    <a:r>
                      <a:rPr lang="en-US" sz="1200" b="1" baseline="30000">
                        <a:solidFill>
                          <a:srgbClr val="FF0000"/>
                        </a:solidFill>
                        <a:latin typeface="Calibri" pitchFamily="34" charset="0"/>
                      </a:rPr>
                      <a:t>+</a:t>
                    </a:r>
                    <a:endParaRPr lang="en-US" sz="1200" b="1">
                      <a:solidFill>
                        <a:srgbClr val="FF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40121" name="Line 18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270" y="718"/>
                    <a:ext cx="83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66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40292" name="AutoShape 356"/>
            <p:cNvSpPr>
              <a:spLocks noChangeArrowheads="1"/>
            </p:cNvSpPr>
            <p:nvPr/>
          </p:nvSpPr>
          <p:spPr bwMode="auto">
            <a:xfrm>
              <a:off x="4968875" y="3668713"/>
              <a:ext cx="358775" cy="257175"/>
            </a:xfrm>
            <a:prstGeom prst="roundRect">
              <a:avLst>
                <a:gd name="adj" fmla="val 33949"/>
              </a:avLst>
            </a:prstGeom>
            <a:solidFill>
              <a:srgbClr val="CC4C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>
                  <a:solidFill>
                    <a:schemeClr val="bg1"/>
                  </a:solidFill>
                </a:rPr>
                <a:t>OH</a:t>
              </a:r>
            </a:p>
          </p:txBody>
        </p:sp>
      </p:grp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Calibri" pitchFamily="34" charset="0"/>
              </a:rPr>
              <a:t>Ribonucleic Acids (RNA)</a:t>
            </a:r>
          </a:p>
        </p:txBody>
      </p:sp>
      <p:grpSp>
        <p:nvGrpSpPr>
          <p:cNvPr id="40228" name="Group 292"/>
          <p:cNvGrpSpPr>
            <a:grpSpLocks/>
          </p:cNvGrpSpPr>
          <p:nvPr/>
        </p:nvGrpSpPr>
        <p:grpSpPr bwMode="auto">
          <a:xfrm>
            <a:off x="3895725" y="1714500"/>
            <a:ext cx="1165225" cy="862013"/>
            <a:chOff x="2406" y="898"/>
            <a:chExt cx="754" cy="610"/>
          </a:xfrm>
        </p:grpSpPr>
        <p:sp>
          <p:nvSpPr>
            <p:cNvPr id="40229" name="Oval 293"/>
            <p:cNvSpPr>
              <a:spLocks noChangeArrowheads="1"/>
            </p:cNvSpPr>
            <p:nvPr/>
          </p:nvSpPr>
          <p:spPr bwMode="auto">
            <a:xfrm>
              <a:off x="2406" y="1322"/>
              <a:ext cx="186" cy="186"/>
            </a:xfrm>
            <a:prstGeom prst="ellipse">
              <a:avLst/>
            </a:prstGeom>
            <a:solidFill>
              <a:srgbClr val="FF6600">
                <a:alpha val="25000"/>
              </a:srgbClr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0230" name="Oval 294"/>
            <p:cNvSpPr>
              <a:spLocks noChangeArrowheads="1"/>
            </p:cNvSpPr>
            <p:nvPr/>
          </p:nvSpPr>
          <p:spPr bwMode="auto">
            <a:xfrm>
              <a:off x="2940" y="898"/>
              <a:ext cx="220" cy="220"/>
            </a:xfrm>
            <a:prstGeom prst="ellipse">
              <a:avLst/>
            </a:prstGeom>
            <a:solidFill>
              <a:srgbClr val="008000">
                <a:alpha val="25000"/>
              </a:srgbClr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0231" name="Line 295"/>
            <p:cNvSpPr>
              <a:spLocks noChangeShapeType="1"/>
            </p:cNvSpPr>
            <p:nvPr/>
          </p:nvSpPr>
          <p:spPr bwMode="auto">
            <a:xfrm flipH="1">
              <a:off x="2567" y="1067"/>
              <a:ext cx="389" cy="2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66" name="Group 357">
            <a:extLst>
              <a:ext uri="{FF2B5EF4-FFF2-40B4-BE49-F238E27FC236}">
                <a16:creationId xmlns:a16="http://schemas.microsoft.com/office/drawing/2014/main" id="{1C601BF5-6777-48CE-A74B-232FEB03A8E6}"/>
              </a:ext>
            </a:extLst>
          </p:cNvPr>
          <p:cNvGrpSpPr>
            <a:grpSpLocks/>
          </p:cNvGrpSpPr>
          <p:nvPr/>
        </p:nvGrpSpPr>
        <p:grpSpPr bwMode="auto">
          <a:xfrm>
            <a:off x="9794249" y="285750"/>
            <a:ext cx="2374900" cy="1773238"/>
            <a:chOff x="4145" y="180"/>
            <a:chExt cx="1496" cy="1117"/>
          </a:xfrm>
        </p:grpSpPr>
        <p:grpSp>
          <p:nvGrpSpPr>
            <p:cNvPr id="369" name="Group 300">
              <a:extLst>
                <a:ext uri="{FF2B5EF4-FFF2-40B4-BE49-F238E27FC236}">
                  <a16:creationId xmlns:a16="http://schemas.microsoft.com/office/drawing/2014/main" id="{F4C23E0E-7232-4892-974A-25BAB60FAD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5" y="285"/>
              <a:ext cx="650" cy="596"/>
              <a:chOff x="2770" y="1229"/>
              <a:chExt cx="650" cy="596"/>
            </a:xfrm>
          </p:grpSpPr>
          <p:sp>
            <p:nvSpPr>
              <p:cNvPr id="409" name="Text Box 301">
                <a:extLst>
                  <a:ext uri="{FF2B5EF4-FFF2-40B4-BE49-F238E27FC236}">
                    <a16:creationId xmlns:a16="http://schemas.microsoft.com/office/drawing/2014/main" id="{35B577B2-9540-4711-8289-22C8629020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542171">
                <a:off x="2954" y="1229"/>
                <a:ext cx="315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A888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b="1">
                    <a:solidFill>
                      <a:srgbClr val="FF0000"/>
                    </a:solidFill>
                    <a:latin typeface="Calibri" pitchFamily="34" charset="0"/>
                  </a:rPr>
                  <a:t>H</a:t>
                </a:r>
                <a:r>
                  <a:rPr lang="en-US" sz="1200" b="1" baseline="30000">
                    <a:solidFill>
                      <a:srgbClr val="FF0000"/>
                    </a:solidFill>
                    <a:latin typeface="Calibri" pitchFamily="34" charset="0"/>
                  </a:rPr>
                  <a:t>+</a:t>
                </a:r>
                <a:endParaRPr lang="en-US" sz="1200" b="1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10" name="Line 302">
                <a:extLst>
                  <a:ext uri="{FF2B5EF4-FFF2-40B4-BE49-F238E27FC236}">
                    <a16:creationId xmlns:a16="http://schemas.microsoft.com/office/drawing/2014/main" id="{923BD22F-8091-43E6-B0F8-14421D632D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542171" flipH="1">
                <a:off x="3337" y="1677"/>
                <a:ext cx="83" cy="0"/>
              </a:xfrm>
              <a:prstGeom prst="line">
                <a:avLst/>
              </a:prstGeom>
              <a:noFill/>
              <a:ln w="1905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sp>
            <p:nvSpPr>
              <p:cNvPr id="411" name="Text Box 303">
                <a:extLst>
                  <a:ext uri="{FF2B5EF4-FFF2-40B4-BE49-F238E27FC236}">
                    <a16:creationId xmlns:a16="http://schemas.microsoft.com/office/drawing/2014/main" id="{569088EA-935F-44F6-A76F-8CFA576B45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542171">
                <a:off x="3192" y="1544"/>
                <a:ext cx="18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A888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b="1">
                    <a:solidFill>
                      <a:srgbClr val="996600"/>
                    </a:solidFill>
                    <a:latin typeface="Calibri" pitchFamily="34" charset="0"/>
                  </a:rPr>
                  <a:t>O</a:t>
                </a:r>
                <a:endParaRPr lang="en-US" sz="1200" b="1" baseline="-25000">
                  <a:solidFill>
                    <a:srgbClr val="996600"/>
                  </a:solidFill>
                  <a:latin typeface="Calibri" pitchFamily="34" charset="0"/>
                </a:endParaRPr>
              </a:p>
            </p:txBody>
          </p:sp>
          <p:sp>
            <p:nvSpPr>
              <p:cNvPr id="412" name="Line 304">
                <a:extLst>
                  <a:ext uri="{FF2B5EF4-FFF2-40B4-BE49-F238E27FC236}">
                    <a16:creationId xmlns:a16="http://schemas.microsoft.com/office/drawing/2014/main" id="{0FB54DF2-EA07-47B4-A0EA-B6B0047172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542171" flipH="1">
                <a:off x="3160" y="1592"/>
                <a:ext cx="83" cy="0"/>
              </a:xfrm>
              <a:prstGeom prst="line">
                <a:avLst/>
              </a:prstGeom>
              <a:noFill/>
              <a:ln w="1905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sp>
            <p:nvSpPr>
              <p:cNvPr id="413" name="Text Box 305">
                <a:extLst>
                  <a:ext uri="{FF2B5EF4-FFF2-40B4-BE49-F238E27FC236}">
                    <a16:creationId xmlns:a16="http://schemas.microsoft.com/office/drawing/2014/main" id="{B2DA5B35-7D23-48CD-9A56-E55E591626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542171">
                <a:off x="3016" y="1459"/>
                <a:ext cx="18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A888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b="1">
                    <a:solidFill>
                      <a:srgbClr val="996600"/>
                    </a:solidFill>
                    <a:latin typeface="Calibri" pitchFamily="34" charset="0"/>
                  </a:rPr>
                  <a:t>P</a:t>
                </a:r>
                <a:endParaRPr lang="en-US" sz="1200" b="1" baseline="-25000">
                  <a:solidFill>
                    <a:srgbClr val="996600"/>
                  </a:solidFill>
                  <a:latin typeface="Calibri" pitchFamily="34" charset="0"/>
                </a:endParaRPr>
              </a:p>
            </p:txBody>
          </p:sp>
          <p:sp>
            <p:nvSpPr>
              <p:cNvPr id="414" name="Line 306">
                <a:extLst>
                  <a:ext uri="{FF2B5EF4-FFF2-40B4-BE49-F238E27FC236}">
                    <a16:creationId xmlns:a16="http://schemas.microsoft.com/office/drawing/2014/main" id="{B5C758E2-5C3B-4218-82DF-AC972949B0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542171" flipH="1">
                <a:off x="2971" y="1519"/>
                <a:ext cx="83" cy="0"/>
              </a:xfrm>
              <a:prstGeom prst="line">
                <a:avLst/>
              </a:prstGeom>
              <a:noFill/>
              <a:ln w="1905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sp>
            <p:nvSpPr>
              <p:cNvPr id="415" name="Text Box 307">
                <a:extLst>
                  <a:ext uri="{FF2B5EF4-FFF2-40B4-BE49-F238E27FC236}">
                    <a16:creationId xmlns:a16="http://schemas.microsoft.com/office/drawing/2014/main" id="{968D22DF-A456-4B43-8E4C-ACA9804921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542171">
                <a:off x="2822" y="1363"/>
                <a:ext cx="18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A888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b="1">
                    <a:solidFill>
                      <a:srgbClr val="996600"/>
                    </a:solidFill>
                    <a:latin typeface="Calibri" pitchFamily="34" charset="0"/>
                  </a:rPr>
                  <a:t>O</a:t>
                </a:r>
                <a:endParaRPr lang="en-US" sz="1200" b="1" baseline="-25000">
                  <a:solidFill>
                    <a:srgbClr val="996600"/>
                  </a:solidFill>
                  <a:latin typeface="Calibri" pitchFamily="34" charset="0"/>
                </a:endParaRPr>
              </a:p>
            </p:txBody>
          </p:sp>
          <p:sp>
            <p:nvSpPr>
              <p:cNvPr id="416" name="Line 308">
                <a:extLst>
                  <a:ext uri="{FF2B5EF4-FFF2-40B4-BE49-F238E27FC236}">
                    <a16:creationId xmlns:a16="http://schemas.microsoft.com/office/drawing/2014/main" id="{E9CD4049-2F1F-4625-A9A2-1D5DD822A0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742171" flipH="1">
                <a:off x="3020" y="1637"/>
                <a:ext cx="83" cy="0"/>
              </a:xfrm>
              <a:prstGeom prst="line">
                <a:avLst/>
              </a:prstGeom>
              <a:noFill/>
              <a:ln w="1905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sp>
            <p:nvSpPr>
              <p:cNvPr id="417" name="Text Box 309">
                <a:extLst>
                  <a:ext uri="{FF2B5EF4-FFF2-40B4-BE49-F238E27FC236}">
                    <a16:creationId xmlns:a16="http://schemas.microsoft.com/office/drawing/2014/main" id="{F462B206-DF87-4B95-938B-B57E4FA1DF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542171">
                <a:off x="2901" y="1652"/>
                <a:ext cx="25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A888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b="1">
                    <a:solidFill>
                      <a:srgbClr val="996600"/>
                    </a:solidFill>
                    <a:latin typeface="Calibri" pitchFamily="34" charset="0"/>
                  </a:rPr>
                  <a:t>O</a:t>
                </a:r>
                <a:r>
                  <a:rPr lang="en-US" sz="1200" b="1" baseline="30000">
                    <a:solidFill>
                      <a:srgbClr val="996600"/>
                    </a:solidFill>
                    <a:latin typeface="Calibri" pitchFamily="34" charset="0"/>
                  </a:rPr>
                  <a:t>–</a:t>
                </a:r>
              </a:p>
            </p:txBody>
          </p:sp>
          <p:sp>
            <p:nvSpPr>
              <p:cNvPr id="418" name="Text Box 310">
                <a:extLst>
                  <a:ext uri="{FF2B5EF4-FFF2-40B4-BE49-F238E27FC236}">
                    <a16:creationId xmlns:a16="http://schemas.microsoft.com/office/drawing/2014/main" id="{0A9F9258-F5A2-491C-8086-59281A63D4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542171">
                <a:off x="3084" y="1276"/>
                <a:ext cx="25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A888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b="1">
                    <a:solidFill>
                      <a:srgbClr val="996600"/>
                    </a:solidFill>
                    <a:latin typeface="Calibri" pitchFamily="34" charset="0"/>
                  </a:rPr>
                  <a:t>O</a:t>
                </a:r>
                <a:r>
                  <a:rPr lang="en-US" sz="1200" b="1" baseline="30000">
                    <a:solidFill>
                      <a:srgbClr val="996600"/>
                    </a:solidFill>
                    <a:latin typeface="Calibri" pitchFamily="34" charset="0"/>
                  </a:rPr>
                  <a:t>–</a:t>
                </a:r>
              </a:p>
            </p:txBody>
          </p:sp>
          <p:sp>
            <p:nvSpPr>
              <p:cNvPr id="419" name="Line 311">
                <a:extLst>
                  <a:ext uri="{FF2B5EF4-FFF2-40B4-BE49-F238E27FC236}">
                    <a16:creationId xmlns:a16="http://schemas.microsoft.com/office/drawing/2014/main" id="{6A9F2A6E-B161-4561-88BF-B31C8AE5DE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742171" flipH="1">
                <a:off x="3110" y="1450"/>
                <a:ext cx="83" cy="0"/>
              </a:xfrm>
              <a:prstGeom prst="line">
                <a:avLst/>
              </a:prstGeom>
              <a:noFill/>
              <a:ln w="1905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sp>
            <p:nvSpPr>
              <p:cNvPr id="420" name="Text Box 312">
                <a:extLst>
                  <a:ext uri="{FF2B5EF4-FFF2-40B4-BE49-F238E27FC236}">
                    <a16:creationId xmlns:a16="http://schemas.microsoft.com/office/drawing/2014/main" id="{434FD060-11B1-45A0-A34A-66A08B5E27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542171">
                <a:off x="2770" y="1604"/>
                <a:ext cx="315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A888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b="1">
                    <a:solidFill>
                      <a:srgbClr val="FF0000"/>
                    </a:solidFill>
                    <a:latin typeface="Calibri" pitchFamily="34" charset="0"/>
                  </a:rPr>
                  <a:t>H</a:t>
                </a:r>
                <a:r>
                  <a:rPr lang="en-US" sz="1200" b="1" baseline="30000">
                    <a:solidFill>
                      <a:srgbClr val="FF0000"/>
                    </a:solidFill>
                    <a:latin typeface="Calibri" pitchFamily="34" charset="0"/>
                  </a:rPr>
                  <a:t>+</a:t>
                </a:r>
                <a:endParaRPr lang="en-US" sz="1200" b="1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21" name="Line 313">
                <a:extLst>
                  <a:ext uri="{FF2B5EF4-FFF2-40B4-BE49-F238E27FC236}">
                    <a16:creationId xmlns:a16="http://schemas.microsoft.com/office/drawing/2014/main" id="{3C0B972D-CA8A-43AD-856C-0AA6614ECA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542171" flipH="1">
                <a:off x="2981" y="1498"/>
                <a:ext cx="83" cy="0"/>
              </a:xfrm>
              <a:prstGeom prst="line">
                <a:avLst/>
              </a:prstGeom>
              <a:noFill/>
              <a:ln w="1905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/>
              </a:p>
            </p:txBody>
          </p:sp>
        </p:grpSp>
        <p:grpSp>
          <p:nvGrpSpPr>
            <p:cNvPr id="371" name="Group 315">
              <a:extLst>
                <a:ext uri="{FF2B5EF4-FFF2-40B4-BE49-F238E27FC236}">
                  <a16:creationId xmlns:a16="http://schemas.microsoft.com/office/drawing/2014/main" id="{62AD9A8F-3344-427C-BC00-E984AE974E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7" y="180"/>
              <a:ext cx="904" cy="1117"/>
              <a:chOff x="3362" y="1124"/>
              <a:chExt cx="904" cy="1117"/>
            </a:xfrm>
          </p:grpSpPr>
          <p:grpSp>
            <p:nvGrpSpPr>
              <p:cNvPr id="375" name="Group 316">
                <a:extLst>
                  <a:ext uri="{FF2B5EF4-FFF2-40B4-BE49-F238E27FC236}">
                    <a16:creationId xmlns:a16="http://schemas.microsoft.com/office/drawing/2014/main" id="{9E72C6A7-6EB5-46FA-A1C8-F35A462936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2" y="1124"/>
                <a:ext cx="904" cy="689"/>
                <a:chOff x="3362" y="1124"/>
                <a:chExt cx="904" cy="689"/>
              </a:xfrm>
            </p:grpSpPr>
            <p:sp>
              <p:nvSpPr>
                <p:cNvPr id="386" name="AutoShape 317">
                  <a:extLst>
                    <a:ext uri="{FF2B5EF4-FFF2-40B4-BE49-F238E27FC236}">
                      <a16:creationId xmlns:a16="http://schemas.microsoft.com/office/drawing/2014/main" id="{0D45D6F3-5B1E-4564-8D3A-713077F73D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700" y="1412"/>
                  <a:ext cx="347" cy="299"/>
                </a:xfrm>
                <a:prstGeom prst="hexagon">
                  <a:avLst>
                    <a:gd name="adj" fmla="val 29013"/>
                    <a:gd name="vf" fmla="val 115470"/>
                  </a:avLst>
                </a:prstGeom>
                <a:solidFill>
                  <a:srgbClr val="FFE8B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905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 anchorCtr="1"/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b="1" dirty="0">
                      <a:solidFill>
                        <a:srgbClr val="FFB92D"/>
                      </a:solidFill>
                      <a:latin typeface="Calibri" pitchFamily="34" charset="0"/>
                    </a:rPr>
                    <a:t>U</a:t>
                  </a:r>
                </a:p>
              </p:txBody>
            </p:sp>
            <p:sp>
              <p:nvSpPr>
                <p:cNvPr id="387" name="Text Box 318">
                  <a:extLst>
                    <a:ext uri="{FF2B5EF4-FFF2-40B4-BE49-F238E27FC236}">
                      <a16:creationId xmlns:a16="http://schemas.microsoft.com/office/drawing/2014/main" id="{E5584F54-BF78-475E-8AF9-B40B07FDEE7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flipH="1">
                  <a:off x="3764" y="1636"/>
                  <a:ext cx="198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>
                      <a:latin typeface="Calibri" pitchFamily="34" charset="0"/>
                    </a:rPr>
                    <a:t>N</a:t>
                  </a:r>
                </a:p>
              </p:txBody>
            </p:sp>
            <p:sp>
              <p:nvSpPr>
                <p:cNvPr id="388" name="Text Box 319">
                  <a:extLst>
                    <a:ext uri="{FF2B5EF4-FFF2-40B4-BE49-F238E27FC236}">
                      <a16:creationId xmlns:a16="http://schemas.microsoft.com/office/drawing/2014/main" id="{EAEED909-F369-4231-9AC1-1797324712A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flipH="1">
                  <a:off x="3637" y="1387"/>
                  <a:ext cx="176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>
                      <a:latin typeface="Calibri" pitchFamily="34" charset="0"/>
                    </a:rPr>
                    <a:t>C</a:t>
                  </a:r>
                </a:p>
              </p:txBody>
            </p:sp>
            <p:sp>
              <p:nvSpPr>
                <p:cNvPr id="389" name="Line 320">
                  <a:extLst>
                    <a:ext uri="{FF2B5EF4-FFF2-40B4-BE49-F238E27FC236}">
                      <a16:creationId xmlns:a16="http://schemas.microsoft.com/office/drawing/2014/main" id="{0825CDED-0D32-48B5-BD3B-6F56566A8F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8638198">
                  <a:off x="3988" y="1525"/>
                  <a:ext cx="45" cy="61"/>
                </a:xfrm>
                <a:prstGeom prst="line">
                  <a:avLst/>
                </a:prstGeom>
                <a:noFill/>
                <a:ln w="19050">
                  <a:solidFill>
                    <a:srgbClr val="FFB92D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90" name="Line 321">
                  <a:extLst>
                    <a:ext uri="{FF2B5EF4-FFF2-40B4-BE49-F238E27FC236}">
                      <a16:creationId xmlns:a16="http://schemas.microsoft.com/office/drawing/2014/main" id="{658E114C-A427-433E-8EF9-E92FA1825F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867500">
                  <a:off x="3921" y="1654"/>
                  <a:ext cx="55" cy="74"/>
                </a:xfrm>
                <a:prstGeom prst="line">
                  <a:avLst/>
                </a:prstGeom>
                <a:noFill/>
                <a:ln w="19050">
                  <a:solidFill>
                    <a:srgbClr val="FFB92D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91" name="Line 322">
                  <a:extLst>
                    <a:ext uri="{FF2B5EF4-FFF2-40B4-BE49-F238E27FC236}">
                      <a16:creationId xmlns:a16="http://schemas.microsoft.com/office/drawing/2014/main" id="{5CCCB257-2A43-40FF-8140-9517DBDA76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5732500" flipH="1">
                  <a:off x="3761" y="1645"/>
                  <a:ext cx="47" cy="63"/>
                </a:xfrm>
                <a:prstGeom prst="line">
                  <a:avLst/>
                </a:prstGeom>
                <a:noFill/>
                <a:ln w="19050">
                  <a:solidFill>
                    <a:srgbClr val="FFB92D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92" name="Line 323">
                  <a:extLst>
                    <a:ext uri="{FF2B5EF4-FFF2-40B4-BE49-F238E27FC236}">
                      <a16:creationId xmlns:a16="http://schemas.microsoft.com/office/drawing/2014/main" id="{A3F77309-CD42-4BD3-98A8-3C0603A911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8638198">
                  <a:off x="3714" y="1526"/>
                  <a:ext cx="44" cy="60"/>
                </a:xfrm>
                <a:prstGeom prst="line">
                  <a:avLst/>
                </a:prstGeom>
                <a:noFill/>
                <a:ln w="19050">
                  <a:solidFill>
                    <a:srgbClr val="FFB92D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93" name="Text Box 324">
                  <a:extLst>
                    <a:ext uri="{FF2B5EF4-FFF2-40B4-BE49-F238E27FC236}">
                      <a16:creationId xmlns:a16="http://schemas.microsoft.com/office/drawing/2014/main" id="{78DB2E94-D5F8-4694-815F-669185895A0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flipH="1">
                  <a:off x="3919" y="1549"/>
                  <a:ext cx="198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>
                      <a:latin typeface="Calibri" pitchFamily="34" charset="0"/>
                    </a:rPr>
                    <a:t>C</a:t>
                  </a:r>
                </a:p>
              </p:txBody>
            </p:sp>
            <p:sp>
              <p:nvSpPr>
                <p:cNvPr id="394" name="Text Box 325">
                  <a:extLst>
                    <a:ext uri="{FF2B5EF4-FFF2-40B4-BE49-F238E27FC236}">
                      <a16:creationId xmlns:a16="http://schemas.microsoft.com/office/drawing/2014/main" id="{37D2E979-6871-4615-B8DF-E7EB8A3B1D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flipH="1">
                  <a:off x="3919" y="1376"/>
                  <a:ext cx="172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>
                      <a:latin typeface="Calibri" pitchFamily="34" charset="0"/>
                    </a:rPr>
                    <a:t>N</a:t>
                  </a:r>
                </a:p>
              </p:txBody>
            </p:sp>
            <p:sp>
              <p:nvSpPr>
                <p:cNvPr id="395" name="Text Box 326">
                  <a:extLst>
                    <a:ext uri="{FF2B5EF4-FFF2-40B4-BE49-F238E27FC236}">
                      <a16:creationId xmlns:a16="http://schemas.microsoft.com/office/drawing/2014/main" id="{DF10EBD9-9A0D-4F6D-8ADE-E322CADD663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flipH="1">
                  <a:off x="3767" y="1299"/>
                  <a:ext cx="198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>
                      <a:latin typeface="Calibri" pitchFamily="34" charset="0"/>
                    </a:rPr>
                    <a:t>C</a:t>
                  </a:r>
                </a:p>
              </p:txBody>
            </p:sp>
            <p:sp>
              <p:nvSpPr>
                <p:cNvPr id="396" name="Line 327">
                  <a:extLst>
                    <a:ext uri="{FF2B5EF4-FFF2-40B4-BE49-F238E27FC236}">
                      <a16:creationId xmlns:a16="http://schemas.microsoft.com/office/drawing/2014/main" id="{2B15707F-2E92-4D34-B319-06248979BC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8638198">
                  <a:off x="3848" y="1269"/>
                  <a:ext cx="46" cy="62"/>
                </a:xfrm>
                <a:prstGeom prst="line">
                  <a:avLst/>
                </a:prstGeom>
                <a:noFill/>
                <a:ln w="19050">
                  <a:solidFill>
                    <a:srgbClr val="FFB92D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97" name="Text Box 328">
                  <a:extLst>
                    <a:ext uri="{FF2B5EF4-FFF2-40B4-BE49-F238E27FC236}">
                      <a16:creationId xmlns:a16="http://schemas.microsoft.com/office/drawing/2014/main" id="{691EC42D-57CF-4A66-A5FF-DB6702E8134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flipH="1">
                  <a:off x="3766" y="1124"/>
                  <a:ext cx="16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>
                      <a:latin typeface="Calibri" pitchFamily="34" charset="0"/>
                    </a:rPr>
                    <a:t>O</a:t>
                  </a:r>
                  <a:endParaRPr lang="en-US" sz="1200" b="1" baseline="-25000">
                    <a:latin typeface="Calibri" pitchFamily="34" charset="0"/>
                  </a:endParaRPr>
                </a:p>
              </p:txBody>
            </p:sp>
            <p:sp>
              <p:nvSpPr>
                <p:cNvPr id="398" name="Line 329">
                  <a:extLst>
                    <a:ext uri="{FF2B5EF4-FFF2-40B4-BE49-F238E27FC236}">
                      <a16:creationId xmlns:a16="http://schemas.microsoft.com/office/drawing/2014/main" id="{172F4B68-0A5A-49BA-92B2-5D224F5B8E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867500">
                  <a:off x="3783" y="1405"/>
                  <a:ext cx="47" cy="64"/>
                </a:xfrm>
                <a:prstGeom prst="line">
                  <a:avLst/>
                </a:prstGeom>
                <a:noFill/>
                <a:ln w="19050">
                  <a:solidFill>
                    <a:srgbClr val="FFB92D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99" name="Line 330">
                  <a:extLst>
                    <a:ext uri="{FF2B5EF4-FFF2-40B4-BE49-F238E27FC236}">
                      <a16:creationId xmlns:a16="http://schemas.microsoft.com/office/drawing/2014/main" id="{CFA96378-63D7-4874-9B9C-D015EDABA6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5732500" flipH="1">
                  <a:off x="3927" y="1401"/>
                  <a:ext cx="47" cy="64"/>
                </a:xfrm>
                <a:prstGeom prst="line">
                  <a:avLst/>
                </a:prstGeom>
                <a:noFill/>
                <a:ln w="19050">
                  <a:solidFill>
                    <a:srgbClr val="FFB92D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0" name="Line 331">
                  <a:extLst>
                    <a:ext uri="{FF2B5EF4-FFF2-40B4-BE49-F238E27FC236}">
                      <a16:creationId xmlns:a16="http://schemas.microsoft.com/office/drawing/2014/main" id="{3409EF91-3251-4B87-939B-587A46EAB6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8638198">
                  <a:off x="3830" y="1269"/>
                  <a:ext cx="46" cy="62"/>
                </a:xfrm>
                <a:prstGeom prst="line">
                  <a:avLst/>
                </a:prstGeom>
                <a:noFill/>
                <a:ln w="19050">
                  <a:solidFill>
                    <a:srgbClr val="FFB92D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1" name="Line 332">
                  <a:extLst>
                    <a:ext uri="{FF2B5EF4-FFF2-40B4-BE49-F238E27FC236}">
                      <a16:creationId xmlns:a16="http://schemas.microsoft.com/office/drawing/2014/main" id="{6508718C-2287-487B-8377-284D4B4283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8638198">
                  <a:off x="3693" y="1526"/>
                  <a:ext cx="44" cy="60"/>
                </a:xfrm>
                <a:prstGeom prst="line">
                  <a:avLst/>
                </a:prstGeom>
                <a:noFill/>
                <a:ln w="19050">
                  <a:solidFill>
                    <a:srgbClr val="FFB92D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2" name="Line 333">
                  <a:extLst>
                    <a:ext uri="{FF2B5EF4-FFF2-40B4-BE49-F238E27FC236}">
                      <a16:creationId xmlns:a16="http://schemas.microsoft.com/office/drawing/2014/main" id="{D9396AD3-3B15-472C-B811-D40A5D5774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3991822" flipH="1">
                  <a:off x="3621" y="1444"/>
                  <a:ext cx="47" cy="63"/>
                </a:xfrm>
                <a:prstGeom prst="line">
                  <a:avLst/>
                </a:prstGeom>
                <a:noFill/>
                <a:ln w="19050">
                  <a:solidFill>
                    <a:srgbClr val="FFB92D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3" name="Text Box 334">
                  <a:extLst>
                    <a:ext uri="{FF2B5EF4-FFF2-40B4-BE49-F238E27FC236}">
                      <a16:creationId xmlns:a16="http://schemas.microsoft.com/office/drawing/2014/main" id="{902AED8F-FA3E-45A4-8A5A-9E51EEB0EB3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flipH="1">
                  <a:off x="3362" y="1387"/>
                  <a:ext cx="305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>
                      <a:latin typeface="Calibri" pitchFamily="34" charset="0"/>
                    </a:rPr>
                    <a:t>H</a:t>
                  </a:r>
                  <a:r>
                    <a:rPr lang="en-US" sz="1200" b="1" baseline="-25000">
                      <a:latin typeface="Calibri" pitchFamily="34" charset="0"/>
                    </a:rPr>
                    <a:t>3</a:t>
                  </a:r>
                  <a:r>
                    <a:rPr lang="en-US" sz="1200" b="1">
                      <a:latin typeface="Calibri" pitchFamily="34" charset="0"/>
                    </a:rPr>
                    <a:t>C</a:t>
                  </a:r>
                </a:p>
              </p:txBody>
            </p:sp>
            <p:sp>
              <p:nvSpPr>
                <p:cNvPr id="404" name="Line 335">
                  <a:extLst>
                    <a:ext uri="{FF2B5EF4-FFF2-40B4-BE49-F238E27FC236}">
                      <a16:creationId xmlns:a16="http://schemas.microsoft.com/office/drawing/2014/main" id="{E0FF38F1-416D-48CA-B58B-626EB48C5D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5732500" flipH="1">
                  <a:off x="4086" y="1641"/>
                  <a:ext cx="47" cy="64"/>
                </a:xfrm>
                <a:prstGeom prst="line">
                  <a:avLst/>
                </a:prstGeom>
                <a:noFill/>
                <a:ln w="19050">
                  <a:solidFill>
                    <a:srgbClr val="FFB92D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5" name="Line 336">
                  <a:extLst>
                    <a:ext uri="{FF2B5EF4-FFF2-40B4-BE49-F238E27FC236}">
                      <a16:creationId xmlns:a16="http://schemas.microsoft.com/office/drawing/2014/main" id="{5FD0E618-FE99-4212-9114-9BCF3C7996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5732500" flipH="1">
                  <a:off x="4074" y="1662"/>
                  <a:ext cx="47" cy="64"/>
                </a:xfrm>
                <a:prstGeom prst="line">
                  <a:avLst/>
                </a:prstGeom>
                <a:noFill/>
                <a:ln w="19050">
                  <a:solidFill>
                    <a:srgbClr val="FFB92D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6" name="Text Box 337">
                  <a:extLst>
                    <a:ext uri="{FF2B5EF4-FFF2-40B4-BE49-F238E27FC236}">
                      <a16:creationId xmlns:a16="http://schemas.microsoft.com/office/drawing/2014/main" id="{E0407F7C-A8F1-4D96-B9B5-9901ED923B3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flipH="1">
                  <a:off x="4095" y="1640"/>
                  <a:ext cx="16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>
                      <a:latin typeface="Calibri" pitchFamily="34" charset="0"/>
                    </a:rPr>
                    <a:t>O</a:t>
                  </a:r>
                  <a:endParaRPr lang="en-US" sz="1200" b="1" baseline="-25000">
                    <a:latin typeface="Calibri" pitchFamily="34" charset="0"/>
                  </a:endParaRPr>
                </a:p>
              </p:txBody>
            </p:sp>
            <p:sp>
              <p:nvSpPr>
                <p:cNvPr id="407" name="Line 338">
                  <a:extLst>
                    <a:ext uri="{FF2B5EF4-FFF2-40B4-BE49-F238E27FC236}">
                      <a16:creationId xmlns:a16="http://schemas.microsoft.com/office/drawing/2014/main" id="{C5DDFE50-716C-4AD9-B56C-427EFA12B0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3991822" flipH="1">
                  <a:off x="4079" y="1426"/>
                  <a:ext cx="47" cy="63"/>
                </a:xfrm>
                <a:prstGeom prst="line">
                  <a:avLst/>
                </a:prstGeom>
                <a:noFill/>
                <a:ln w="19050">
                  <a:solidFill>
                    <a:srgbClr val="FFB92D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8" name="Text Box 339">
                  <a:extLst>
                    <a:ext uri="{FF2B5EF4-FFF2-40B4-BE49-F238E27FC236}">
                      <a16:creationId xmlns:a16="http://schemas.microsoft.com/office/drawing/2014/main" id="{7BD79A21-467F-48C0-9704-501E7AA5963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flipH="1">
                  <a:off x="4110" y="1368"/>
                  <a:ext cx="156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>
                      <a:latin typeface="Calibri" pitchFamily="34" charset="0"/>
                    </a:rPr>
                    <a:t>H</a:t>
                  </a:r>
                </a:p>
              </p:txBody>
            </p:sp>
          </p:grpSp>
          <p:grpSp>
            <p:nvGrpSpPr>
              <p:cNvPr id="376" name="Group 340">
                <a:extLst>
                  <a:ext uri="{FF2B5EF4-FFF2-40B4-BE49-F238E27FC236}">
                    <a16:creationId xmlns:a16="http://schemas.microsoft.com/office/drawing/2014/main" id="{E6A39417-2051-429B-B69A-41B0B46C16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7" y="1640"/>
                <a:ext cx="628" cy="601"/>
                <a:chOff x="3367" y="1640"/>
                <a:chExt cx="628" cy="601"/>
              </a:xfrm>
            </p:grpSpPr>
            <p:sp>
              <p:nvSpPr>
                <p:cNvPr id="377" name="AutoShape 341">
                  <a:extLst>
                    <a:ext uri="{FF2B5EF4-FFF2-40B4-BE49-F238E27FC236}">
                      <a16:creationId xmlns:a16="http://schemas.microsoft.com/office/drawing/2014/main" id="{CF3CEB45-7169-4E6D-B3DE-6051B68F9C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67" y="1795"/>
                  <a:ext cx="380" cy="215"/>
                </a:xfrm>
                <a:prstGeom prst="pentagon">
                  <a:avLst/>
                </a:prstGeom>
                <a:solidFill>
                  <a:srgbClr val="A66DD1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378" name="Line 342">
                  <a:extLst>
                    <a:ext uri="{FF2B5EF4-FFF2-40B4-BE49-F238E27FC236}">
                      <a16:creationId xmlns:a16="http://schemas.microsoft.com/office/drawing/2014/main" id="{00E6A560-23C7-48D5-8EE9-1CA800E05F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61" y="1770"/>
                  <a:ext cx="0" cy="2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379" name="Text Box 343">
                  <a:extLst>
                    <a:ext uri="{FF2B5EF4-FFF2-40B4-BE49-F238E27FC236}">
                      <a16:creationId xmlns:a16="http://schemas.microsoft.com/office/drawing/2014/main" id="{370B9933-0F27-41FD-AE20-BAA7293AAAE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67" y="1640"/>
                  <a:ext cx="326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>
                      <a:latin typeface="Calibri" pitchFamily="34" charset="0"/>
                    </a:rPr>
                    <a:t>CH</a:t>
                  </a:r>
                  <a:r>
                    <a:rPr lang="en-US" sz="1200" b="1" baseline="-2500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380" name="Text Box 344">
                  <a:extLst>
                    <a:ext uri="{FF2B5EF4-FFF2-40B4-BE49-F238E27FC236}">
                      <a16:creationId xmlns:a16="http://schemas.microsoft.com/office/drawing/2014/main" id="{9DD29731-C559-4983-8923-1EAD45B25FE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62" y="1711"/>
                  <a:ext cx="18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200" b="1">
                      <a:latin typeface="Calibri" pitchFamily="34" charset="0"/>
                    </a:rPr>
                    <a:t>O</a:t>
                  </a:r>
                  <a:endParaRPr lang="en-US" sz="1200" b="1" baseline="-25000">
                    <a:latin typeface="Calibri" pitchFamily="34" charset="0"/>
                  </a:endParaRPr>
                </a:p>
              </p:txBody>
            </p:sp>
            <p:sp>
              <p:nvSpPr>
                <p:cNvPr id="381" name="Line 345">
                  <a:extLst>
                    <a:ext uri="{FF2B5EF4-FFF2-40B4-BE49-F238E27FC236}">
                      <a16:creationId xmlns:a16="http://schemas.microsoft.com/office/drawing/2014/main" id="{8A99444B-FF87-4007-BEF5-38755EEAC0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52" y="1770"/>
                  <a:ext cx="0" cy="2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382" name="Line 346">
                  <a:extLst>
                    <a:ext uri="{FF2B5EF4-FFF2-40B4-BE49-F238E27FC236}">
                      <a16:creationId xmlns:a16="http://schemas.microsoft.com/office/drawing/2014/main" id="{E67103E5-92C1-4140-A8A2-7661083037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44" y="1883"/>
                  <a:ext cx="0" cy="2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383" name="Line 347">
                  <a:extLst>
                    <a:ext uri="{FF2B5EF4-FFF2-40B4-BE49-F238E27FC236}">
                      <a16:creationId xmlns:a16="http://schemas.microsoft.com/office/drawing/2014/main" id="{7CC25300-33AD-43DF-9A51-4F9EC39380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63" y="1883"/>
                  <a:ext cx="0" cy="2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384" name="Text Box 348">
                  <a:extLst>
                    <a:ext uri="{FF2B5EF4-FFF2-40B4-BE49-F238E27FC236}">
                      <a16:creationId xmlns:a16="http://schemas.microsoft.com/office/drawing/2014/main" id="{9D2B8482-CA7E-44E1-8DE4-731141FC5A0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31" y="2068"/>
                  <a:ext cx="326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>
                      <a:latin typeface="Calibri" pitchFamily="34" charset="0"/>
                    </a:rPr>
                    <a:t>OH</a:t>
                  </a:r>
                  <a:endParaRPr lang="en-US" sz="1200" b="1" baseline="-25000">
                    <a:latin typeface="Calibri" pitchFamily="34" charset="0"/>
                  </a:endParaRPr>
                </a:p>
              </p:txBody>
            </p:sp>
            <p:sp>
              <p:nvSpPr>
                <p:cNvPr id="385" name="Text Box 349">
                  <a:extLst>
                    <a:ext uri="{FF2B5EF4-FFF2-40B4-BE49-F238E27FC236}">
                      <a16:creationId xmlns:a16="http://schemas.microsoft.com/office/drawing/2014/main" id="{8300A82A-EB87-43D8-840F-AE0C4A6ACD9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69" y="2068"/>
                  <a:ext cx="326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 dirty="0">
                      <a:latin typeface="Calibri" pitchFamily="34" charset="0"/>
                    </a:rPr>
                    <a:t>OH</a:t>
                  </a:r>
                  <a:endParaRPr lang="en-US" sz="1200" b="1" baseline="-25000" dirty="0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372" name="Text Box 350">
              <a:extLst>
                <a:ext uri="{FF2B5EF4-FFF2-40B4-BE49-F238E27FC236}">
                  <a16:creationId xmlns:a16="http://schemas.microsoft.com/office/drawing/2014/main" id="{930C2347-E5B4-431D-943F-FDA9D05A95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5012" y="599"/>
              <a:ext cx="17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latin typeface="Calibri" pitchFamily="34" charset="0"/>
                </a:rPr>
                <a:t>C</a:t>
              </a:r>
            </a:p>
          </p:txBody>
        </p:sp>
        <p:sp>
          <p:nvSpPr>
            <p:cNvPr id="373" name="Line 351">
              <a:extLst>
                <a:ext uri="{FF2B5EF4-FFF2-40B4-BE49-F238E27FC236}">
                  <a16:creationId xmlns:a16="http://schemas.microsoft.com/office/drawing/2014/main" id="{24831CE4-3667-48EC-9D7D-85200A8D919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3991822" flipH="1">
              <a:off x="4996" y="656"/>
              <a:ext cx="47" cy="63"/>
            </a:xfrm>
            <a:prstGeom prst="line">
              <a:avLst/>
            </a:prstGeom>
            <a:noFill/>
            <a:ln w="19050">
              <a:solidFill>
                <a:srgbClr val="FFB92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4" name="Text Box 352">
              <a:extLst>
                <a:ext uri="{FF2B5EF4-FFF2-40B4-BE49-F238E27FC236}">
                  <a16:creationId xmlns:a16="http://schemas.microsoft.com/office/drawing/2014/main" id="{053707EF-038B-4EF4-ABA2-87E94B2E32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4737" y="599"/>
              <a:ext cx="30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latin typeface="Calibri" pitchFamily="34" charset="0"/>
                </a:rPr>
                <a:t>H</a:t>
              </a:r>
              <a:r>
                <a:rPr lang="en-US" sz="1200" b="1" baseline="-25000">
                  <a:latin typeface="Calibri" pitchFamily="34" charset="0"/>
                </a:rPr>
                <a:t>3</a:t>
              </a:r>
              <a:r>
                <a:rPr lang="en-US" sz="1200" b="1">
                  <a:latin typeface="Calibri" pitchFamily="34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204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uiExpand="1" build="p"/>
      <p:bldP spid="40000" grpId="0" animBg="1"/>
      <p:bldP spid="400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RNA</a:t>
            </a:r>
          </a:p>
        </p:txBody>
      </p:sp>
      <p:cxnSp>
        <p:nvCxnSpPr>
          <p:cNvPr id="163" name="Straight Connector 162"/>
          <p:cNvCxnSpPr/>
          <p:nvPr/>
        </p:nvCxnSpPr>
        <p:spPr>
          <a:xfrm flipV="1">
            <a:off x="620092" y="4910908"/>
            <a:ext cx="511268" cy="274804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4" name="Group 163"/>
          <p:cNvGrpSpPr/>
          <p:nvPr/>
        </p:nvGrpSpPr>
        <p:grpSpPr>
          <a:xfrm>
            <a:off x="571250" y="4916649"/>
            <a:ext cx="579417" cy="417415"/>
            <a:chOff x="3920797" y="4463491"/>
            <a:chExt cx="579417" cy="417415"/>
          </a:xfrm>
        </p:grpSpPr>
        <p:sp>
          <p:nvSpPr>
            <p:cNvPr id="165" name="TextBox 164"/>
            <p:cNvSpPr txBox="1"/>
            <p:nvPr/>
          </p:nvSpPr>
          <p:spPr>
            <a:xfrm>
              <a:off x="3920797" y="4480796"/>
              <a:ext cx="5794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HO</a:t>
              </a:r>
            </a:p>
          </p:txBody>
        </p:sp>
        <p:cxnSp>
          <p:nvCxnSpPr>
            <p:cNvPr id="214" name="Straight Connector 213"/>
            <p:cNvCxnSpPr/>
            <p:nvPr/>
          </p:nvCxnSpPr>
          <p:spPr>
            <a:xfrm flipH="1">
              <a:off x="4366908" y="4463491"/>
              <a:ext cx="108342" cy="13081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5" name="Straight Connector 214"/>
          <p:cNvCxnSpPr/>
          <p:nvPr/>
        </p:nvCxnSpPr>
        <p:spPr>
          <a:xfrm flipV="1">
            <a:off x="620092" y="3529677"/>
            <a:ext cx="511268" cy="274804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6" name="Group 215"/>
          <p:cNvGrpSpPr/>
          <p:nvPr/>
        </p:nvGrpSpPr>
        <p:grpSpPr>
          <a:xfrm>
            <a:off x="571250" y="3535418"/>
            <a:ext cx="579417" cy="417415"/>
            <a:chOff x="3920797" y="4463491"/>
            <a:chExt cx="579417" cy="417415"/>
          </a:xfrm>
        </p:grpSpPr>
        <p:sp>
          <p:nvSpPr>
            <p:cNvPr id="217" name="TextBox 216"/>
            <p:cNvSpPr txBox="1"/>
            <p:nvPr/>
          </p:nvSpPr>
          <p:spPr>
            <a:xfrm>
              <a:off x="3920797" y="4480796"/>
              <a:ext cx="5794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HO</a:t>
              </a:r>
            </a:p>
          </p:txBody>
        </p:sp>
        <p:cxnSp>
          <p:nvCxnSpPr>
            <p:cNvPr id="218" name="Straight Connector 217"/>
            <p:cNvCxnSpPr/>
            <p:nvPr/>
          </p:nvCxnSpPr>
          <p:spPr>
            <a:xfrm flipH="1">
              <a:off x="4366908" y="4463491"/>
              <a:ext cx="108342" cy="13081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9" name="Straight Connector 218"/>
          <p:cNvCxnSpPr/>
          <p:nvPr/>
        </p:nvCxnSpPr>
        <p:spPr>
          <a:xfrm flipV="1">
            <a:off x="620092" y="2139355"/>
            <a:ext cx="511268" cy="274804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0" name="Group 219"/>
          <p:cNvGrpSpPr/>
          <p:nvPr/>
        </p:nvGrpSpPr>
        <p:grpSpPr>
          <a:xfrm>
            <a:off x="247654" y="2256192"/>
            <a:ext cx="2505648" cy="1687590"/>
            <a:chOff x="3597201" y="3193316"/>
            <a:chExt cx="2505648" cy="1687590"/>
          </a:xfrm>
        </p:grpSpPr>
        <p:grpSp>
          <p:nvGrpSpPr>
            <p:cNvPr id="221" name="Group 220"/>
            <p:cNvGrpSpPr/>
            <p:nvPr/>
          </p:nvGrpSpPr>
          <p:grpSpPr>
            <a:xfrm>
              <a:off x="3597201" y="3193316"/>
              <a:ext cx="2505648" cy="1270175"/>
              <a:chOff x="4011212" y="3521930"/>
              <a:chExt cx="1795040" cy="909950"/>
            </a:xfrm>
          </p:grpSpPr>
          <p:sp>
            <p:nvSpPr>
              <p:cNvPr id="225" name="AutoShape 48"/>
              <p:cNvSpPr>
                <a:spLocks noChangeArrowheads="1"/>
              </p:cNvSpPr>
              <p:nvPr/>
            </p:nvSpPr>
            <p:spPr bwMode="auto">
              <a:xfrm>
                <a:off x="4553379" y="4039911"/>
                <a:ext cx="452772" cy="391969"/>
              </a:xfrm>
              <a:custGeom>
                <a:avLst/>
                <a:gdLst>
                  <a:gd name="connsiteX0" fmla="*/ 0 w 452772"/>
                  <a:gd name="connsiteY0" fmla="*/ 163892 h 429075"/>
                  <a:gd name="connsiteX1" fmla="*/ 226386 w 452772"/>
                  <a:gd name="connsiteY1" fmla="*/ 0 h 429075"/>
                  <a:gd name="connsiteX2" fmla="*/ 452772 w 452772"/>
                  <a:gd name="connsiteY2" fmla="*/ 163892 h 429075"/>
                  <a:gd name="connsiteX3" fmla="*/ 366300 w 452772"/>
                  <a:gd name="connsiteY3" fmla="*/ 429074 h 429075"/>
                  <a:gd name="connsiteX4" fmla="*/ 86472 w 452772"/>
                  <a:gd name="connsiteY4" fmla="*/ 429074 h 429075"/>
                  <a:gd name="connsiteX5" fmla="*/ 0 w 452772"/>
                  <a:gd name="connsiteY5" fmla="*/ 163892 h 429075"/>
                  <a:gd name="connsiteX0" fmla="*/ 226386 w 452772"/>
                  <a:gd name="connsiteY0" fmla="*/ 0 h 429074"/>
                  <a:gd name="connsiteX1" fmla="*/ 452772 w 452772"/>
                  <a:gd name="connsiteY1" fmla="*/ 163892 h 429074"/>
                  <a:gd name="connsiteX2" fmla="*/ 366300 w 452772"/>
                  <a:gd name="connsiteY2" fmla="*/ 429074 h 429074"/>
                  <a:gd name="connsiteX3" fmla="*/ 86472 w 452772"/>
                  <a:gd name="connsiteY3" fmla="*/ 429074 h 429074"/>
                  <a:gd name="connsiteX4" fmla="*/ 0 w 452772"/>
                  <a:gd name="connsiteY4" fmla="*/ 163892 h 429074"/>
                  <a:gd name="connsiteX5" fmla="*/ 317826 w 452772"/>
                  <a:gd name="connsiteY5" fmla="*/ 91440 h 429074"/>
                  <a:gd name="connsiteX0" fmla="*/ 226386 w 452772"/>
                  <a:gd name="connsiteY0" fmla="*/ 0 h 429074"/>
                  <a:gd name="connsiteX1" fmla="*/ 452772 w 452772"/>
                  <a:gd name="connsiteY1" fmla="*/ 163892 h 429074"/>
                  <a:gd name="connsiteX2" fmla="*/ 366300 w 452772"/>
                  <a:gd name="connsiteY2" fmla="*/ 429074 h 429074"/>
                  <a:gd name="connsiteX3" fmla="*/ 86472 w 452772"/>
                  <a:gd name="connsiteY3" fmla="*/ 429074 h 429074"/>
                  <a:gd name="connsiteX4" fmla="*/ 0 w 452772"/>
                  <a:gd name="connsiteY4" fmla="*/ 163892 h 429074"/>
                  <a:gd name="connsiteX5" fmla="*/ 158800 w 452772"/>
                  <a:gd name="connsiteY5" fmla="*/ 38431 h 429074"/>
                  <a:gd name="connsiteX0" fmla="*/ 295298 w 452772"/>
                  <a:gd name="connsiteY0" fmla="*/ 19878 h 390643"/>
                  <a:gd name="connsiteX1" fmla="*/ 452772 w 452772"/>
                  <a:gd name="connsiteY1" fmla="*/ 125461 h 390643"/>
                  <a:gd name="connsiteX2" fmla="*/ 366300 w 452772"/>
                  <a:gd name="connsiteY2" fmla="*/ 390643 h 390643"/>
                  <a:gd name="connsiteX3" fmla="*/ 86472 w 452772"/>
                  <a:gd name="connsiteY3" fmla="*/ 390643 h 390643"/>
                  <a:gd name="connsiteX4" fmla="*/ 0 w 452772"/>
                  <a:gd name="connsiteY4" fmla="*/ 125461 h 390643"/>
                  <a:gd name="connsiteX5" fmla="*/ 158800 w 452772"/>
                  <a:gd name="connsiteY5" fmla="*/ 0 h 390643"/>
                  <a:gd name="connsiteX0" fmla="*/ 276744 w 452772"/>
                  <a:gd name="connsiteY0" fmla="*/ 0 h 391969"/>
                  <a:gd name="connsiteX1" fmla="*/ 452772 w 452772"/>
                  <a:gd name="connsiteY1" fmla="*/ 126787 h 391969"/>
                  <a:gd name="connsiteX2" fmla="*/ 366300 w 452772"/>
                  <a:gd name="connsiteY2" fmla="*/ 391969 h 391969"/>
                  <a:gd name="connsiteX3" fmla="*/ 86472 w 452772"/>
                  <a:gd name="connsiteY3" fmla="*/ 391969 h 391969"/>
                  <a:gd name="connsiteX4" fmla="*/ 0 w 452772"/>
                  <a:gd name="connsiteY4" fmla="*/ 126787 h 391969"/>
                  <a:gd name="connsiteX5" fmla="*/ 158800 w 452772"/>
                  <a:gd name="connsiteY5" fmla="*/ 1326 h 391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2772" h="391969">
                    <a:moveTo>
                      <a:pt x="276744" y="0"/>
                    </a:moveTo>
                    <a:lnTo>
                      <a:pt x="452772" y="126787"/>
                    </a:lnTo>
                    <a:lnTo>
                      <a:pt x="366300" y="391969"/>
                    </a:lnTo>
                    <a:lnTo>
                      <a:pt x="86472" y="391969"/>
                    </a:lnTo>
                    <a:lnTo>
                      <a:pt x="0" y="126787"/>
                    </a:lnTo>
                    <a:cubicBezTo>
                      <a:pt x="75462" y="72156"/>
                      <a:pt x="158800" y="1326"/>
                      <a:pt x="158800" y="1326"/>
                    </a:cubicBezTo>
                  </a:path>
                </a:pathLst>
              </a:custGeom>
              <a:solidFill>
                <a:srgbClr val="00B050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 b="1"/>
              </a:p>
            </p:txBody>
          </p:sp>
          <p:sp>
            <p:nvSpPr>
              <p:cNvPr id="226" name="TextBox 225"/>
              <p:cNvSpPr txBox="1"/>
              <p:nvPr/>
            </p:nvSpPr>
            <p:spPr>
              <a:xfrm>
                <a:off x="4629250" y="3824029"/>
                <a:ext cx="290429" cy="286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/>
                  <a:t>O</a:t>
                </a:r>
              </a:p>
            </p:txBody>
          </p:sp>
          <p:cxnSp>
            <p:nvCxnSpPr>
              <p:cNvPr id="227" name="Straight Connector 226"/>
              <p:cNvCxnSpPr/>
              <p:nvPr/>
            </p:nvCxnSpPr>
            <p:spPr>
              <a:xfrm flipV="1">
                <a:off x="4551829" y="3883631"/>
                <a:ext cx="0" cy="274843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 rot="-2160000" flipH="1" flipV="1">
                <a:off x="4392528" y="3662595"/>
                <a:ext cx="90578" cy="263268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9" name="Oval 52"/>
              <p:cNvSpPr>
                <a:spLocks noChangeArrowheads="1"/>
              </p:cNvSpPr>
              <p:nvPr/>
            </p:nvSpPr>
            <p:spPr bwMode="auto">
              <a:xfrm>
                <a:off x="4011212" y="3521930"/>
                <a:ext cx="312592" cy="311702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rgbClr val="FFC000"/>
                </a:solidFill>
                <a:round/>
                <a:headEnd/>
                <a:tailEnd/>
              </a:ln>
              <a:effectLst/>
            </p:spPr>
            <p:txBody>
              <a:bodyPr wrap="none" anchor="ctr" anchorCtr="1"/>
              <a:lstStyle/>
              <a:p>
                <a:pPr algn="ctr"/>
                <a:r>
                  <a:rPr lang="en-US" sz="2000" b="1" dirty="0">
                    <a:latin typeface="Calibri" pitchFamily="34" charset="0"/>
                  </a:rPr>
                  <a:t>P</a:t>
                </a:r>
              </a:p>
            </p:txBody>
          </p:sp>
          <p:cxnSp>
            <p:nvCxnSpPr>
              <p:cNvPr id="230" name="Straight Connector 229"/>
              <p:cNvCxnSpPr/>
              <p:nvPr/>
            </p:nvCxnSpPr>
            <p:spPr>
              <a:xfrm rot="16200000" flipH="1" flipV="1">
                <a:off x="5098210" y="3981551"/>
                <a:ext cx="90578" cy="263268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1" name="Text Box 50"/>
              <p:cNvSpPr txBox="1">
                <a:spLocks noChangeArrowheads="1"/>
              </p:cNvSpPr>
              <p:nvPr/>
            </p:nvSpPr>
            <p:spPr bwMode="auto">
              <a:xfrm>
                <a:off x="5275133" y="3808943"/>
                <a:ext cx="531119" cy="50448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663300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663300"/>
                    </a:solidFill>
                    <a:latin typeface="Calibri" pitchFamily="34" charset="0"/>
                  </a:rPr>
                  <a:t>ACG</a:t>
                </a:r>
                <a:br>
                  <a:rPr lang="en-US" sz="2000" b="1" dirty="0">
                    <a:solidFill>
                      <a:srgbClr val="663300"/>
                    </a:solidFill>
                    <a:latin typeface="Calibri" pitchFamily="34" charset="0"/>
                  </a:rPr>
                </a:br>
                <a:r>
                  <a:rPr lang="en-US" sz="2000" b="1" dirty="0">
                    <a:solidFill>
                      <a:srgbClr val="663300"/>
                    </a:solidFill>
                    <a:latin typeface="Calibri" pitchFamily="34" charset="0"/>
                  </a:rPr>
                  <a:t>or U</a:t>
                </a:r>
              </a:p>
            </p:txBody>
          </p:sp>
        </p:grpSp>
        <p:grpSp>
          <p:nvGrpSpPr>
            <p:cNvPr id="222" name="Group 221"/>
            <p:cNvGrpSpPr/>
            <p:nvPr/>
          </p:nvGrpSpPr>
          <p:grpSpPr>
            <a:xfrm>
              <a:off x="4865306" y="4463491"/>
              <a:ext cx="593951" cy="417415"/>
              <a:chOff x="4865306" y="4463491"/>
              <a:chExt cx="593951" cy="417415"/>
            </a:xfrm>
          </p:grpSpPr>
          <p:sp>
            <p:nvSpPr>
              <p:cNvPr id="223" name="TextBox 222"/>
              <p:cNvSpPr txBox="1"/>
              <p:nvPr/>
            </p:nvSpPr>
            <p:spPr>
              <a:xfrm>
                <a:off x="4879840" y="4480796"/>
                <a:ext cx="57941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OH</a:t>
                </a:r>
              </a:p>
            </p:txBody>
          </p:sp>
          <p:cxnSp>
            <p:nvCxnSpPr>
              <p:cNvPr id="224" name="Straight Connector 223"/>
              <p:cNvCxnSpPr/>
              <p:nvPr/>
            </p:nvCxnSpPr>
            <p:spPr>
              <a:xfrm>
                <a:off x="4865306" y="4463491"/>
                <a:ext cx="108342" cy="13081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2" name="Group 231"/>
          <p:cNvGrpSpPr/>
          <p:nvPr/>
        </p:nvGrpSpPr>
        <p:grpSpPr>
          <a:xfrm>
            <a:off x="247654" y="3653091"/>
            <a:ext cx="2505648" cy="1687590"/>
            <a:chOff x="3597201" y="3193316"/>
            <a:chExt cx="2505648" cy="1687590"/>
          </a:xfrm>
        </p:grpSpPr>
        <p:grpSp>
          <p:nvGrpSpPr>
            <p:cNvPr id="233" name="Group 232"/>
            <p:cNvGrpSpPr/>
            <p:nvPr/>
          </p:nvGrpSpPr>
          <p:grpSpPr>
            <a:xfrm>
              <a:off x="3597201" y="3193316"/>
              <a:ext cx="2505648" cy="1270175"/>
              <a:chOff x="4011212" y="3521930"/>
              <a:chExt cx="1795040" cy="909950"/>
            </a:xfrm>
          </p:grpSpPr>
          <p:sp>
            <p:nvSpPr>
              <p:cNvPr id="237" name="AutoShape 48"/>
              <p:cNvSpPr>
                <a:spLocks noChangeArrowheads="1"/>
              </p:cNvSpPr>
              <p:nvPr/>
            </p:nvSpPr>
            <p:spPr bwMode="auto">
              <a:xfrm>
                <a:off x="4553379" y="4039911"/>
                <a:ext cx="452772" cy="391969"/>
              </a:xfrm>
              <a:custGeom>
                <a:avLst/>
                <a:gdLst>
                  <a:gd name="connsiteX0" fmla="*/ 0 w 452772"/>
                  <a:gd name="connsiteY0" fmla="*/ 163892 h 429075"/>
                  <a:gd name="connsiteX1" fmla="*/ 226386 w 452772"/>
                  <a:gd name="connsiteY1" fmla="*/ 0 h 429075"/>
                  <a:gd name="connsiteX2" fmla="*/ 452772 w 452772"/>
                  <a:gd name="connsiteY2" fmla="*/ 163892 h 429075"/>
                  <a:gd name="connsiteX3" fmla="*/ 366300 w 452772"/>
                  <a:gd name="connsiteY3" fmla="*/ 429074 h 429075"/>
                  <a:gd name="connsiteX4" fmla="*/ 86472 w 452772"/>
                  <a:gd name="connsiteY4" fmla="*/ 429074 h 429075"/>
                  <a:gd name="connsiteX5" fmla="*/ 0 w 452772"/>
                  <a:gd name="connsiteY5" fmla="*/ 163892 h 429075"/>
                  <a:gd name="connsiteX0" fmla="*/ 226386 w 452772"/>
                  <a:gd name="connsiteY0" fmla="*/ 0 h 429074"/>
                  <a:gd name="connsiteX1" fmla="*/ 452772 w 452772"/>
                  <a:gd name="connsiteY1" fmla="*/ 163892 h 429074"/>
                  <a:gd name="connsiteX2" fmla="*/ 366300 w 452772"/>
                  <a:gd name="connsiteY2" fmla="*/ 429074 h 429074"/>
                  <a:gd name="connsiteX3" fmla="*/ 86472 w 452772"/>
                  <a:gd name="connsiteY3" fmla="*/ 429074 h 429074"/>
                  <a:gd name="connsiteX4" fmla="*/ 0 w 452772"/>
                  <a:gd name="connsiteY4" fmla="*/ 163892 h 429074"/>
                  <a:gd name="connsiteX5" fmla="*/ 317826 w 452772"/>
                  <a:gd name="connsiteY5" fmla="*/ 91440 h 429074"/>
                  <a:gd name="connsiteX0" fmla="*/ 226386 w 452772"/>
                  <a:gd name="connsiteY0" fmla="*/ 0 h 429074"/>
                  <a:gd name="connsiteX1" fmla="*/ 452772 w 452772"/>
                  <a:gd name="connsiteY1" fmla="*/ 163892 h 429074"/>
                  <a:gd name="connsiteX2" fmla="*/ 366300 w 452772"/>
                  <a:gd name="connsiteY2" fmla="*/ 429074 h 429074"/>
                  <a:gd name="connsiteX3" fmla="*/ 86472 w 452772"/>
                  <a:gd name="connsiteY3" fmla="*/ 429074 h 429074"/>
                  <a:gd name="connsiteX4" fmla="*/ 0 w 452772"/>
                  <a:gd name="connsiteY4" fmla="*/ 163892 h 429074"/>
                  <a:gd name="connsiteX5" fmla="*/ 158800 w 452772"/>
                  <a:gd name="connsiteY5" fmla="*/ 38431 h 429074"/>
                  <a:gd name="connsiteX0" fmla="*/ 295298 w 452772"/>
                  <a:gd name="connsiteY0" fmla="*/ 19878 h 390643"/>
                  <a:gd name="connsiteX1" fmla="*/ 452772 w 452772"/>
                  <a:gd name="connsiteY1" fmla="*/ 125461 h 390643"/>
                  <a:gd name="connsiteX2" fmla="*/ 366300 w 452772"/>
                  <a:gd name="connsiteY2" fmla="*/ 390643 h 390643"/>
                  <a:gd name="connsiteX3" fmla="*/ 86472 w 452772"/>
                  <a:gd name="connsiteY3" fmla="*/ 390643 h 390643"/>
                  <a:gd name="connsiteX4" fmla="*/ 0 w 452772"/>
                  <a:gd name="connsiteY4" fmla="*/ 125461 h 390643"/>
                  <a:gd name="connsiteX5" fmla="*/ 158800 w 452772"/>
                  <a:gd name="connsiteY5" fmla="*/ 0 h 390643"/>
                  <a:gd name="connsiteX0" fmla="*/ 276744 w 452772"/>
                  <a:gd name="connsiteY0" fmla="*/ 0 h 391969"/>
                  <a:gd name="connsiteX1" fmla="*/ 452772 w 452772"/>
                  <a:gd name="connsiteY1" fmla="*/ 126787 h 391969"/>
                  <a:gd name="connsiteX2" fmla="*/ 366300 w 452772"/>
                  <a:gd name="connsiteY2" fmla="*/ 391969 h 391969"/>
                  <a:gd name="connsiteX3" fmla="*/ 86472 w 452772"/>
                  <a:gd name="connsiteY3" fmla="*/ 391969 h 391969"/>
                  <a:gd name="connsiteX4" fmla="*/ 0 w 452772"/>
                  <a:gd name="connsiteY4" fmla="*/ 126787 h 391969"/>
                  <a:gd name="connsiteX5" fmla="*/ 158800 w 452772"/>
                  <a:gd name="connsiteY5" fmla="*/ 1326 h 391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2772" h="391969">
                    <a:moveTo>
                      <a:pt x="276744" y="0"/>
                    </a:moveTo>
                    <a:lnTo>
                      <a:pt x="452772" y="126787"/>
                    </a:lnTo>
                    <a:lnTo>
                      <a:pt x="366300" y="391969"/>
                    </a:lnTo>
                    <a:lnTo>
                      <a:pt x="86472" y="391969"/>
                    </a:lnTo>
                    <a:lnTo>
                      <a:pt x="0" y="126787"/>
                    </a:lnTo>
                    <a:cubicBezTo>
                      <a:pt x="75462" y="72156"/>
                      <a:pt x="158800" y="1326"/>
                      <a:pt x="158800" y="1326"/>
                    </a:cubicBezTo>
                  </a:path>
                </a:pathLst>
              </a:custGeom>
              <a:solidFill>
                <a:srgbClr val="00B050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 b="1"/>
              </a:p>
            </p:txBody>
          </p:sp>
          <p:sp>
            <p:nvSpPr>
              <p:cNvPr id="238" name="TextBox 237"/>
              <p:cNvSpPr txBox="1"/>
              <p:nvPr/>
            </p:nvSpPr>
            <p:spPr>
              <a:xfrm>
                <a:off x="4629250" y="3824029"/>
                <a:ext cx="290429" cy="286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/>
                  <a:t>O</a:t>
                </a:r>
              </a:p>
            </p:txBody>
          </p:sp>
          <p:cxnSp>
            <p:nvCxnSpPr>
              <p:cNvPr id="239" name="Straight Connector 238"/>
              <p:cNvCxnSpPr/>
              <p:nvPr/>
            </p:nvCxnSpPr>
            <p:spPr>
              <a:xfrm flipV="1">
                <a:off x="4551829" y="3883631"/>
                <a:ext cx="0" cy="274843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>
              <a:xfrm rot="-2160000" flipH="1" flipV="1">
                <a:off x="4392528" y="3662595"/>
                <a:ext cx="90578" cy="263268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1" name="Oval 52"/>
              <p:cNvSpPr>
                <a:spLocks noChangeArrowheads="1"/>
              </p:cNvSpPr>
              <p:nvPr/>
            </p:nvSpPr>
            <p:spPr bwMode="auto">
              <a:xfrm>
                <a:off x="4011212" y="3521930"/>
                <a:ext cx="312592" cy="311702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rgbClr val="FFC000"/>
                </a:solidFill>
                <a:round/>
                <a:headEnd/>
                <a:tailEnd/>
              </a:ln>
              <a:effectLst/>
            </p:spPr>
            <p:txBody>
              <a:bodyPr wrap="none" anchor="ctr" anchorCtr="1"/>
              <a:lstStyle/>
              <a:p>
                <a:pPr algn="ctr"/>
                <a:r>
                  <a:rPr lang="en-US" sz="2000" b="1" dirty="0">
                    <a:latin typeface="Calibri" pitchFamily="34" charset="0"/>
                  </a:rPr>
                  <a:t>P</a:t>
                </a:r>
              </a:p>
            </p:txBody>
          </p:sp>
          <p:cxnSp>
            <p:nvCxnSpPr>
              <p:cNvPr id="242" name="Straight Connector 241"/>
              <p:cNvCxnSpPr/>
              <p:nvPr/>
            </p:nvCxnSpPr>
            <p:spPr>
              <a:xfrm rot="16200000" flipH="1" flipV="1">
                <a:off x="5098210" y="3981551"/>
                <a:ext cx="90578" cy="263268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3" name="Text Box 50"/>
              <p:cNvSpPr txBox="1">
                <a:spLocks noChangeArrowheads="1"/>
              </p:cNvSpPr>
              <p:nvPr/>
            </p:nvSpPr>
            <p:spPr bwMode="auto">
              <a:xfrm>
                <a:off x="5275133" y="3808943"/>
                <a:ext cx="531119" cy="50448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663300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663300"/>
                    </a:solidFill>
                    <a:latin typeface="Calibri" pitchFamily="34" charset="0"/>
                  </a:rPr>
                  <a:t>ACG</a:t>
                </a:r>
                <a:br>
                  <a:rPr lang="en-US" sz="2000" b="1" dirty="0">
                    <a:solidFill>
                      <a:srgbClr val="663300"/>
                    </a:solidFill>
                    <a:latin typeface="Calibri" pitchFamily="34" charset="0"/>
                  </a:rPr>
                </a:br>
                <a:r>
                  <a:rPr lang="en-US" sz="2000" b="1" dirty="0">
                    <a:solidFill>
                      <a:srgbClr val="663300"/>
                    </a:solidFill>
                    <a:latin typeface="Calibri" pitchFamily="34" charset="0"/>
                  </a:rPr>
                  <a:t>or U</a:t>
                </a:r>
              </a:p>
            </p:txBody>
          </p:sp>
        </p:grpSp>
        <p:grpSp>
          <p:nvGrpSpPr>
            <p:cNvPr id="234" name="Group 233"/>
            <p:cNvGrpSpPr/>
            <p:nvPr/>
          </p:nvGrpSpPr>
          <p:grpSpPr>
            <a:xfrm>
              <a:off x="4865306" y="4463491"/>
              <a:ext cx="593951" cy="417415"/>
              <a:chOff x="4865306" y="4463491"/>
              <a:chExt cx="593951" cy="417415"/>
            </a:xfrm>
          </p:grpSpPr>
          <p:sp>
            <p:nvSpPr>
              <p:cNvPr id="235" name="TextBox 234"/>
              <p:cNvSpPr txBox="1"/>
              <p:nvPr/>
            </p:nvSpPr>
            <p:spPr>
              <a:xfrm>
                <a:off x="4879840" y="4480796"/>
                <a:ext cx="57941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OH</a:t>
                </a:r>
              </a:p>
            </p:txBody>
          </p:sp>
          <p:cxnSp>
            <p:nvCxnSpPr>
              <p:cNvPr id="236" name="Straight Connector 235"/>
              <p:cNvCxnSpPr/>
              <p:nvPr/>
            </p:nvCxnSpPr>
            <p:spPr>
              <a:xfrm>
                <a:off x="4865306" y="4463491"/>
                <a:ext cx="108342" cy="13081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4" name="Group 243"/>
          <p:cNvGrpSpPr/>
          <p:nvPr/>
        </p:nvGrpSpPr>
        <p:grpSpPr>
          <a:xfrm>
            <a:off x="247654" y="5043182"/>
            <a:ext cx="2505648" cy="1687590"/>
            <a:chOff x="3597201" y="3193316"/>
            <a:chExt cx="2505648" cy="1687590"/>
          </a:xfrm>
        </p:grpSpPr>
        <p:grpSp>
          <p:nvGrpSpPr>
            <p:cNvPr id="245" name="Group 244"/>
            <p:cNvGrpSpPr/>
            <p:nvPr/>
          </p:nvGrpSpPr>
          <p:grpSpPr>
            <a:xfrm>
              <a:off x="3597201" y="3193316"/>
              <a:ext cx="2505648" cy="1270175"/>
              <a:chOff x="4011212" y="3521930"/>
              <a:chExt cx="1795040" cy="909950"/>
            </a:xfrm>
          </p:grpSpPr>
          <p:sp>
            <p:nvSpPr>
              <p:cNvPr id="249" name="AutoShape 48"/>
              <p:cNvSpPr>
                <a:spLocks noChangeArrowheads="1"/>
              </p:cNvSpPr>
              <p:nvPr/>
            </p:nvSpPr>
            <p:spPr bwMode="auto">
              <a:xfrm>
                <a:off x="4553379" y="4039911"/>
                <a:ext cx="452772" cy="391969"/>
              </a:xfrm>
              <a:custGeom>
                <a:avLst/>
                <a:gdLst>
                  <a:gd name="connsiteX0" fmla="*/ 0 w 452772"/>
                  <a:gd name="connsiteY0" fmla="*/ 163892 h 429075"/>
                  <a:gd name="connsiteX1" fmla="*/ 226386 w 452772"/>
                  <a:gd name="connsiteY1" fmla="*/ 0 h 429075"/>
                  <a:gd name="connsiteX2" fmla="*/ 452772 w 452772"/>
                  <a:gd name="connsiteY2" fmla="*/ 163892 h 429075"/>
                  <a:gd name="connsiteX3" fmla="*/ 366300 w 452772"/>
                  <a:gd name="connsiteY3" fmla="*/ 429074 h 429075"/>
                  <a:gd name="connsiteX4" fmla="*/ 86472 w 452772"/>
                  <a:gd name="connsiteY4" fmla="*/ 429074 h 429075"/>
                  <a:gd name="connsiteX5" fmla="*/ 0 w 452772"/>
                  <a:gd name="connsiteY5" fmla="*/ 163892 h 429075"/>
                  <a:gd name="connsiteX0" fmla="*/ 226386 w 452772"/>
                  <a:gd name="connsiteY0" fmla="*/ 0 h 429074"/>
                  <a:gd name="connsiteX1" fmla="*/ 452772 w 452772"/>
                  <a:gd name="connsiteY1" fmla="*/ 163892 h 429074"/>
                  <a:gd name="connsiteX2" fmla="*/ 366300 w 452772"/>
                  <a:gd name="connsiteY2" fmla="*/ 429074 h 429074"/>
                  <a:gd name="connsiteX3" fmla="*/ 86472 w 452772"/>
                  <a:gd name="connsiteY3" fmla="*/ 429074 h 429074"/>
                  <a:gd name="connsiteX4" fmla="*/ 0 w 452772"/>
                  <a:gd name="connsiteY4" fmla="*/ 163892 h 429074"/>
                  <a:gd name="connsiteX5" fmla="*/ 317826 w 452772"/>
                  <a:gd name="connsiteY5" fmla="*/ 91440 h 429074"/>
                  <a:gd name="connsiteX0" fmla="*/ 226386 w 452772"/>
                  <a:gd name="connsiteY0" fmla="*/ 0 h 429074"/>
                  <a:gd name="connsiteX1" fmla="*/ 452772 w 452772"/>
                  <a:gd name="connsiteY1" fmla="*/ 163892 h 429074"/>
                  <a:gd name="connsiteX2" fmla="*/ 366300 w 452772"/>
                  <a:gd name="connsiteY2" fmla="*/ 429074 h 429074"/>
                  <a:gd name="connsiteX3" fmla="*/ 86472 w 452772"/>
                  <a:gd name="connsiteY3" fmla="*/ 429074 h 429074"/>
                  <a:gd name="connsiteX4" fmla="*/ 0 w 452772"/>
                  <a:gd name="connsiteY4" fmla="*/ 163892 h 429074"/>
                  <a:gd name="connsiteX5" fmla="*/ 158800 w 452772"/>
                  <a:gd name="connsiteY5" fmla="*/ 38431 h 429074"/>
                  <a:gd name="connsiteX0" fmla="*/ 295298 w 452772"/>
                  <a:gd name="connsiteY0" fmla="*/ 19878 h 390643"/>
                  <a:gd name="connsiteX1" fmla="*/ 452772 w 452772"/>
                  <a:gd name="connsiteY1" fmla="*/ 125461 h 390643"/>
                  <a:gd name="connsiteX2" fmla="*/ 366300 w 452772"/>
                  <a:gd name="connsiteY2" fmla="*/ 390643 h 390643"/>
                  <a:gd name="connsiteX3" fmla="*/ 86472 w 452772"/>
                  <a:gd name="connsiteY3" fmla="*/ 390643 h 390643"/>
                  <a:gd name="connsiteX4" fmla="*/ 0 w 452772"/>
                  <a:gd name="connsiteY4" fmla="*/ 125461 h 390643"/>
                  <a:gd name="connsiteX5" fmla="*/ 158800 w 452772"/>
                  <a:gd name="connsiteY5" fmla="*/ 0 h 390643"/>
                  <a:gd name="connsiteX0" fmla="*/ 276744 w 452772"/>
                  <a:gd name="connsiteY0" fmla="*/ 0 h 391969"/>
                  <a:gd name="connsiteX1" fmla="*/ 452772 w 452772"/>
                  <a:gd name="connsiteY1" fmla="*/ 126787 h 391969"/>
                  <a:gd name="connsiteX2" fmla="*/ 366300 w 452772"/>
                  <a:gd name="connsiteY2" fmla="*/ 391969 h 391969"/>
                  <a:gd name="connsiteX3" fmla="*/ 86472 w 452772"/>
                  <a:gd name="connsiteY3" fmla="*/ 391969 h 391969"/>
                  <a:gd name="connsiteX4" fmla="*/ 0 w 452772"/>
                  <a:gd name="connsiteY4" fmla="*/ 126787 h 391969"/>
                  <a:gd name="connsiteX5" fmla="*/ 158800 w 452772"/>
                  <a:gd name="connsiteY5" fmla="*/ 1326 h 391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2772" h="391969">
                    <a:moveTo>
                      <a:pt x="276744" y="0"/>
                    </a:moveTo>
                    <a:lnTo>
                      <a:pt x="452772" y="126787"/>
                    </a:lnTo>
                    <a:lnTo>
                      <a:pt x="366300" y="391969"/>
                    </a:lnTo>
                    <a:lnTo>
                      <a:pt x="86472" y="391969"/>
                    </a:lnTo>
                    <a:lnTo>
                      <a:pt x="0" y="126787"/>
                    </a:lnTo>
                    <a:cubicBezTo>
                      <a:pt x="75462" y="72156"/>
                      <a:pt x="158800" y="1326"/>
                      <a:pt x="158800" y="1326"/>
                    </a:cubicBezTo>
                  </a:path>
                </a:pathLst>
              </a:custGeom>
              <a:solidFill>
                <a:srgbClr val="00B050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 b="1"/>
              </a:p>
            </p:txBody>
          </p:sp>
          <p:sp>
            <p:nvSpPr>
              <p:cNvPr id="250" name="TextBox 249"/>
              <p:cNvSpPr txBox="1"/>
              <p:nvPr/>
            </p:nvSpPr>
            <p:spPr>
              <a:xfrm>
                <a:off x="4629250" y="3824029"/>
                <a:ext cx="290429" cy="286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/>
                  <a:t>O</a:t>
                </a:r>
              </a:p>
            </p:txBody>
          </p:sp>
          <p:cxnSp>
            <p:nvCxnSpPr>
              <p:cNvPr id="251" name="Straight Connector 250"/>
              <p:cNvCxnSpPr/>
              <p:nvPr/>
            </p:nvCxnSpPr>
            <p:spPr>
              <a:xfrm flipV="1">
                <a:off x="4551829" y="3883631"/>
                <a:ext cx="0" cy="274843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>
              <a:xfrm rot="-2160000" flipH="1" flipV="1">
                <a:off x="4392528" y="3662595"/>
                <a:ext cx="90578" cy="263268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3" name="Oval 52"/>
              <p:cNvSpPr>
                <a:spLocks noChangeArrowheads="1"/>
              </p:cNvSpPr>
              <p:nvPr/>
            </p:nvSpPr>
            <p:spPr bwMode="auto">
              <a:xfrm>
                <a:off x="4011212" y="3521930"/>
                <a:ext cx="312592" cy="311702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rgbClr val="FFC000"/>
                </a:solidFill>
                <a:round/>
                <a:headEnd/>
                <a:tailEnd/>
              </a:ln>
              <a:effectLst/>
            </p:spPr>
            <p:txBody>
              <a:bodyPr wrap="none" anchor="ctr" anchorCtr="1"/>
              <a:lstStyle/>
              <a:p>
                <a:pPr algn="ctr"/>
                <a:r>
                  <a:rPr lang="en-US" sz="2000" b="1" dirty="0">
                    <a:latin typeface="Calibri" pitchFamily="34" charset="0"/>
                  </a:rPr>
                  <a:t>P</a:t>
                </a:r>
              </a:p>
            </p:txBody>
          </p:sp>
          <p:cxnSp>
            <p:nvCxnSpPr>
              <p:cNvPr id="254" name="Straight Connector 253"/>
              <p:cNvCxnSpPr/>
              <p:nvPr/>
            </p:nvCxnSpPr>
            <p:spPr>
              <a:xfrm rot="16200000" flipH="1" flipV="1">
                <a:off x="5098210" y="3981551"/>
                <a:ext cx="90578" cy="263268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5" name="Text Box 50"/>
              <p:cNvSpPr txBox="1">
                <a:spLocks noChangeArrowheads="1"/>
              </p:cNvSpPr>
              <p:nvPr/>
            </p:nvSpPr>
            <p:spPr bwMode="auto">
              <a:xfrm>
                <a:off x="5275133" y="3808943"/>
                <a:ext cx="531119" cy="50448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663300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663300"/>
                    </a:solidFill>
                    <a:latin typeface="Calibri" pitchFamily="34" charset="0"/>
                  </a:rPr>
                  <a:t>ACG</a:t>
                </a:r>
                <a:br>
                  <a:rPr lang="en-US" sz="2000" b="1" dirty="0">
                    <a:solidFill>
                      <a:srgbClr val="663300"/>
                    </a:solidFill>
                    <a:latin typeface="Calibri" pitchFamily="34" charset="0"/>
                  </a:rPr>
                </a:br>
                <a:r>
                  <a:rPr lang="en-US" sz="2000" b="1" dirty="0">
                    <a:solidFill>
                      <a:srgbClr val="663300"/>
                    </a:solidFill>
                    <a:latin typeface="Calibri" pitchFamily="34" charset="0"/>
                  </a:rPr>
                  <a:t>or U</a:t>
                </a:r>
              </a:p>
            </p:txBody>
          </p:sp>
        </p:grpSp>
        <p:grpSp>
          <p:nvGrpSpPr>
            <p:cNvPr id="246" name="Group 245"/>
            <p:cNvGrpSpPr/>
            <p:nvPr/>
          </p:nvGrpSpPr>
          <p:grpSpPr>
            <a:xfrm>
              <a:off x="4865306" y="4463491"/>
              <a:ext cx="593951" cy="417415"/>
              <a:chOff x="4865306" y="4463491"/>
              <a:chExt cx="593951" cy="417415"/>
            </a:xfrm>
          </p:grpSpPr>
          <p:sp>
            <p:nvSpPr>
              <p:cNvPr id="247" name="TextBox 246"/>
              <p:cNvSpPr txBox="1"/>
              <p:nvPr/>
            </p:nvSpPr>
            <p:spPr>
              <a:xfrm>
                <a:off x="4879840" y="4480796"/>
                <a:ext cx="57941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OH</a:t>
                </a:r>
              </a:p>
            </p:txBody>
          </p:sp>
          <p:cxnSp>
            <p:nvCxnSpPr>
              <p:cNvPr id="248" name="Straight Connector 247"/>
              <p:cNvCxnSpPr/>
              <p:nvPr/>
            </p:nvCxnSpPr>
            <p:spPr>
              <a:xfrm>
                <a:off x="4865306" y="4463491"/>
                <a:ext cx="108342" cy="13081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16D95B0-9E7C-4CC8-9144-9930FDB1252C}"/>
              </a:ext>
            </a:extLst>
          </p:cNvPr>
          <p:cNvGrpSpPr/>
          <p:nvPr/>
        </p:nvGrpSpPr>
        <p:grpSpPr>
          <a:xfrm>
            <a:off x="247654" y="874921"/>
            <a:ext cx="658704" cy="563840"/>
            <a:chOff x="247654" y="874921"/>
            <a:chExt cx="658704" cy="563840"/>
          </a:xfrm>
        </p:grpSpPr>
        <p:cxnSp>
          <p:nvCxnSpPr>
            <p:cNvPr id="264" name="Straight Connector 263"/>
            <p:cNvCxnSpPr/>
            <p:nvPr/>
          </p:nvCxnSpPr>
          <p:spPr>
            <a:xfrm rot="19440000" flipH="1" flipV="1">
              <a:off x="779923" y="1071272"/>
              <a:ext cx="126435" cy="367489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5" name="Oval 52"/>
            <p:cNvSpPr>
              <a:spLocks noChangeArrowheads="1"/>
            </p:cNvSpPr>
            <p:nvPr/>
          </p:nvSpPr>
          <p:spPr bwMode="auto">
            <a:xfrm>
              <a:off x="247654" y="874921"/>
              <a:ext cx="436339" cy="435097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 anchorCtr="1"/>
            <a:lstStyle/>
            <a:p>
              <a:pPr algn="ctr"/>
              <a:r>
                <a:rPr lang="en-US" sz="2000" b="1" dirty="0">
                  <a:latin typeface="Calibri" pitchFamily="34" charset="0"/>
                </a:rPr>
                <a:t>P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C50A7F8-73BD-43D2-B606-FAA8E2CF31D9}"/>
              </a:ext>
            </a:extLst>
          </p:cNvPr>
          <p:cNvGrpSpPr/>
          <p:nvPr/>
        </p:nvGrpSpPr>
        <p:grpSpPr>
          <a:xfrm>
            <a:off x="1002287" y="1298407"/>
            <a:ext cx="1107423" cy="1265898"/>
            <a:chOff x="1002287" y="1296613"/>
            <a:chExt cx="1107423" cy="1265898"/>
          </a:xfrm>
        </p:grpSpPr>
        <p:sp>
          <p:nvSpPr>
            <p:cNvPr id="261" name="AutoShape 48"/>
            <p:cNvSpPr>
              <a:spLocks noChangeArrowheads="1"/>
            </p:cNvSpPr>
            <p:nvPr/>
          </p:nvSpPr>
          <p:spPr bwMode="auto">
            <a:xfrm>
              <a:off x="1004450" y="1597957"/>
              <a:ext cx="632012" cy="547139"/>
            </a:xfrm>
            <a:custGeom>
              <a:avLst/>
              <a:gdLst>
                <a:gd name="connsiteX0" fmla="*/ 0 w 452772"/>
                <a:gd name="connsiteY0" fmla="*/ 163892 h 429075"/>
                <a:gd name="connsiteX1" fmla="*/ 226386 w 452772"/>
                <a:gd name="connsiteY1" fmla="*/ 0 h 429075"/>
                <a:gd name="connsiteX2" fmla="*/ 452772 w 452772"/>
                <a:gd name="connsiteY2" fmla="*/ 163892 h 429075"/>
                <a:gd name="connsiteX3" fmla="*/ 366300 w 452772"/>
                <a:gd name="connsiteY3" fmla="*/ 429074 h 429075"/>
                <a:gd name="connsiteX4" fmla="*/ 86472 w 452772"/>
                <a:gd name="connsiteY4" fmla="*/ 429074 h 429075"/>
                <a:gd name="connsiteX5" fmla="*/ 0 w 452772"/>
                <a:gd name="connsiteY5" fmla="*/ 163892 h 429075"/>
                <a:gd name="connsiteX0" fmla="*/ 226386 w 452772"/>
                <a:gd name="connsiteY0" fmla="*/ 0 h 429074"/>
                <a:gd name="connsiteX1" fmla="*/ 452772 w 452772"/>
                <a:gd name="connsiteY1" fmla="*/ 163892 h 429074"/>
                <a:gd name="connsiteX2" fmla="*/ 366300 w 452772"/>
                <a:gd name="connsiteY2" fmla="*/ 429074 h 429074"/>
                <a:gd name="connsiteX3" fmla="*/ 86472 w 452772"/>
                <a:gd name="connsiteY3" fmla="*/ 429074 h 429074"/>
                <a:gd name="connsiteX4" fmla="*/ 0 w 452772"/>
                <a:gd name="connsiteY4" fmla="*/ 163892 h 429074"/>
                <a:gd name="connsiteX5" fmla="*/ 317826 w 452772"/>
                <a:gd name="connsiteY5" fmla="*/ 91440 h 429074"/>
                <a:gd name="connsiteX0" fmla="*/ 226386 w 452772"/>
                <a:gd name="connsiteY0" fmla="*/ 0 h 429074"/>
                <a:gd name="connsiteX1" fmla="*/ 452772 w 452772"/>
                <a:gd name="connsiteY1" fmla="*/ 163892 h 429074"/>
                <a:gd name="connsiteX2" fmla="*/ 366300 w 452772"/>
                <a:gd name="connsiteY2" fmla="*/ 429074 h 429074"/>
                <a:gd name="connsiteX3" fmla="*/ 86472 w 452772"/>
                <a:gd name="connsiteY3" fmla="*/ 429074 h 429074"/>
                <a:gd name="connsiteX4" fmla="*/ 0 w 452772"/>
                <a:gd name="connsiteY4" fmla="*/ 163892 h 429074"/>
                <a:gd name="connsiteX5" fmla="*/ 158800 w 452772"/>
                <a:gd name="connsiteY5" fmla="*/ 38431 h 429074"/>
                <a:gd name="connsiteX0" fmla="*/ 295298 w 452772"/>
                <a:gd name="connsiteY0" fmla="*/ 19878 h 390643"/>
                <a:gd name="connsiteX1" fmla="*/ 452772 w 452772"/>
                <a:gd name="connsiteY1" fmla="*/ 125461 h 390643"/>
                <a:gd name="connsiteX2" fmla="*/ 366300 w 452772"/>
                <a:gd name="connsiteY2" fmla="*/ 390643 h 390643"/>
                <a:gd name="connsiteX3" fmla="*/ 86472 w 452772"/>
                <a:gd name="connsiteY3" fmla="*/ 390643 h 390643"/>
                <a:gd name="connsiteX4" fmla="*/ 0 w 452772"/>
                <a:gd name="connsiteY4" fmla="*/ 125461 h 390643"/>
                <a:gd name="connsiteX5" fmla="*/ 158800 w 452772"/>
                <a:gd name="connsiteY5" fmla="*/ 0 h 390643"/>
                <a:gd name="connsiteX0" fmla="*/ 276744 w 452772"/>
                <a:gd name="connsiteY0" fmla="*/ 0 h 391969"/>
                <a:gd name="connsiteX1" fmla="*/ 452772 w 452772"/>
                <a:gd name="connsiteY1" fmla="*/ 126787 h 391969"/>
                <a:gd name="connsiteX2" fmla="*/ 366300 w 452772"/>
                <a:gd name="connsiteY2" fmla="*/ 391969 h 391969"/>
                <a:gd name="connsiteX3" fmla="*/ 86472 w 452772"/>
                <a:gd name="connsiteY3" fmla="*/ 391969 h 391969"/>
                <a:gd name="connsiteX4" fmla="*/ 0 w 452772"/>
                <a:gd name="connsiteY4" fmla="*/ 126787 h 391969"/>
                <a:gd name="connsiteX5" fmla="*/ 158800 w 452772"/>
                <a:gd name="connsiteY5" fmla="*/ 1326 h 391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2772" h="391969">
                  <a:moveTo>
                    <a:pt x="276744" y="0"/>
                  </a:moveTo>
                  <a:lnTo>
                    <a:pt x="452772" y="126787"/>
                  </a:lnTo>
                  <a:lnTo>
                    <a:pt x="366300" y="391969"/>
                  </a:lnTo>
                  <a:lnTo>
                    <a:pt x="86472" y="391969"/>
                  </a:lnTo>
                  <a:lnTo>
                    <a:pt x="0" y="126787"/>
                  </a:lnTo>
                  <a:cubicBezTo>
                    <a:pt x="75462" y="72156"/>
                    <a:pt x="158800" y="1326"/>
                    <a:pt x="158800" y="1326"/>
                  </a:cubicBezTo>
                </a:path>
              </a:pathLst>
            </a:custGeom>
            <a:solidFill>
              <a:srgbClr val="00B05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endParaRPr lang="en-US" b="1"/>
            </a:p>
          </p:txBody>
        </p:sp>
        <p:sp>
          <p:nvSpPr>
            <p:cNvPr id="262" name="TextBox 261"/>
            <p:cNvSpPr txBox="1"/>
            <p:nvPr/>
          </p:nvSpPr>
          <p:spPr>
            <a:xfrm>
              <a:off x="1110357" y="1296613"/>
              <a:ext cx="4054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O</a:t>
              </a:r>
            </a:p>
          </p:txBody>
        </p:sp>
        <p:cxnSp>
          <p:nvCxnSpPr>
            <p:cNvPr id="263" name="Straight Connector 262"/>
            <p:cNvCxnSpPr/>
            <p:nvPr/>
          </p:nvCxnSpPr>
          <p:spPr>
            <a:xfrm flipV="1">
              <a:off x="1002287" y="1379810"/>
              <a:ext cx="0" cy="383646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8" name="Group 257"/>
            <p:cNvGrpSpPr/>
            <p:nvPr/>
          </p:nvGrpSpPr>
          <p:grpSpPr>
            <a:xfrm>
              <a:off x="1515759" y="2145096"/>
              <a:ext cx="593951" cy="417415"/>
              <a:chOff x="4865306" y="4463491"/>
              <a:chExt cx="593951" cy="417415"/>
            </a:xfrm>
          </p:grpSpPr>
          <p:sp>
            <p:nvSpPr>
              <p:cNvPr id="259" name="TextBox 258"/>
              <p:cNvSpPr txBox="1"/>
              <p:nvPr/>
            </p:nvSpPr>
            <p:spPr>
              <a:xfrm>
                <a:off x="4879840" y="4480796"/>
                <a:ext cx="57941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OH</a:t>
                </a:r>
              </a:p>
            </p:txBody>
          </p:sp>
          <p:cxnSp>
            <p:nvCxnSpPr>
              <p:cNvPr id="260" name="Straight Connector 259"/>
              <p:cNvCxnSpPr/>
              <p:nvPr/>
            </p:nvCxnSpPr>
            <p:spPr>
              <a:xfrm>
                <a:off x="4865306" y="4463491"/>
                <a:ext cx="108342" cy="13081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1" name="Group 270"/>
          <p:cNvGrpSpPr/>
          <p:nvPr/>
        </p:nvGrpSpPr>
        <p:grpSpPr>
          <a:xfrm>
            <a:off x="571250" y="6303515"/>
            <a:ext cx="579417" cy="417415"/>
            <a:chOff x="3920797" y="4463491"/>
            <a:chExt cx="579417" cy="417415"/>
          </a:xfrm>
        </p:grpSpPr>
        <p:sp>
          <p:nvSpPr>
            <p:cNvPr id="272" name="TextBox 271"/>
            <p:cNvSpPr txBox="1"/>
            <p:nvPr/>
          </p:nvSpPr>
          <p:spPr>
            <a:xfrm>
              <a:off x="3920797" y="4480796"/>
              <a:ext cx="5794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HO</a:t>
              </a:r>
            </a:p>
          </p:txBody>
        </p:sp>
        <p:cxnSp>
          <p:nvCxnSpPr>
            <p:cNvPr id="273" name="Straight Connector 272"/>
            <p:cNvCxnSpPr/>
            <p:nvPr/>
          </p:nvCxnSpPr>
          <p:spPr>
            <a:xfrm flipH="1">
              <a:off x="4366908" y="4463491"/>
              <a:ext cx="108342" cy="13081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47654" y="328866"/>
            <a:ext cx="2232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</a:rPr>
              <a:t>RNA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59FD9D8-738B-4061-8492-52C6A1C5D01B}"/>
              </a:ext>
            </a:extLst>
          </p:cNvPr>
          <p:cNvSpPr txBox="1"/>
          <p:nvPr/>
        </p:nvSpPr>
        <p:spPr>
          <a:xfrm>
            <a:off x="3857252" y="648453"/>
            <a:ext cx="47390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Draw a simplified RNA nucleotide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Draw four RNA nucleotides bound together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BDC0AC2-1F03-4892-A8D2-C84F0AFDD596}"/>
              </a:ext>
            </a:extLst>
          </p:cNvPr>
          <p:cNvGrpSpPr/>
          <p:nvPr/>
        </p:nvGrpSpPr>
        <p:grpSpPr>
          <a:xfrm>
            <a:off x="1644438" y="1275555"/>
            <a:ext cx="1108864" cy="704193"/>
            <a:chOff x="1644438" y="1275555"/>
            <a:chExt cx="1108864" cy="704193"/>
          </a:xfrm>
        </p:grpSpPr>
        <p:sp>
          <p:nvSpPr>
            <p:cNvPr id="267" name="Text Box 50"/>
            <p:cNvSpPr txBox="1">
              <a:spLocks noChangeArrowheads="1"/>
            </p:cNvSpPr>
            <p:nvPr/>
          </p:nvSpPr>
          <p:spPr bwMode="auto">
            <a:xfrm>
              <a:off x="2011927" y="1275555"/>
              <a:ext cx="741375" cy="70419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6633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>
                  <a:solidFill>
                    <a:srgbClr val="663300"/>
                  </a:solidFill>
                  <a:latin typeface="Calibri" pitchFamily="34" charset="0"/>
                </a:rPr>
                <a:t>ACG</a:t>
              </a:r>
              <a:br>
                <a:rPr lang="en-US" sz="2000" b="1" dirty="0">
                  <a:solidFill>
                    <a:srgbClr val="663300"/>
                  </a:solidFill>
                  <a:latin typeface="Calibri" pitchFamily="34" charset="0"/>
                </a:rPr>
              </a:br>
              <a:r>
                <a:rPr lang="en-US" sz="2000" b="1" dirty="0">
                  <a:solidFill>
                    <a:srgbClr val="663300"/>
                  </a:solidFill>
                  <a:latin typeface="Calibri" pitchFamily="34" charset="0"/>
                </a:rPr>
                <a:t>or U</a:t>
              </a: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44CA2873-7714-4137-92D3-1085D12CBC53}"/>
                </a:ext>
              </a:extLst>
            </p:cNvPr>
            <p:cNvCxnSpPr/>
            <p:nvPr/>
          </p:nvCxnSpPr>
          <p:spPr>
            <a:xfrm rot="16200000" flipH="1" flipV="1">
              <a:off x="1764965" y="1516494"/>
              <a:ext cx="126435" cy="367489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9B43F8C-80B2-46AF-B019-A93A73A3B9E7}"/>
              </a:ext>
            </a:extLst>
          </p:cNvPr>
          <p:cNvGrpSpPr/>
          <p:nvPr/>
        </p:nvGrpSpPr>
        <p:grpSpPr>
          <a:xfrm>
            <a:off x="571250" y="2146890"/>
            <a:ext cx="579417" cy="417415"/>
            <a:chOff x="571250" y="2146890"/>
            <a:chExt cx="579417" cy="417415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EC96915-1EAC-4481-848D-DD3C624064C2}"/>
                </a:ext>
              </a:extLst>
            </p:cNvPr>
            <p:cNvSpPr txBox="1"/>
            <p:nvPr/>
          </p:nvSpPr>
          <p:spPr>
            <a:xfrm>
              <a:off x="571250" y="2164195"/>
              <a:ext cx="5794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HO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A303948-D576-4510-8F11-4529E6ADAD1C}"/>
                </a:ext>
              </a:extLst>
            </p:cNvPr>
            <p:cNvCxnSpPr/>
            <p:nvPr/>
          </p:nvCxnSpPr>
          <p:spPr>
            <a:xfrm flipH="1">
              <a:off x="1017361" y="2146890"/>
              <a:ext cx="108342" cy="13081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048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662363" y="327025"/>
            <a:ext cx="2919412" cy="1866900"/>
          </a:xfrm>
          <a:prstGeom prst="rect">
            <a:avLst/>
          </a:prstGeom>
          <a:solidFill>
            <a:srgbClr val="FFF2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0163" y="420688"/>
            <a:ext cx="3656012" cy="649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7475" indent="-1174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95288" indent="-163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796925" indent="-1047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Char char="•"/>
            </a:pPr>
            <a:r>
              <a:rPr lang="en-US" sz="1600" b="1" u="sng" dirty="0">
                <a:latin typeface="Calibri" pitchFamily="34" charset="0"/>
              </a:rPr>
              <a:t>Deoxyribonucleotide</a:t>
            </a:r>
            <a:r>
              <a:rPr lang="en-US" sz="1600" dirty="0">
                <a:latin typeface="Calibri" pitchFamily="34" charset="0"/>
              </a:rPr>
              <a:t>:  </a:t>
            </a:r>
            <a:r>
              <a:rPr lang="en-US" sz="1400" dirty="0">
                <a:latin typeface="Calibri" pitchFamily="34" charset="0"/>
              </a:rPr>
              <a:t>Monomer of DNA</a:t>
            </a:r>
          </a:p>
          <a:p>
            <a:pPr lvl="1">
              <a:buFontTx/>
              <a:buChar char="•"/>
            </a:pPr>
            <a:r>
              <a:rPr lang="en-US" sz="1600" b="1" u="sng" dirty="0">
                <a:solidFill>
                  <a:srgbClr val="7030A0"/>
                </a:solidFill>
                <a:latin typeface="Calibri" pitchFamily="34" charset="0"/>
              </a:rPr>
              <a:t>Deoxy</a:t>
            </a:r>
            <a:r>
              <a:rPr lang="en-US" sz="1600" dirty="0">
                <a:solidFill>
                  <a:srgbClr val="7030A0"/>
                </a:solidFill>
                <a:latin typeface="Calibri" pitchFamily="34" charset="0"/>
              </a:rPr>
              <a:t>ribose (OH replaced with H)</a:t>
            </a:r>
          </a:p>
          <a:p>
            <a:pPr lvl="1">
              <a:buFontTx/>
              <a:buChar char="•"/>
            </a:pPr>
            <a:r>
              <a:rPr lang="en-US" sz="1600" dirty="0">
                <a:solidFill>
                  <a:srgbClr val="996633"/>
                </a:solidFill>
                <a:latin typeface="Calibri" pitchFamily="34" charset="0"/>
              </a:rPr>
              <a:t>Phosphate group (acidic)</a:t>
            </a:r>
          </a:p>
          <a:p>
            <a:pPr lvl="1">
              <a:buFontTx/>
              <a:buChar char="•"/>
            </a:pP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Nitrogen containing Base Group </a:t>
            </a:r>
            <a:r>
              <a:rPr lang="en-US" sz="1600" i="1" dirty="0">
                <a:solidFill>
                  <a:srgbClr val="FF0000"/>
                </a:solidFill>
                <a:latin typeface="Calibri" pitchFamily="34" charset="0"/>
              </a:rPr>
              <a:t>(i.e. not an acid) 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determines the identity of the nucleotide</a:t>
            </a:r>
          </a:p>
          <a:p>
            <a:pPr>
              <a:buFontTx/>
              <a:buChar char="•"/>
            </a:pPr>
            <a:r>
              <a:rPr lang="en-US" sz="1600" b="1" dirty="0">
                <a:latin typeface="Calibri" pitchFamily="34" charset="0"/>
              </a:rPr>
              <a:t>Uracil</a:t>
            </a:r>
            <a:r>
              <a:rPr lang="en-US" sz="1600" dirty="0">
                <a:latin typeface="Calibri" pitchFamily="34" charset="0"/>
              </a:rPr>
              <a:t> is replaced with Thymine</a:t>
            </a:r>
          </a:p>
          <a:p>
            <a:pPr>
              <a:buFontTx/>
              <a:buChar char="•"/>
            </a:pPr>
            <a:r>
              <a:rPr lang="en-US" sz="1600" dirty="0">
                <a:latin typeface="Calibri" pitchFamily="34" charset="0"/>
              </a:rPr>
              <a:t>Condensation forms Covalent bonds between the  sugar and phosphate group to link adjacent nucleotides</a:t>
            </a:r>
          </a:p>
          <a:p>
            <a:pPr>
              <a:buFontTx/>
              <a:buChar char="•"/>
            </a:pPr>
            <a:r>
              <a:rPr lang="en-US" sz="1600" b="1" u="sng" dirty="0">
                <a:latin typeface="Calibri" pitchFamily="34" charset="0"/>
              </a:rPr>
              <a:t>Deoxyribonucleic acid (DNA)</a:t>
            </a:r>
          </a:p>
          <a:p>
            <a:pPr lvl="1">
              <a:buFontTx/>
              <a:buChar char="•"/>
            </a:pPr>
            <a:r>
              <a:rPr lang="en-US" sz="1600" dirty="0">
                <a:latin typeface="Calibri" pitchFamily="34" charset="0"/>
              </a:rPr>
              <a:t>Two joined strands form a “Ladder”</a:t>
            </a:r>
          </a:p>
          <a:p>
            <a:pPr lvl="1">
              <a:buFontTx/>
              <a:buChar char="•"/>
            </a:pPr>
            <a:r>
              <a:rPr lang="en-US" sz="1600" dirty="0">
                <a:latin typeface="Calibri" pitchFamily="34" charset="0"/>
              </a:rPr>
              <a:t>Bases on opposite side of the ladder are bound by hydrogen bonds.</a:t>
            </a:r>
          </a:p>
          <a:p>
            <a:pPr lvl="1">
              <a:buFontTx/>
              <a:buChar char="•"/>
            </a:pPr>
            <a:r>
              <a:rPr lang="en-US" sz="1600" b="1" u="sng" dirty="0">
                <a:latin typeface="Calibri" pitchFamily="34" charset="0"/>
              </a:rPr>
              <a:t>Complementarity</a:t>
            </a:r>
            <a:r>
              <a:rPr lang="en-US" sz="1600" b="1" dirty="0">
                <a:latin typeface="Calibri" pitchFamily="34" charset="0"/>
              </a:rPr>
              <a:t> (Chargaff’s Rule)</a:t>
            </a:r>
          </a:p>
          <a:p>
            <a:pPr lvl="2">
              <a:buFontTx/>
              <a:buChar char="•"/>
            </a:pP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A</a:t>
            </a:r>
            <a:r>
              <a:rPr lang="en-US" sz="1600" dirty="0">
                <a:latin typeface="Calibri" pitchFamily="34" charset="0"/>
              </a:rPr>
              <a:t> bind </a:t>
            </a:r>
            <a:r>
              <a:rPr lang="en-US" sz="1600" dirty="0" err="1">
                <a:latin typeface="Calibri" pitchFamily="34" charset="0"/>
              </a:rPr>
              <a:t>swith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alibri" pitchFamily="34" charset="0"/>
              </a:rPr>
              <a:t>T</a:t>
            </a:r>
          </a:p>
          <a:p>
            <a:pPr lvl="2">
              <a:buFontTx/>
              <a:buChar char="•"/>
            </a:pPr>
            <a:r>
              <a:rPr lang="en-US" sz="1600" dirty="0">
                <a:solidFill>
                  <a:srgbClr val="0070C0"/>
                </a:solidFill>
                <a:latin typeface="Calibri" pitchFamily="34" charset="0"/>
              </a:rPr>
              <a:t>G</a:t>
            </a:r>
            <a:r>
              <a:rPr lang="en-US" sz="1600" dirty="0">
                <a:latin typeface="Calibri" pitchFamily="34" charset="0"/>
              </a:rPr>
              <a:t> binds with </a:t>
            </a:r>
            <a:r>
              <a:rPr lang="en-US" sz="1600" dirty="0">
                <a:solidFill>
                  <a:srgbClr val="FF6600"/>
                </a:solidFill>
                <a:latin typeface="Calibri" pitchFamily="34" charset="0"/>
              </a:rPr>
              <a:t>C</a:t>
            </a:r>
          </a:p>
          <a:p>
            <a:pPr lvl="1">
              <a:buFontTx/>
              <a:buChar char="•"/>
            </a:pPr>
            <a:r>
              <a:rPr lang="en-US" sz="1600" b="1" u="sng" dirty="0">
                <a:latin typeface="Calibri" pitchFamily="34" charset="0"/>
              </a:rPr>
              <a:t>Anti-parallel</a:t>
            </a:r>
            <a:r>
              <a:rPr lang="en-US" sz="1600" dirty="0">
                <a:latin typeface="Calibri" pitchFamily="34" charset="0"/>
              </a:rPr>
              <a:t>:  one strand is upside down relative to the other</a:t>
            </a:r>
          </a:p>
          <a:p>
            <a:pPr lvl="1">
              <a:buFontTx/>
              <a:buChar char="•"/>
            </a:pPr>
            <a:r>
              <a:rPr lang="en-US" sz="1600" b="1" u="sng" dirty="0">
                <a:latin typeface="Calibri" pitchFamily="34" charset="0"/>
              </a:rPr>
              <a:t>Double Helix</a:t>
            </a:r>
            <a:r>
              <a:rPr lang="en-US" sz="1600" dirty="0">
                <a:latin typeface="Calibri" pitchFamily="34" charset="0"/>
              </a:rPr>
              <a:t>:  structure of DNA resulting from twisting the ladder</a:t>
            </a:r>
          </a:p>
          <a:p>
            <a:pPr lvl="1">
              <a:buFontTx/>
              <a:buChar char="•"/>
            </a:pPr>
            <a:r>
              <a:rPr lang="en-US" sz="1600" b="1" i="1" dirty="0">
                <a:latin typeface="Calibri" pitchFamily="34" charset="0"/>
              </a:rPr>
              <a:t>The sequence of A, T, C, and G on one strand contains the coded information for making </a:t>
            </a:r>
            <a:r>
              <a:rPr lang="en-US" sz="1600" b="1" i="1" dirty="0" err="1">
                <a:latin typeface="Calibri" pitchFamily="34" charset="0"/>
              </a:rPr>
              <a:t>RNA</a:t>
            </a:r>
            <a:r>
              <a:rPr lang="en-US" sz="1600" b="1" i="1" dirty="0" err="1">
                <a:latin typeface="Calibri" pitchFamily="34" charset="0"/>
                <a:sym typeface="Wingdings" panose="05000000000000000000" pitchFamily="2" charset="2"/>
              </a:rPr>
              <a:t></a:t>
            </a:r>
            <a:r>
              <a:rPr lang="en-US" sz="1600" b="1" i="1" dirty="0" err="1">
                <a:latin typeface="Calibri" pitchFamily="34" charset="0"/>
              </a:rPr>
              <a:t>Protein</a:t>
            </a:r>
            <a:r>
              <a:rPr lang="en-US" sz="1600" b="1" i="1" dirty="0">
                <a:latin typeface="Calibri" pitchFamily="34" charset="0"/>
              </a:rPr>
              <a:t>.</a:t>
            </a:r>
          </a:p>
        </p:txBody>
      </p:sp>
      <p:grpSp>
        <p:nvGrpSpPr>
          <p:cNvPr id="34821" name="Group 5"/>
          <p:cNvGrpSpPr>
            <a:grpSpLocks/>
          </p:cNvGrpSpPr>
          <p:nvPr/>
        </p:nvGrpSpPr>
        <p:grpSpPr bwMode="auto">
          <a:xfrm>
            <a:off x="4568825" y="1077913"/>
            <a:ext cx="996950" cy="954087"/>
            <a:chOff x="1687" y="3445"/>
            <a:chExt cx="628" cy="601"/>
          </a:xfrm>
        </p:grpSpPr>
        <p:sp>
          <p:nvSpPr>
            <p:cNvPr id="34822" name="AutoShape 6"/>
            <p:cNvSpPr>
              <a:spLocks noChangeArrowheads="1"/>
            </p:cNvSpPr>
            <p:nvPr/>
          </p:nvSpPr>
          <p:spPr bwMode="auto">
            <a:xfrm>
              <a:off x="1787" y="3600"/>
              <a:ext cx="380" cy="215"/>
            </a:xfrm>
            <a:prstGeom prst="pentagon">
              <a:avLst/>
            </a:prstGeom>
            <a:solidFill>
              <a:srgbClr val="A66DD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34823" name="Line 7"/>
            <p:cNvSpPr>
              <a:spLocks noChangeShapeType="1"/>
            </p:cNvSpPr>
            <p:nvPr/>
          </p:nvSpPr>
          <p:spPr bwMode="auto">
            <a:xfrm flipV="1">
              <a:off x="1781" y="3575"/>
              <a:ext cx="0" cy="2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34824" name="Text Box 8"/>
            <p:cNvSpPr txBox="1">
              <a:spLocks noChangeArrowheads="1"/>
            </p:cNvSpPr>
            <p:nvPr/>
          </p:nvSpPr>
          <p:spPr bwMode="auto">
            <a:xfrm>
              <a:off x="1687" y="3445"/>
              <a:ext cx="32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latin typeface="Calibri" pitchFamily="34" charset="0"/>
                </a:rPr>
                <a:t>CH</a:t>
              </a:r>
              <a:r>
                <a:rPr lang="en-US" sz="1200" b="1" baseline="-25000">
                  <a:latin typeface="Calibri" pitchFamily="34" charset="0"/>
                </a:rPr>
                <a:t>2</a:t>
              </a:r>
            </a:p>
          </p:txBody>
        </p:sp>
        <p:sp>
          <p:nvSpPr>
            <p:cNvPr id="34825" name="Text Box 9"/>
            <p:cNvSpPr txBox="1">
              <a:spLocks noChangeArrowheads="1"/>
            </p:cNvSpPr>
            <p:nvPr/>
          </p:nvSpPr>
          <p:spPr bwMode="auto">
            <a:xfrm>
              <a:off x="1882" y="3516"/>
              <a:ext cx="18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latin typeface="Calibri" pitchFamily="34" charset="0"/>
                </a:rPr>
                <a:t>O</a:t>
              </a:r>
              <a:endParaRPr lang="en-US" sz="1200" b="1" baseline="-25000" dirty="0">
                <a:latin typeface="Calibri" pitchFamily="34" charset="0"/>
              </a:endParaRPr>
            </a:p>
          </p:txBody>
        </p:sp>
        <p:sp>
          <p:nvSpPr>
            <p:cNvPr id="34826" name="Line 10"/>
            <p:cNvSpPr>
              <a:spLocks noChangeShapeType="1"/>
            </p:cNvSpPr>
            <p:nvPr/>
          </p:nvSpPr>
          <p:spPr bwMode="auto">
            <a:xfrm flipV="1">
              <a:off x="2172" y="3575"/>
              <a:ext cx="0" cy="2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34827" name="Line 11"/>
            <p:cNvSpPr>
              <a:spLocks noChangeShapeType="1"/>
            </p:cNvSpPr>
            <p:nvPr/>
          </p:nvSpPr>
          <p:spPr bwMode="auto">
            <a:xfrm flipV="1">
              <a:off x="1864" y="3688"/>
              <a:ext cx="0" cy="2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34828" name="Line 12"/>
            <p:cNvSpPr>
              <a:spLocks noChangeShapeType="1"/>
            </p:cNvSpPr>
            <p:nvPr/>
          </p:nvSpPr>
          <p:spPr bwMode="auto">
            <a:xfrm flipV="1">
              <a:off x="2083" y="3688"/>
              <a:ext cx="0" cy="2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34829" name="Text Box 13"/>
            <p:cNvSpPr txBox="1">
              <a:spLocks noChangeArrowheads="1"/>
            </p:cNvSpPr>
            <p:nvPr/>
          </p:nvSpPr>
          <p:spPr bwMode="auto">
            <a:xfrm>
              <a:off x="1751" y="3873"/>
              <a:ext cx="32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latin typeface="Calibri" pitchFamily="34" charset="0"/>
                </a:rPr>
                <a:t>OH</a:t>
              </a:r>
              <a:endParaRPr lang="en-US" sz="1200" b="1" baseline="-25000">
                <a:latin typeface="Calibri" pitchFamily="34" charset="0"/>
              </a:endParaRPr>
            </a:p>
          </p:txBody>
        </p:sp>
        <p:sp>
          <p:nvSpPr>
            <p:cNvPr id="34830" name="Text Box 14"/>
            <p:cNvSpPr txBox="1">
              <a:spLocks noChangeArrowheads="1"/>
            </p:cNvSpPr>
            <p:nvPr/>
          </p:nvSpPr>
          <p:spPr bwMode="auto">
            <a:xfrm>
              <a:off x="1989" y="3873"/>
              <a:ext cx="32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latin typeface="Calibri" pitchFamily="34" charset="0"/>
                </a:rPr>
                <a:t>H</a:t>
              </a:r>
              <a:endParaRPr lang="en-US" sz="1200" b="1" baseline="-25000">
                <a:latin typeface="Calibri" pitchFamily="34" charset="0"/>
              </a:endParaRPr>
            </a:p>
          </p:txBody>
        </p:sp>
      </p:grpSp>
      <p:grpSp>
        <p:nvGrpSpPr>
          <p:cNvPr id="34831" name="Group 15"/>
          <p:cNvGrpSpPr>
            <a:grpSpLocks/>
          </p:cNvGrpSpPr>
          <p:nvPr/>
        </p:nvGrpSpPr>
        <p:grpSpPr bwMode="auto">
          <a:xfrm>
            <a:off x="4899025" y="288925"/>
            <a:ext cx="1585913" cy="1100138"/>
            <a:chOff x="4124" y="690"/>
            <a:chExt cx="999" cy="693"/>
          </a:xfrm>
        </p:grpSpPr>
        <p:sp>
          <p:nvSpPr>
            <p:cNvPr id="34832" name="AutoShape 16"/>
            <p:cNvSpPr>
              <a:spLocks noChangeArrowheads="1"/>
            </p:cNvSpPr>
            <p:nvPr/>
          </p:nvSpPr>
          <p:spPr bwMode="auto">
            <a:xfrm rot="16200000">
              <a:off x="4282" y="993"/>
              <a:ext cx="279" cy="265"/>
            </a:xfrm>
            <a:prstGeom prst="pentagon">
              <a:avLst/>
            </a:prstGeom>
            <a:solidFill>
              <a:srgbClr val="FFCD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34833" name="AutoShape 17"/>
            <p:cNvSpPr>
              <a:spLocks noChangeArrowheads="1"/>
            </p:cNvSpPr>
            <p:nvPr/>
          </p:nvSpPr>
          <p:spPr bwMode="auto">
            <a:xfrm rot="1800000">
              <a:off x="4534" y="978"/>
              <a:ext cx="347" cy="299"/>
            </a:xfrm>
            <a:prstGeom prst="hexagon">
              <a:avLst>
                <a:gd name="adj" fmla="val 29013"/>
                <a:gd name="vf" fmla="val 115470"/>
              </a:avLst>
            </a:prstGeom>
            <a:solidFill>
              <a:srgbClr val="FFCD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FF6D6D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34834" name="Text Box 18"/>
            <p:cNvSpPr txBox="1">
              <a:spLocks noChangeArrowheads="1"/>
            </p:cNvSpPr>
            <p:nvPr/>
          </p:nvSpPr>
          <p:spPr bwMode="auto">
            <a:xfrm>
              <a:off x="4304" y="1173"/>
              <a:ext cx="19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latin typeface="Calibri" pitchFamily="34" charset="0"/>
                </a:rPr>
                <a:t>N</a:t>
              </a:r>
            </a:p>
          </p:txBody>
        </p:sp>
        <p:sp>
          <p:nvSpPr>
            <p:cNvPr id="34835" name="Text Box 19"/>
            <p:cNvSpPr txBox="1">
              <a:spLocks noChangeArrowheads="1"/>
            </p:cNvSpPr>
            <p:nvPr/>
          </p:nvSpPr>
          <p:spPr bwMode="auto">
            <a:xfrm>
              <a:off x="4305" y="911"/>
              <a:ext cx="19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latin typeface="Calibri" pitchFamily="34" charset="0"/>
                </a:rPr>
                <a:t>N</a:t>
              </a:r>
            </a:p>
          </p:txBody>
        </p:sp>
        <p:sp>
          <p:nvSpPr>
            <p:cNvPr id="34836" name="Text Box 20"/>
            <p:cNvSpPr txBox="1">
              <a:spLocks noChangeArrowheads="1"/>
            </p:cNvSpPr>
            <p:nvPr/>
          </p:nvSpPr>
          <p:spPr bwMode="auto">
            <a:xfrm>
              <a:off x="4619" y="1202"/>
              <a:ext cx="19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latin typeface="Calibri" pitchFamily="34" charset="0"/>
                </a:rPr>
                <a:t>N</a:t>
              </a:r>
            </a:p>
          </p:txBody>
        </p:sp>
        <p:sp>
          <p:nvSpPr>
            <p:cNvPr id="34837" name="Text Box 21"/>
            <p:cNvSpPr txBox="1">
              <a:spLocks noChangeArrowheads="1"/>
            </p:cNvSpPr>
            <p:nvPr/>
          </p:nvSpPr>
          <p:spPr bwMode="auto">
            <a:xfrm>
              <a:off x="4768" y="953"/>
              <a:ext cx="19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rgbClr val="CC0000"/>
                  </a:solidFill>
                  <a:latin typeface="Calibri" pitchFamily="34" charset="0"/>
                </a:rPr>
                <a:t>N</a:t>
              </a:r>
            </a:p>
          </p:txBody>
        </p:sp>
        <p:sp>
          <p:nvSpPr>
            <p:cNvPr id="34838" name="Line 22"/>
            <p:cNvSpPr>
              <a:spLocks noChangeShapeType="1"/>
            </p:cNvSpPr>
            <p:nvPr/>
          </p:nvSpPr>
          <p:spPr bwMode="auto">
            <a:xfrm flipH="1" flipV="1">
              <a:off x="4323" y="1171"/>
              <a:ext cx="35" cy="4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839" name="Line 23"/>
            <p:cNvSpPr>
              <a:spLocks noChangeShapeType="1"/>
            </p:cNvSpPr>
            <p:nvPr/>
          </p:nvSpPr>
          <p:spPr bwMode="auto">
            <a:xfrm rot="4319099" flipH="1">
              <a:off x="4443" y="983"/>
              <a:ext cx="36" cy="49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840" name="Line 24"/>
            <p:cNvSpPr>
              <a:spLocks noChangeShapeType="1"/>
            </p:cNvSpPr>
            <p:nvPr/>
          </p:nvSpPr>
          <p:spPr bwMode="auto">
            <a:xfrm rot="8638198" flipH="1">
              <a:off x="4548" y="1091"/>
              <a:ext cx="45" cy="61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841" name="Line 25"/>
            <p:cNvSpPr>
              <a:spLocks noChangeShapeType="1"/>
            </p:cNvSpPr>
            <p:nvPr/>
          </p:nvSpPr>
          <p:spPr bwMode="auto">
            <a:xfrm flipH="1">
              <a:off x="4333" y="1039"/>
              <a:ext cx="39" cy="5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842" name="Line 26"/>
            <p:cNvSpPr>
              <a:spLocks noChangeShapeType="1"/>
            </p:cNvSpPr>
            <p:nvPr/>
          </p:nvSpPr>
          <p:spPr bwMode="auto">
            <a:xfrm rot="12856862" flipV="1">
              <a:off x="4457" y="1208"/>
              <a:ext cx="41" cy="56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843" name="Line 27"/>
            <p:cNvSpPr>
              <a:spLocks noChangeShapeType="1"/>
            </p:cNvSpPr>
            <p:nvPr/>
          </p:nvSpPr>
          <p:spPr bwMode="auto">
            <a:xfrm rot="15732500" flipH="1">
              <a:off x="4604" y="1220"/>
              <a:ext cx="55" cy="7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844" name="Line 28"/>
            <p:cNvSpPr>
              <a:spLocks noChangeShapeType="1"/>
            </p:cNvSpPr>
            <p:nvPr/>
          </p:nvSpPr>
          <p:spPr bwMode="auto">
            <a:xfrm rot="5867500">
              <a:off x="4767" y="1239"/>
              <a:ext cx="47" cy="6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845" name="Line 29"/>
            <p:cNvSpPr>
              <a:spLocks noChangeShapeType="1"/>
            </p:cNvSpPr>
            <p:nvPr/>
          </p:nvSpPr>
          <p:spPr bwMode="auto">
            <a:xfrm rot="5867500">
              <a:off x="4757" y="1220"/>
              <a:ext cx="47" cy="63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846" name="Line 30"/>
            <p:cNvSpPr>
              <a:spLocks noChangeShapeType="1"/>
            </p:cNvSpPr>
            <p:nvPr/>
          </p:nvSpPr>
          <p:spPr bwMode="auto">
            <a:xfrm rot="8638198" flipH="1">
              <a:off x="4835" y="1092"/>
              <a:ext cx="44" cy="6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847" name="Line 31"/>
            <p:cNvSpPr>
              <a:spLocks noChangeShapeType="1"/>
            </p:cNvSpPr>
            <p:nvPr/>
          </p:nvSpPr>
          <p:spPr bwMode="auto">
            <a:xfrm rot="15732500" flipH="1">
              <a:off x="4902" y="1220"/>
              <a:ext cx="44" cy="6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848" name="Text Box 32"/>
            <p:cNvSpPr txBox="1">
              <a:spLocks noChangeArrowheads="1"/>
            </p:cNvSpPr>
            <p:nvPr/>
          </p:nvSpPr>
          <p:spPr bwMode="auto">
            <a:xfrm>
              <a:off x="4925" y="1210"/>
              <a:ext cx="19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latin typeface="Calibri" pitchFamily="34" charset="0"/>
                </a:rPr>
                <a:t>H</a:t>
              </a:r>
            </a:p>
          </p:txBody>
        </p:sp>
        <p:sp>
          <p:nvSpPr>
            <p:cNvPr id="34849" name="Line 33"/>
            <p:cNvSpPr>
              <a:spLocks noChangeShapeType="1"/>
            </p:cNvSpPr>
            <p:nvPr/>
          </p:nvSpPr>
          <p:spPr bwMode="auto">
            <a:xfrm rot="15732500" flipH="1">
              <a:off x="4760" y="951"/>
              <a:ext cx="47" cy="6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850" name="Text Box 34"/>
            <p:cNvSpPr txBox="1">
              <a:spLocks noChangeArrowheads="1"/>
            </p:cNvSpPr>
            <p:nvPr/>
          </p:nvSpPr>
          <p:spPr bwMode="auto">
            <a:xfrm>
              <a:off x="4757" y="1121"/>
              <a:ext cx="19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latin typeface="Calibri" pitchFamily="34" charset="0"/>
                </a:rPr>
                <a:t>C</a:t>
              </a:r>
            </a:p>
          </p:txBody>
        </p:sp>
        <p:sp>
          <p:nvSpPr>
            <p:cNvPr id="34851" name="Text Box 35"/>
            <p:cNvSpPr txBox="1">
              <a:spLocks noChangeArrowheads="1"/>
            </p:cNvSpPr>
            <p:nvPr/>
          </p:nvSpPr>
          <p:spPr bwMode="auto">
            <a:xfrm>
              <a:off x="4464" y="1115"/>
              <a:ext cx="19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latin typeface="Calibri" pitchFamily="34" charset="0"/>
                </a:rPr>
                <a:t>C</a:t>
              </a:r>
            </a:p>
          </p:txBody>
        </p:sp>
        <p:sp>
          <p:nvSpPr>
            <p:cNvPr id="34852" name="Text Box 36"/>
            <p:cNvSpPr txBox="1">
              <a:spLocks noChangeArrowheads="1"/>
            </p:cNvSpPr>
            <p:nvPr/>
          </p:nvSpPr>
          <p:spPr bwMode="auto">
            <a:xfrm>
              <a:off x="4464" y="942"/>
              <a:ext cx="19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latin typeface="Calibri" pitchFamily="34" charset="0"/>
                </a:rPr>
                <a:t>C</a:t>
              </a:r>
            </a:p>
          </p:txBody>
        </p:sp>
        <p:sp>
          <p:nvSpPr>
            <p:cNvPr id="34853" name="Text Box 37"/>
            <p:cNvSpPr txBox="1">
              <a:spLocks noChangeArrowheads="1"/>
            </p:cNvSpPr>
            <p:nvPr/>
          </p:nvSpPr>
          <p:spPr bwMode="auto">
            <a:xfrm>
              <a:off x="4616" y="865"/>
              <a:ext cx="19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latin typeface="Calibri" pitchFamily="34" charset="0"/>
                </a:rPr>
                <a:t>C</a:t>
              </a:r>
            </a:p>
          </p:txBody>
        </p:sp>
        <p:sp>
          <p:nvSpPr>
            <p:cNvPr id="34854" name="Text Box 38"/>
            <p:cNvSpPr txBox="1">
              <a:spLocks noChangeArrowheads="1"/>
            </p:cNvSpPr>
            <p:nvPr/>
          </p:nvSpPr>
          <p:spPr bwMode="auto">
            <a:xfrm>
              <a:off x="4124" y="1033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latin typeface="Calibri" pitchFamily="34" charset="0"/>
                </a:rPr>
                <a:t>HC</a:t>
              </a:r>
            </a:p>
          </p:txBody>
        </p:sp>
        <p:sp>
          <p:nvSpPr>
            <p:cNvPr id="34855" name="Line 39"/>
            <p:cNvSpPr>
              <a:spLocks noChangeShapeType="1"/>
            </p:cNvSpPr>
            <p:nvPr/>
          </p:nvSpPr>
          <p:spPr bwMode="auto">
            <a:xfrm rot="8638198" flipH="1">
              <a:off x="4687" y="835"/>
              <a:ext cx="46" cy="62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856" name="Text Box 40"/>
            <p:cNvSpPr txBox="1">
              <a:spLocks noChangeArrowheads="1"/>
            </p:cNvSpPr>
            <p:nvPr/>
          </p:nvSpPr>
          <p:spPr bwMode="auto">
            <a:xfrm>
              <a:off x="4620" y="690"/>
              <a:ext cx="33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latin typeface="Calibri" pitchFamily="34" charset="0"/>
                </a:rPr>
                <a:t>NH</a:t>
              </a:r>
              <a:r>
                <a:rPr lang="en-US" sz="1200" b="1" baseline="-25000">
                  <a:latin typeface="Calibri" pitchFamily="34" charset="0"/>
                </a:rPr>
                <a:t>2</a:t>
              </a:r>
            </a:p>
          </p:txBody>
        </p:sp>
        <p:sp>
          <p:nvSpPr>
            <p:cNvPr id="34857" name="Line 41"/>
            <p:cNvSpPr>
              <a:spLocks noChangeShapeType="1"/>
            </p:cNvSpPr>
            <p:nvPr/>
          </p:nvSpPr>
          <p:spPr bwMode="auto">
            <a:xfrm rot="8638198" flipH="1">
              <a:off x="4526" y="1091"/>
              <a:ext cx="45" cy="61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858" name="Line 42"/>
            <p:cNvSpPr>
              <a:spLocks noChangeShapeType="1"/>
            </p:cNvSpPr>
            <p:nvPr/>
          </p:nvSpPr>
          <p:spPr bwMode="auto">
            <a:xfrm rot="15732500" flipH="1">
              <a:off x="4750" y="971"/>
              <a:ext cx="47" cy="6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859" name="Line 43"/>
            <p:cNvSpPr>
              <a:spLocks noChangeShapeType="1"/>
            </p:cNvSpPr>
            <p:nvPr/>
          </p:nvSpPr>
          <p:spPr bwMode="auto">
            <a:xfrm rot="5867500">
              <a:off x="4606" y="967"/>
              <a:ext cx="47" cy="6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860" name="Line 44"/>
            <p:cNvSpPr>
              <a:spLocks noChangeShapeType="1"/>
            </p:cNvSpPr>
            <p:nvPr/>
          </p:nvSpPr>
          <p:spPr bwMode="auto">
            <a:xfrm flipH="1">
              <a:off x="4317" y="1027"/>
              <a:ext cx="39" cy="5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4861" name="Group 45"/>
          <p:cNvGrpSpPr>
            <a:grpSpLocks/>
          </p:cNvGrpSpPr>
          <p:nvPr/>
        </p:nvGrpSpPr>
        <p:grpSpPr bwMode="auto">
          <a:xfrm>
            <a:off x="3876675" y="4222750"/>
            <a:ext cx="703263" cy="2508250"/>
            <a:chOff x="2622" y="2215"/>
            <a:chExt cx="549" cy="1955"/>
          </a:xfrm>
        </p:grpSpPr>
        <p:grpSp>
          <p:nvGrpSpPr>
            <p:cNvPr id="34862" name="Group 46"/>
            <p:cNvGrpSpPr>
              <a:grpSpLocks/>
            </p:cNvGrpSpPr>
            <p:nvPr/>
          </p:nvGrpSpPr>
          <p:grpSpPr bwMode="auto">
            <a:xfrm>
              <a:off x="2626" y="2215"/>
              <a:ext cx="545" cy="1784"/>
              <a:chOff x="2626" y="2215"/>
              <a:chExt cx="545" cy="1784"/>
            </a:xfrm>
          </p:grpSpPr>
          <p:sp>
            <p:nvSpPr>
              <p:cNvPr id="34863" name="AutoShape 47"/>
              <p:cNvSpPr>
                <a:spLocks noChangeArrowheads="1"/>
              </p:cNvSpPr>
              <p:nvPr/>
            </p:nvSpPr>
            <p:spPr bwMode="auto">
              <a:xfrm>
                <a:off x="2698" y="2294"/>
                <a:ext cx="198" cy="188"/>
              </a:xfrm>
              <a:prstGeom prst="pentagon">
                <a:avLst/>
              </a:prstGeom>
              <a:solidFill>
                <a:srgbClr val="A66DD1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sp>
            <p:nvSpPr>
              <p:cNvPr id="34864" name="Line 48"/>
              <p:cNvSpPr>
                <a:spLocks noChangeShapeType="1"/>
              </p:cNvSpPr>
              <p:nvPr/>
            </p:nvSpPr>
            <p:spPr bwMode="auto">
              <a:xfrm flipH="1" flipV="1">
                <a:off x="2661" y="2254"/>
                <a:ext cx="36" cy="111"/>
              </a:xfrm>
              <a:custGeom>
                <a:avLst/>
                <a:gdLst>
                  <a:gd name="connsiteX0" fmla="*/ 0 w 58925"/>
                  <a:gd name="connsiteY0" fmla="*/ 0 h 156525"/>
                  <a:gd name="connsiteX1" fmla="*/ 58925 w 58925"/>
                  <a:gd name="connsiteY1" fmla="*/ 156525 h 156525"/>
                  <a:gd name="connsiteX0" fmla="*/ 15295 w 74220"/>
                  <a:gd name="connsiteY0" fmla="*/ 0 h 156525"/>
                  <a:gd name="connsiteX1" fmla="*/ 1738 w 74220"/>
                  <a:gd name="connsiteY1" fmla="*/ 106164 h 156525"/>
                  <a:gd name="connsiteX2" fmla="*/ 74220 w 74220"/>
                  <a:gd name="connsiteY2" fmla="*/ 156525 h 156525"/>
                  <a:gd name="connsiteX0" fmla="*/ 14384 w 73309"/>
                  <a:gd name="connsiteY0" fmla="*/ 0 h 156525"/>
                  <a:gd name="connsiteX1" fmla="*/ 827 w 73309"/>
                  <a:gd name="connsiteY1" fmla="*/ 106164 h 156525"/>
                  <a:gd name="connsiteX2" fmla="*/ 73309 w 73309"/>
                  <a:gd name="connsiteY2" fmla="*/ 156525 h 156525"/>
                  <a:gd name="connsiteX0" fmla="*/ 13557 w 72482"/>
                  <a:gd name="connsiteY0" fmla="*/ 0 h 156525"/>
                  <a:gd name="connsiteX1" fmla="*/ 0 w 72482"/>
                  <a:gd name="connsiteY1" fmla="*/ 106164 h 156525"/>
                  <a:gd name="connsiteX2" fmla="*/ 72482 w 72482"/>
                  <a:gd name="connsiteY2" fmla="*/ 156525 h 156525"/>
                  <a:gd name="connsiteX0" fmla="*/ 0 w 58925"/>
                  <a:gd name="connsiteY0" fmla="*/ 0 h 156525"/>
                  <a:gd name="connsiteX1" fmla="*/ 3286 w 58925"/>
                  <a:gd name="connsiteY1" fmla="*/ 96639 h 156525"/>
                  <a:gd name="connsiteX2" fmla="*/ 58925 w 58925"/>
                  <a:gd name="connsiteY2" fmla="*/ 156525 h 156525"/>
                  <a:gd name="connsiteX0" fmla="*/ 0 w 58925"/>
                  <a:gd name="connsiteY0" fmla="*/ 0 h 156525"/>
                  <a:gd name="connsiteX1" fmla="*/ 3286 w 58925"/>
                  <a:gd name="connsiteY1" fmla="*/ 96639 h 156525"/>
                  <a:gd name="connsiteX2" fmla="*/ 58925 w 58925"/>
                  <a:gd name="connsiteY2" fmla="*/ 156525 h 156525"/>
                  <a:gd name="connsiteX0" fmla="*/ 0 w 37494"/>
                  <a:gd name="connsiteY0" fmla="*/ 0 h 130331"/>
                  <a:gd name="connsiteX1" fmla="*/ 3286 w 37494"/>
                  <a:gd name="connsiteY1" fmla="*/ 96639 h 130331"/>
                  <a:gd name="connsiteX2" fmla="*/ 37494 w 37494"/>
                  <a:gd name="connsiteY2" fmla="*/ 130331 h 130331"/>
                  <a:gd name="connsiteX0" fmla="*/ 0 w 37494"/>
                  <a:gd name="connsiteY0" fmla="*/ 0 h 130331"/>
                  <a:gd name="connsiteX1" fmla="*/ 3286 w 37494"/>
                  <a:gd name="connsiteY1" fmla="*/ 96639 h 130331"/>
                  <a:gd name="connsiteX2" fmla="*/ 37494 w 37494"/>
                  <a:gd name="connsiteY2" fmla="*/ 130331 h 130331"/>
                  <a:gd name="connsiteX0" fmla="*/ 0 w 361948"/>
                  <a:gd name="connsiteY0" fmla="*/ 96304 h 195252"/>
                  <a:gd name="connsiteX1" fmla="*/ 3286 w 361948"/>
                  <a:gd name="connsiteY1" fmla="*/ 192943 h 195252"/>
                  <a:gd name="connsiteX2" fmla="*/ 361948 w 361948"/>
                  <a:gd name="connsiteY2" fmla="*/ 1339 h 195252"/>
                  <a:gd name="connsiteX0" fmla="*/ 0 w 47159"/>
                  <a:gd name="connsiteY0" fmla="*/ 0 h 141891"/>
                  <a:gd name="connsiteX1" fmla="*/ 3286 w 47159"/>
                  <a:gd name="connsiteY1" fmla="*/ 96639 h 141891"/>
                  <a:gd name="connsiteX2" fmla="*/ 47159 w 47159"/>
                  <a:gd name="connsiteY2" fmla="*/ 141891 h 141891"/>
                  <a:gd name="connsiteX0" fmla="*/ 0 w 47159"/>
                  <a:gd name="connsiteY0" fmla="*/ 0 h 141891"/>
                  <a:gd name="connsiteX1" fmla="*/ 3286 w 47159"/>
                  <a:gd name="connsiteY1" fmla="*/ 96639 h 141891"/>
                  <a:gd name="connsiteX2" fmla="*/ 47159 w 47159"/>
                  <a:gd name="connsiteY2" fmla="*/ 141891 h 141891"/>
                  <a:gd name="connsiteX0" fmla="*/ 0 w 47159"/>
                  <a:gd name="connsiteY0" fmla="*/ 0 h 141891"/>
                  <a:gd name="connsiteX1" fmla="*/ 3286 w 47159"/>
                  <a:gd name="connsiteY1" fmla="*/ 96639 h 141891"/>
                  <a:gd name="connsiteX2" fmla="*/ 47159 w 47159"/>
                  <a:gd name="connsiteY2" fmla="*/ 141891 h 141891"/>
                  <a:gd name="connsiteX0" fmla="*/ 0 w 47159"/>
                  <a:gd name="connsiteY0" fmla="*/ 0 h 141891"/>
                  <a:gd name="connsiteX1" fmla="*/ 3286 w 47159"/>
                  <a:gd name="connsiteY1" fmla="*/ 96639 h 141891"/>
                  <a:gd name="connsiteX2" fmla="*/ 47159 w 47159"/>
                  <a:gd name="connsiteY2" fmla="*/ 141891 h 141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159" h="141891">
                    <a:moveTo>
                      <a:pt x="0" y="0"/>
                    </a:moveTo>
                    <a:cubicBezTo>
                      <a:pt x="9426" y="25427"/>
                      <a:pt x="432" y="55463"/>
                      <a:pt x="3286" y="96639"/>
                    </a:cubicBezTo>
                    <a:cubicBezTo>
                      <a:pt x="27723" y="124920"/>
                      <a:pt x="22775" y="115802"/>
                      <a:pt x="47159" y="141891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sp>
            <p:nvSpPr>
              <p:cNvPr id="34865" name="Text Box 49"/>
              <p:cNvSpPr txBox="1">
                <a:spLocks noChangeArrowheads="1"/>
              </p:cNvSpPr>
              <p:nvPr/>
            </p:nvSpPr>
            <p:spPr bwMode="auto">
              <a:xfrm>
                <a:off x="2959" y="2236"/>
                <a:ext cx="212" cy="3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>
                    <a:solidFill>
                      <a:srgbClr val="CC0000"/>
                    </a:solidFill>
                    <a:latin typeface="Calibri" pitchFamily="34" charset="0"/>
                  </a:rPr>
                  <a:t>A</a:t>
                </a:r>
              </a:p>
            </p:txBody>
          </p:sp>
          <p:sp>
            <p:nvSpPr>
              <p:cNvPr id="34866" name="Line 50"/>
              <p:cNvSpPr>
                <a:spLocks noChangeShapeType="1"/>
              </p:cNvSpPr>
              <p:nvPr/>
            </p:nvSpPr>
            <p:spPr bwMode="auto">
              <a:xfrm flipH="1">
                <a:off x="2896" y="2367"/>
                <a:ext cx="103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67" name="Oval 51"/>
              <p:cNvSpPr>
                <a:spLocks noChangeArrowheads="1"/>
              </p:cNvSpPr>
              <p:nvPr/>
            </p:nvSpPr>
            <p:spPr bwMode="auto">
              <a:xfrm>
                <a:off x="2626" y="2215"/>
                <a:ext cx="42" cy="42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pPr algn="ctr"/>
                <a:endParaRPr lang="en-US" sz="2000">
                  <a:latin typeface="Calibri" pitchFamily="34" charset="0"/>
                </a:endParaRPr>
              </a:p>
            </p:txBody>
          </p:sp>
          <p:sp>
            <p:nvSpPr>
              <p:cNvPr id="417" name="Line 48">
                <a:extLst>
                  <a:ext uri="{FF2B5EF4-FFF2-40B4-BE49-F238E27FC236}">
                    <a16:creationId xmlns:a16="http://schemas.microsoft.com/office/drawing/2014/main" id="{1C623BC4-25A5-4952-B35A-048B83F8E8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661" y="2588"/>
                <a:ext cx="36" cy="111"/>
              </a:xfrm>
              <a:custGeom>
                <a:avLst/>
                <a:gdLst>
                  <a:gd name="connsiteX0" fmla="*/ 0 w 58925"/>
                  <a:gd name="connsiteY0" fmla="*/ 0 h 156525"/>
                  <a:gd name="connsiteX1" fmla="*/ 58925 w 58925"/>
                  <a:gd name="connsiteY1" fmla="*/ 156525 h 156525"/>
                  <a:gd name="connsiteX0" fmla="*/ 15295 w 74220"/>
                  <a:gd name="connsiteY0" fmla="*/ 0 h 156525"/>
                  <a:gd name="connsiteX1" fmla="*/ 1738 w 74220"/>
                  <a:gd name="connsiteY1" fmla="*/ 106164 h 156525"/>
                  <a:gd name="connsiteX2" fmla="*/ 74220 w 74220"/>
                  <a:gd name="connsiteY2" fmla="*/ 156525 h 156525"/>
                  <a:gd name="connsiteX0" fmla="*/ 14384 w 73309"/>
                  <a:gd name="connsiteY0" fmla="*/ 0 h 156525"/>
                  <a:gd name="connsiteX1" fmla="*/ 827 w 73309"/>
                  <a:gd name="connsiteY1" fmla="*/ 106164 h 156525"/>
                  <a:gd name="connsiteX2" fmla="*/ 73309 w 73309"/>
                  <a:gd name="connsiteY2" fmla="*/ 156525 h 156525"/>
                  <a:gd name="connsiteX0" fmla="*/ 13557 w 72482"/>
                  <a:gd name="connsiteY0" fmla="*/ 0 h 156525"/>
                  <a:gd name="connsiteX1" fmla="*/ 0 w 72482"/>
                  <a:gd name="connsiteY1" fmla="*/ 106164 h 156525"/>
                  <a:gd name="connsiteX2" fmla="*/ 72482 w 72482"/>
                  <a:gd name="connsiteY2" fmla="*/ 156525 h 156525"/>
                  <a:gd name="connsiteX0" fmla="*/ 0 w 58925"/>
                  <a:gd name="connsiteY0" fmla="*/ 0 h 156525"/>
                  <a:gd name="connsiteX1" fmla="*/ 3286 w 58925"/>
                  <a:gd name="connsiteY1" fmla="*/ 96639 h 156525"/>
                  <a:gd name="connsiteX2" fmla="*/ 58925 w 58925"/>
                  <a:gd name="connsiteY2" fmla="*/ 156525 h 156525"/>
                  <a:gd name="connsiteX0" fmla="*/ 0 w 58925"/>
                  <a:gd name="connsiteY0" fmla="*/ 0 h 156525"/>
                  <a:gd name="connsiteX1" fmla="*/ 3286 w 58925"/>
                  <a:gd name="connsiteY1" fmla="*/ 96639 h 156525"/>
                  <a:gd name="connsiteX2" fmla="*/ 58925 w 58925"/>
                  <a:gd name="connsiteY2" fmla="*/ 156525 h 156525"/>
                  <a:gd name="connsiteX0" fmla="*/ 0 w 37494"/>
                  <a:gd name="connsiteY0" fmla="*/ 0 h 130331"/>
                  <a:gd name="connsiteX1" fmla="*/ 3286 w 37494"/>
                  <a:gd name="connsiteY1" fmla="*/ 96639 h 130331"/>
                  <a:gd name="connsiteX2" fmla="*/ 37494 w 37494"/>
                  <a:gd name="connsiteY2" fmla="*/ 130331 h 130331"/>
                  <a:gd name="connsiteX0" fmla="*/ 0 w 37494"/>
                  <a:gd name="connsiteY0" fmla="*/ 0 h 130331"/>
                  <a:gd name="connsiteX1" fmla="*/ 3286 w 37494"/>
                  <a:gd name="connsiteY1" fmla="*/ 96639 h 130331"/>
                  <a:gd name="connsiteX2" fmla="*/ 37494 w 37494"/>
                  <a:gd name="connsiteY2" fmla="*/ 130331 h 130331"/>
                  <a:gd name="connsiteX0" fmla="*/ 0 w 361948"/>
                  <a:gd name="connsiteY0" fmla="*/ 96304 h 195252"/>
                  <a:gd name="connsiteX1" fmla="*/ 3286 w 361948"/>
                  <a:gd name="connsiteY1" fmla="*/ 192943 h 195252"/>
                  <a:gd name="connsiteX2" fmla="*/ 361948 w 361948"/>
                  <a:gd name="connsiteY2" fmla="*/ 1339 h 195252"/>
                  <a:gd name="connsiteX0" fmla="*/ 0 w 47159"/>
                  <a:gd name="connsiteY0" fmla="*/ 0 h 141891"/>
                  <a:gd name="connsiteX1" fmla="*/ 3286 w 47159"/>
                  <a:gd name="connsiteY1" fmla="*/ 96639 h 141891"/>
                  <a:gd name="connsiteX2" fmla="*/ 47159 w 47159"/>
                  <a:gd name="connsiteY2" fmla="*/ 141891 h 141891"/>
                  <a:gd name="connsiteX0" fmla="*/ 0 w 47159"/>
                  <a:gd name="connsiteY0" fmla="*/ 0 h 141891"/>
                  <a:gd name="connsiteX1" fmla="*/ 3286 w 47159"/>
                  <a:gd name="connsiteY1" fmla="*/ 96639 h 141891"/>
                  <a:gd name="connsiteX2" fmla="*/ 47159 w 47159"/>
                  <a:gd name="connsiteY2" fmla="*/ 141891 h 141891"/>
                  <a:gd name="connsiteX0" fmla="*/ 0 w 47159"/>
                  <a:gd name="connsiteY0" fmla="*/ 0 h 141891"/>
                  <a:gd name="connsiteX1" fmla="*/ 3286 w 47159"/>
                  <a:gd name="connsiteY1" fmla="*/ 96639 h 141891"/>
                  <a:gd name="connsiteX2" fmla="*/ 47159 w 47159"/>
                  <a:gd name="connsiteY2" fmla="*/ 141891 h 141891"/>
                  <a:gd name="connsiteX0" fmla="*/ 0 w 47159"/>
                  <a:gd name="connsiteY0" fmla="*/ 0 h 141891"/>
                  <a:gd name="connsiteX1" fmla="*/ 3286 w 47159"/>
                  <a:gd name="connsiteY1" fmla="*/ 96639 h 141891"/>
                  <a:gd name="connsiteX2" fmla="*/ 47159 w 47159"/>
                  <a:gd name="connsiteY2" fmla="*/ 141891 h 141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159" h="141891">
                    <a:moveTo>
                      <a:pt x="0" y="0"/>
                    </a:moveTo>
                    <a:cubicBezTo>
                      <a:pt x="9426" y="25427"/>
                      <a:pt x="432" y="55463"/>
                      <a:pt x="3286" y="96639"/>
                    </a:cubicBezTo>
                    <a:cubicBezTo>
                      <a:pt x="27723" y="124920"/>
                      <a:pt x="22775" y="115802"/>
                      <a:pt x="47159" y="141891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sp>
            <p:nvSpPr>
              <p:cNvPr id="418" name="Line 48">
                <a:extLst>
                  <a:ext uri="{FF2B5EF4-FFF2-40B4-BE49-F238E27FC236}">
                    <a16:creationId xmlns:a16="http://schemas.microsoft.com/office/drawing/2014/main" id="{C83A2409-ECA9-47AB-B0F7-C088DE05A1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661" y="2909"/>
                <a:ext cx="36" cy="111"/>
              </a:xfrm>
              <a:custGeom>
                <a:avLst/>
                <a:gdLst>
                  <a:gd name="connsiteX0" fmla="*/ 0 w 58925"/>
                  <a:gd name="connsiteY0" fmla="*/ 0 h 156525"/>
                  <a:gd name="connsiteX1" fmla="*/ 58925 w 58925"/>
                  <a:gd name="connsiteY1" fmla="*/ 156525 h 156525"/>
                  <a:gd name="connsiteX0" fmla="*/ 15295 w 74220"/>
                  <a:gd name="connsiteY0" fmla="*/ 0 h 156525"/>
                  <a:gd name="connsiteX1" fmla="*/ 1738 w 74220"/>
                  <a:gd name="connsiteY1" fmla="*/ 106164 h 156525"/>
                  <a:gd name="connsiteX2" fmla="*/ 74220 w 74220"/>
                  <a:gd name="connsiteY2" fmla="*/ 156525 h 156525"/>
                  <a:gd name="connsiteX0" fmla="*/ 14384 w 73309"/>
                  <a:gd name="connsiteY0" fmla="*/ 0 h 156525"/>
                  <a:gd name="connsiteX1" fmla="*/ 827 w 73309"/>
                  <a:gd name="connsiteY1" fmla="*/ 106164 h 156525"/>
                  <a:gd name="connsiteX2" fmla="*/ 73309 w 73309"/>
                  <a:gd name="connsiteY2" fmla="*/ 156525 h 156525"/>
                  <a:gd name="connsiteX0" fmla="*/ 13557 w 72482"/>
                  <a:gd name="connsiteY0" fmla="*/ 0 h 156525"/>
                  <a:gd name="connsiteX1" fmla="*/ 0 w 72482"/>
                  <a:gd name="connsiteY1" fmla="*/ 106164 h 156525"/>
                  <a:gd name="connsiteX2" fmla="*/ 72482 w 72482"/>
                  <a:gd name="connsiteY2" fmla="*/ 156525 h 156525"/>
                  <a:gd name="connsiteX0" fmla="*/ 0 w 58925"/>
                  <a:gd name="connsiteY0" fmla="*/ 0 h 156525"/>
                  <a:gd name="connsiteX1" fmla="*/ 3286 w 58925"/>
                  <a:gd name="connsiteY1" fmla="*/ 96639 h 156525"/>
                  <a:gd name="connsiteX2" fmla="*/ 58925 w 58925"/>
                  <a:gd name="connsiteY2" fmla="*/ 156525 h 156525"/>
                  <a:gd name="connsiteX0" fmla="*/ 0 w 58925"/>
                  <a:gd name="connsiteY0" fmla="*/ 0 h 156525"/>
                  <a:gd name="connsiteX1" fmla="*/ 3286 w 58925"/>
                  <a:gd name="connsiteY1" fmla="*/ 96639 h 156525"/>
                  <a:gd name="connsiteX2" fmla="*/ 58925 w 58925"/>
                  <a:gd name="connsiteY2" fmla="*/ 156525 h 156525"/>
                  <a:gd name="connsiteX0" fmla="*/ 0 w 37494"/>
                  <a:gd name="connsiteY0" fmla="*/ 0 h 130331"/>
                  <a:gd name="connsiteX1" fmla="*/ 3286 w 37494"/>
                  <a:gd name="connsiteY1" fmla="*/ 96639 h 130331"/>
                  <a:gd name="connsiteX2" fmla="*/ 37494 w 37494"/>
                  <a:gd name="connsiteY2" fmla="*/ 130331 h 130331"/>
                  <a:gd name="connsiteX0" fmla="*/ 0 w 37494"/>
                  <a:gd name="connsiteY0" fmla="*/ 0 h 130331"/>
                  <a:gd name="connsiteX1" fmla="*/ 3286 w 37494"/>
                  <a:gd name="connsiteY1" fmla="*/ 96639 h 130331"/>
                  <a:gd name="connsiteX2" fmla="*/ 37494 w 37494"/>
                  <a:gd name="connsiteY2" fmla="*/ 130331 h 130331"/>
                  <a:gd name="connsiteX0" fmla="*/ 0 w 361948"/>
                  <a:gd name="connsiteY0" fmla="*/ 96304 h 195252"/>
                  <a:gd name="connsiteX1" fmla="*/ 3286 w 361948"/>
                  <a:gd name="connsiteY1" fmla="*/ 192943 h 195252"/>
                  <a:gd name="connsiteX2" fmla="*/ 361948 w 361948"/>
                  <a:gd name="connsiteY2" fmla="*/ 1339 h 195252"/>
                  <a:gd name="connsiteX0" fmla="*/ 0 w 47159"/>
                  <a:gd name="connsiteY0" fmla="*/ 0 h 141891"/>
                  <a:gd name="connsiteX1" fmla="*/ 3286 w 47159"/>
                  <a:gd name="connsiteY1" fmla="*/ 96639 h 141891"/>
                  <a:gd name="connsiteX2" fmla="*/ 47159 w 47159"/>
                  <a:gd name="connsiteY2" fmla="*/ 141891 h 141891"/>
                  <a:gd name="connsiteX0" fmla="*/ 0 w 47159"/>
                  <a:gd name="connsiteY0" fmla="*/ 0 h 141891"/>
                  <a:gd name="connsiteX1" fmla="*/ 3286 w 47159"/>
                  <a:gd name="connsiteY1" fmla="*/ 96639 h 141891"/>
                  <a:gd name="connsiteX2" fmla="*/ 47159 w 47159"/>
                  <a:gd name="connsiteY2" fmla="*/ 141891 h 141891"/>
                  <a:gd name="connsiteX0" fmla="*/ 0 w 47159"/>
                  <a:gd name="connsiteY0" fmla="*/ 0 h 141891"/>
                  <a:gd name="connsiteX1" fmla="*/ 3286 w 47159"/>
                  <a:gd name="connsiteY1" fmla="*/ 96639 h 141891"/>
                  <a:gd name="connsiteX2" fmla="*/ 47159 w 47159"/>
                  <a:gd name="connsiteY2" fmla="*/ 141891 h 141891"/>
                  <a:gd name="connsiteX0" fmla="*/ 0 w 47159"/>
                  <a:gd name="connsiteY0" fmla="*/ 0 h 141891"/>
                  <a:gd name="connsiteX1" fmla="*/ 3286 w 47159"/>
                  <a:gd name="connsiteY1" fmla="*/ 96639 h 141891"/>
                  <a:gd name="connsiteX2" fmla="*/ 47159 w 47159"/>
                  <a:gd name="connsiteY2" fmla="*/ 141891 h 141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159" h="141891">
                    <a:moveTo>
                      <a:pt x="0" y="0"/>
                    </a:moveTo>
                    <a:cubicBezTo>
                      <a:pt x="9426" y="25427"/>
                      <a:pt x="432" y="55463"/>
                      <a:pt x="3286" y="96639"/>
                    </a:cubicBezTo>
                    <a:cubicBezTo>
                      <a:pt x="27723" y="124920"/>
                      <a:pt x="22775" y="115802"/>
                      <a:pt x="47159" y="141891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sp>
            <p:nvSpPr>
              <p:cNvPr id="419" name="Line 48">
                <a:extLst>
                  <a:ext uri="{FF2B5EF4-FFF2-40B4-BE49-F238E27FC236}">
                    <a16:creationId xmlns:a16="http://schemas.microsoft.com/office/drawing/2014/main" id="{60ADEA23-98F3-47DF-A2FA-E64D2D4B9F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661" y="3230"/>
                <a:ext cx="36" cy="111"/>
              </a:xfrm>
              <a:custGeom>
                <a:avLst/>
                <a:gdLst>
                  <a:gd name="connsiteX0" fmla="*/ 0 w 58925"/>
                  <a:gd name="connsiteY0" fmla="*/ 0 h 156525"/>
                  <a:gd name="connsiteX1" fmla="*/ 58925 w 58925"/>
                  <a:gd name="connsiteY1" fmla="*/ 156525 h 156525"/>
                  <a:gd name="connsiteX0" fmla="*/ 15295 w 74220"/>
                  <a:gd name="connsiteY0" fmla="*/ 0 h 156525"/>
                  <a:gd name="connsiteX1" fmla="*/ 1738 w 74220"/>
                  <a:gd name="connsiteY1" fmla="*/ 106164 h 156525"/>
                  <a:gd name="connsiteX2" fmla="*/ 74220 w 74220"/>
                  <a:gd name="connsiteY2" fmla="*/ 156525 h 156525"/>
                  <a:gd name="connsiteX0" fmla="*/ 14384 w 73309"/>
                  <a:gd name="connsiteY0" fmla="*/ 0 h 156525"/>
                  <a:gd name="connsiteX1" fmla="*/ 827 w 73309"/>
                  <a:gd name="connsiteY1" fmla="*/ 106164 h 156525"/>
                  <a:gd name="connsiteX2" fmla="*/ 73309 w 73309"/>
                  <a:gd name="connsiteY2" fmla="*/ 156525 h 156525"/>
                  <a:gd name="connsiteX0" fmla="*/ 13557 w 72482"/>
                  <a:gd name="connsiteY0" fmla="*/ 0 h 156525"/>
                  <a:gd name="connsiteX1" fmla="*/ 0 w 72482"/>
                  <a:gd name="connsiteY1" fmla="*/ 106164 h 156525"/>
                  <a:gd name="connsiteX2" fmla="*/ 72482 w 72482"/>
                  <a:gd name="connsiteY2" fmla="*/ 156525 h 156525"/>
                  <a:gd name="connsiteX0" fmla="*/ 0 w 58925"/>
                  <a:gd name="connsiteY0" fmla="*/ 0 h 156525"/>
                  <a:gd name="connsiteX1" fmla="*/ 3286 w 58925"/>
                  <a:gd name="connsiteY1" fmla="*/ 96639 h 156525"/>
                  <a:gd name="connsiteX2" fmla="*/ 58925 w 58925"/>
                  <a:gd name="connsiteY2" fmla="*/ 156525 h 156525"/>
                  <a:gd name="connsiteX0" fmla="*/ 0 w 58925"/>
                  <a:gd name="connsiteY0" fmla="*/ 0 h 156525"/>
                  <a:gd name="connsiteX1" fmla="*/ 3286 w 58925"/>
                  <a:gd name="connsiteY1" fmla="*/ 96639 h 156525"/>
                  <a:gd name="connsiteX2" fmla="*/ 58925 w 58925"/>
                  <a:gd name="connsiteY2" fmla="*/ 156525 h 156525"/>
                  <a:gd name="connsiteX0" fmla="*/ 0 w 37494"/>
                  <a:gd name="connsiteY0" fmla="*/ 0 h 130331"/>
                  <a:gd name="connsiteX1" fmla="*/ 3286 w 37494"/>
                  <a:gd name="connsiteY1" fmla="*/ 96639 h 130331"/>
                  <a:gd name="connsiteX2" fmla="*/ 37494 w 37494"/>
                  <a:gd name="connsiteY2" fmla="*/ 130331 h 130331"/>
                  <a:gd name="connsiteX0" fmla="*/ 0 w 37494"/>
                  <a:gd name="connsiteY0" fmla="*/ 0 h 130331"/>
                  <a:gd name="connsiteX1" fmla="*/ 3286 w 37494"/>
                  <a:gd name="connsiteY1" fmla="*/ 96639 h 130331"/>
                  <a:gd name="connsiteX2" fmla="*/ 37494 w 37494"/>
                  <a:gd name="connsiteY2" fmla="*/ 130331 h 130331"/>
                  <a:gd name="connsiteX0" fmla="*/ 0 w 361948"/>
                  <a:gd name="connsiteY0" fmla="*/ 96304 h 195252"/>
                  <a:gd name="connsiteX1" fmla="*/ 3286 w 361948"/>
                  <a:gd name="connsiteY1" fmla="*/ 192943 h 195252"/>
                  <a:gd name="connsiteX2" fmla="*/ 361948 w 361948"/>
                  <a:gd name="connsiteY2" fmla="*/ 1339 h 195252"/>
                  <a:gd name="connsiteX0" fmla="*/ 0 w 47159"/>
                  <a:gd name="connsiteY0" fmla="*/ 0 h 141891"/>
                  <a:gd name="connsiteX1" fmla="*/ 3286 w 47159"/>
                  <a:gd name="connsiteY1" fmla="*/ 96639 h 141891"/>
                  <a:gd name="connsiteX2" fmla="*/ 47159 w 47159"/>
                  <a:gd name="connsiteY2" fmla="*/ 141891 h 141891"/>
                  <a:gd name="connsiteX0" fmla="*/ 0 w 47159"/>
                  <a:gd name="connsiteY0" fmla="*/ 0 h 141891"/>
                  <a:gd name="connsiteX1" fmla="*/ 3286 w 47159"/>
                  <a:gd name="connsiteY1" fmla="*/ 96639 h 141891"/>
                  <a:gd name="connsiteX2" fmla="*/ 47159 w 47159"/>
                  <a:gd name="connsiteY2" fmla="*/ 141891 h 141891"/>
                  <a:gd name="connsiteX0" fmla="*/ 0 w 47159"/>
                  <a:gd name="connsiteY0" fmla="*/ 0 h 141891"/>
                  <a:gd name="connsiteX1" fmla="*/ 3286 w 47159"/>
                  <a:gd name="connsiteY1" fmla="*/ 96639 h 141891"/>
                  <a:gd name="connsiteX2" fmla="*/ 47159 w 47159"/>
                  <a:gd name="connsiteY2" fmla="*/ 141891 h 141891"/>
                  <a:gd name="connsiteX0" fmla="*/ 0 w 47159"/>
                  <a:gd name="connsiteY0" fmla="*/ 0 h 141891"/>
                  <a:gd name="connsiteX1" fmla="*/ 3286 w 47159"/>
                  <a:gd name="connsiteY1" fmla="*/ 96639 h 141891"/>
                  <a:gd name="connsiteX2" fmla="*/ 47159 w 47159"/>
                  <a:gd name="connsiteY2" fmla="*/ 141891 h 141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159" h="141891">
                    <a:moveTo>
                      <a:pt x="0" y="0"/>
                    </a:moveTo>
                    <a:cubicBezTo>
                      <a:pt x="9426" y="25427"/>
                      <a:pt x="432" y="55463"/>
                      <a:pt x="3286" y="96639"/>
                    </a:cubicBezTo>
                    <a:cubicBezTo>
                      <a:pt x="27723" y="124920"/>
                      <a:pt x="22775" y="115802"/>
                      <a:pt x="47159" y="141891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sp>
            <p:nvSpPr>
              <p:cNvPr id="420" name="Line 48">
                <a:extLst>
                  <a:ext uri="{FF2B5EF4-FFF2-40B4-BE49-F238E27FC236}">
                    <a16:creationId xmlns:a16="http://schemas.microsoft.com/office/drawing/2014/main" id="{B7CBB226-C1D4-4D27-96E4-888C7A1E50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661" y="3558"/>
                <a:ext cx="36" cy="111"/>
              </a:xfrm>
              <a:custGeom>
                <a:avLst/>
                <a:gdLst>
                  <a:gd name="connsiteX0" fmla="*/ 0 w 58925"/>
                  <a:gd name="connsiteY0" fmla="*/ 0 h 156525"/>
                  <a:gd name="connsiteX1" fmla="*/ 58925 w 58925"/>
                  <a:gd name="connsiteY1" fmla="*/ 156525 h 156525"/>
                  <a:gd name="connsiteX0" fmla="*/ 15295 w 74220"/>
                  <a:gd name="connsiteY0" fmla="*/ 0 h 156525"/>
                  <a:gd name="connsiteX1" fmla="*/ 1738 w 74220"/>
                  <a:gd name="connsiteY1" fmla="*/ 106164 h 156525"/>
                  <a:gd name="connsiteX2" fmla="*/ 74220 w 74220"/>
                  <a:gd name="connsiteY2" fmla="*/ 156525 h 156525"/>
                  <a:gd name="connsiteX0" fmla="*/ 14384 w 73309"/>
                  <a:gd name="connsiteY0" fmla="*/ 0 h 156525"/>
                  <a:gd name="connsiteX1" fmla="*/ 827 w 73309"/>
                  <a:gd name="connsiteY1" fmla="*/ 106164 h 156525"/>
                  <a:gd name="connsiteX2" fmla="*/ 73309 w 73309"/>
                  <a:gd name="connsiteY2" fmla="*/ 156525 h 156525"/>
                  <a:gd name="connsiteX0" fmla="*/ 13557 w 72482"/>
                  <a:gd name="connsiteY0" fmla="*/ 0 h 156525"/>
                  <a:gd name="connsiteX1" fmla="*/ 0 w 72482"/>
                  <a:gd name="connsiteY1" fmla="*/ 106164 h 156525"/>
                  <a:gd name="connsiteX2" fmla="*/ 72482 w 72482"/>
                  <a:gd name="connsiteY2" fmla="*/ 156525 h 156525"/>
                  <a:gd name="connsiteX0" fmla="*/ 0 w 58925"/>
                  <a:gd name="connsiteY0" fmla="*/ 0 h 156525"/>
                  <a:gd name="connsiteX1" fmla="*/ 3286 w 58925"/>
                  <a:gd name="connsiteY1" fmla="*/ 96639 h 156525"/>
                  <a:gd name="connsiteX2" fmla="*/ 58925 w 58925"/>
                  <a:gd name="connsiteY2" fmla="*/ 156525 h 156525"/>
                  <a:gd name="connsiteX0" fmla="*/ 0 w 58925"/>
                  <a:gd name="connsiteY0" fmla="*/ 0 h 156525"/>
                  <a:gd name="connsiteX1" fmla="*/ 3286 w 58925"/>
                  <a:gd name="connsiteY1" fmla="*/ 96639 h 156525"/>
                  <a:gd name="connsiteX2" fmla="*/ 58925 w 58925"/>
                  <a:gd name="connsiteY2" fmla="*/ 156525 h 156525"/>
                  <a:gd name="connsiteX0" fmla="*/ 0 w 37494"/>
                  <a:gd name="connsiteY0" fmla="*/ 0 h 130331"/>
                  <a:gd name="connsiteX1" fmla="*/ 3286 w 37494"/>
                  <a:gd name="connsiteY1" fmla="*/ 96639 h 130331"/>
                  <a:gd name="connsiteX2" fmla="*/ 37494 w 37494"/>
                  <a:gd name="connsiteY2" fmla="*/ 130331 h 130331"/>
                  <a:gd name="connsiteX0" fmla="*/ 0 w 37494"/>
                  <a:gd name="connsiteY0" fmla="*/ 0 h 130331"/>
                  <a:gd name="connsiteX1" fmla="*/ 3286 w 37494"/>
                  <a:gd name="connsiteY1" fmla="*/ 96639 h 130331"/>
                  <a:gd name="connsiteX2" fmla="*/ 37494 w 37494"/>
                  <a:gd name="connsiteY2" fmla="*/ 130331 h 130331"/>
                  <a:gd name="connsiteX0" fmla="*/ 0 w 361948"/>
                  <a:gd name="connsiteY0" fmla="*/ 96304 h 195252"/>
                  <a:gd name="connsiteX1" fmla="*/ 3286 w 361948"/>
                  <a:gd name="connsiteY1" fmla="*/ 192943 h 195252"/>
                  <a:gd name="connsiteX2" fmla="*/ 361948 w 361948"/>
                  <a:gd name="connsiteY2" fmla="*/ 1339 h 195252"/>
                  <a:gd name="connsiteX0" fmla="*/ 0 w 47159"/>
                  <a:gd name="connsiteY0" fmla="*/ 0 h 141891"/>
                  <a:gd name="connsiteX1" fmla="*/ 3286 w 47159"/>
                  <a:gd name="connsiteY1" fmla="*/ 96639 h 141891"/>
                  <a:gd name="connsiteX2" fmla="*/ 47159 w 47159"/>
                  <a:gd name="connsiteY2" fmla="*/ 141891 h 141891"/>
                  <a:gd name="connsiteX0" fmla="*/ 0 w 47159"/>
                  <a:gd name="connsiteY0" fmla="*/ 0 h 141891"/>
                  <a:gd name="connsiteX1" fmla="*/ 3286 w 47159"/>
                  <a:gd name="connsiteY1" fmla="*/ 96639 h 141891"/>
                  <a:gd name="connsiteX2" fmla="*/ 47159 w 47159"/>
                  <a:gd name="connsiteY2" fmla="*/ 141891 h 141891"/>
                  <a:gd name="connsiteX0" fmla="*/ 0 w 47159"/>
                  <a:gd name="connsiteY0" fmla="*/ 0 h 141891"/>
                  <a:gd name="connsiteX1" fmla="*/ 3286 w 47159"/>
                  <a:gd name="connsiteY1" fmla="*/ 96639 h 141891"/>
                  <a:gd name="connsiteX2" fmla="*/ 47159 w 47159"/>
                  <a:gd name="connsiteY2" fmla="*/ 141891 h 141891"/>
                  <a:gd name="connsiteX0" fmla="*/ 0 w 47159"/>
                  <a:gd name="connsiteY0" fmla="*/ 0 h 141891"/>
                  <a:gd name="connsiteX1" fmla="*/ 3286 w 47159"/>
                  <a:gd name="connsiteY1" fmla="*/ 96639 h 141891"/>
                  <a:gd name="connsiteX2" fmla="*/ 47159 w 47159"/>
                  <a:gd name="connsiteY2" fmla="*/ 141891 h 141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159" h="141891">
                    <a:moveTo>
                      <a:pt x="0" y="0"/>
                    </a:moveTo>
                    <a:cubicBezTo>
                      <a:pt x="9426" y="25427"/>
                      <a:pt x="432" y="55463"/>
                      <a:pt x="3286" y="96639"/>
                    </a:cubicBezTo>
                    <a:cubicBezTo>
                      <a:pt x="27723" y="124920"/>
                      <a:pt x="22775" y="115802"/>
                      <a:pt x="47159" y="141891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sp>
            <p:nvSpPr>
              <p:cNvPr id="421" name="Line 48">
                <a:extLst>
                  <a:ext uri="{FF2B5EF4-FFF2-40B4-BE49-F238E27FC236}">
                    <a16:creationId xmlns:a16="http://schemas.microsoft.com/office/drawing/2014/main" id="{FC087026-7E74-46E1-9FDA-88B6C4488C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661" y="3888"/>
                <a:ext cx="36" cy="111"/>
              </a:xfrm>
              <a:custGeom>
                <a:avLst/>
                <a:gdLst>
                  <a:gd name="connsiteX0" fmla="*/ 0 w 58925"/>
                  <a:gd name="connsiteY0" fmla="*/ 0 h 156525"/>
                  <a:gd name="connsiteX1" fmla="*/ 58925 w 58925"/>
                  <a:gd name="connsiteY1" fmla="*/ 156525 h 156525"/>
                  <a:gd name="connsiteX0" fmla="*/ 15295 w 74220"/>
                  <a:gd name="connsiteY0" fmla="*/ 0 h 156525"/>
                  <a:gd name="connsiteX1" fmla="*/ 1738 w 74220"/>
                  <a:gd name="connsiteY1" fmla="*/ 106164 h 156525"/>
                  <a:gd name="connsiteX2" fmla="*/ 74220 w 74220"/>
                  <a:gd name="connsiteY2" fmla="*/ 156525 h 156525"/>
                  <a:gd name="connsiteX0" fmla="*/ 14384 w 73309"/>
                  <a:gd name="connsiteY0" fmla="*/ 0 h 156525"/>
                  <a:gd name="connsiteX1" fmla="*/ 827 w 73309"/>
                  <a:gd name="connsiteY1" fmla="*/ 106164 h 156525"/>
                  <a:gd name="connsiteX2" fmla="*/ 73309 w 73309"/>
                  <a:gd name="connsiteY2" fmla="*/ 156525 h 156525"/>
                  <a:gd name="connsiteX0" fmla="*/ 13557 w 72482"/>
                  <a:gd name="connsiteY0" fmla="*/ 0 h 156525"/>
                  <a:gd name="connsiteX1" fmla="*/ 0 w 72482"/>
                  <a:gd name="connsiteY1" fmla="*/ 106164 h 156525"/>
                  <a:gd name="connsiteX2" fmla="*/ 72482 w 72482"/>
                  <a:gd name="connsiteY2" fmla="*/ 156525 h 156525"/>
                  <a:gd name="connsiteX0" fmla="*/ 0 w 58925"/>
                  <a:gd name="connsiteY0" fmla="*/ 0 h 156525"/>
                  <a:gd name="connsiteX1" fmla="*/ 3286 w 58925"/>
                  <a:gd name="connsiteY1" fmla="*/ 96639 h 156525"/>
                  <a:gd name="connsiteX2" fmla="*/ 58925 w 58925"/>
                  <a:gd name="connsiteY2" fmla="*/ 156525 h 156525"/>
                  <a:gd name="connsiteX0" fmla="*/ 0 w 58925"/>
                  <a:gd name="connsiteY0" fmla="*/ 0 h 156525"/>
                  <a:gd name="connsiteX1" fmla="*/ 3286 w 58925"/>
                  <a:gd name="connsiteY1" fmla="*/ 96639 h 156525"/>
                  <a:gd name="connsiteX2" fmla="*/ 58925 w 58925"/>
                  <a:gd name="connsiteY2" fmla="*/ 156525 h 156525"/>
                  <a:gd name="connsiteX0" fmla="*/ 0 w 37494"/>
                  <a:gd name="connsiteY0" fmla="*/ 0 h 130331"/>
                  <a:gd name="connsiteX1" fmla="*/ 3286 w 37494"/>
                  <a:gd name="connsiteY1" fmla="*/ 96639 h 130331"/>
                  <a:gd name="connsiteX2" fmla="*/ 37494 w 37494"/>
                  <a:gd name="connsiteY2" fmla="*/ 130331 h 130331"/>
                  <a:gd name="connsiteX0" fmla="*/ 0 w 37494"/>
                  <a:gd name="connsiteY0" fmla="*/ 0 h 130331"/>
                  <a:gd name="connsiteX1" fmla="*/ 3286 w 37494"/>
                  <a:gd name="connsiteY1" fmla="*/ 96639 h 130331"/>
                  <a:gd name="connsiteX2" fmla="*/ 37494 w 37494"/>
                  <a:gd name="connsiteY2" fmla="*/ 130331 h 130331"/>
                  <a:gd name="connsiteX0" fmla="*/ 0 w 361948"/>
                  <a:gd name="connsiteY0" fmla="*/ 96304 h 195252"/>
                  <a:gd name="connsiteX1" fmla="*/ 3286 w 361948"/>
                  <a:gd name="connsiteY1" fmla="*/ 192943 h 195252"/>
                  <a:gd name="connsiteX2" fmla="*/ 361948 w 361948"/>
                  <a:gd name="connsiteY2" fmla="*/ 1339 h 195252"/>
                  <a:gd name="connsiteX0" fmla="*/ 0 w 47159"/>
                  <a:gd name="connsiteY0" fmla="*/ 0 h 141891"/>
                  <a:gd name="connsiteX1" fmla="*/ 3286 w 47159"/>
                  <a:gd name="connsiteY1" fmla="*/ 96639 h 141891"/>
                  <a:gd name="connsiteX2" fmla="*/ 47159 w 47159"/>
                  <a:gd name="connsiteY2" fmla="*/ 141891 h 141891"/>
                  <a:gd name="connsiteX0" fmla="*/ 0 w 47159"/>
                  <a:gd name="connsiteY0" fmla="*/ 0 h 141891"/>
                  <a:gd name="connsiteX1" fmla="*/ 3286 w 47159"/>
                  <a:gd name="connsiteY1" fmla="*/ 96639 h 141891"/>
                  <a:gd name="connsiteX2" fmla="*/ 47159 w 47159"/>
                  <a:gd name="connsiteY2" fmla="*/ 141891 h 141891"/>
                  <a:gd name="connsiteX0" fmla="*/ 0 w 47159"/>
                  <a:gd name="connsiteY0" fmla="*/ 0 h 141891"/>
                  <a:gd name="connsiteX1" fmla="*/ 3286 w 47159"/>
                  <a:gd name="connsiteY1" fmla="*/ 96639 h 141891"/>
                  <a:gd name="connsiteX2" fmla="*/ 47159 w 47159"/>
                  <a:gd name="connsiteY2" fmla="*/ 141891 h 141891"/>
                  <a:gd name="connsiteX0" fmla="*/ 0 w 47159"/>
                  <a:gd name="connsiteY0" fmla="*/ 0 h 141891"/>
                  <a:gd name="connsiteX1" fmla="*/ 3286 w 47159"/>
                  <a:gd name="connsiteY1" fmla="*/ 96639 h 141891"/>
                  <a:gd name="connsiteX2" fmla="*/ 47159 w 47159"/>
                  <a:gd name="connsiteY2" fmla="*/ 141891 h 141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159" h="141891">
                    <a:moveTo>
                      <a:pt x="0" y="0"/>
                    </a:moveTo>
                    <a:cubicBezTo>
                      <a:pt x="9426" y="25427"/>
                      <a:pt x="432" y="55463"/>
                      <a:pt x="3286" y="96639"/>
                    </a:cubicBezTo>
                    <a:cubicBezTo>
                      <a:pt x="27723" y="124920"/>
                      <a:pt x="22775" y="115802"/>
                      <a:pt x="47159" y="141891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/>
              </a:p>
            </p:txBody>
          </p:sp>
        </p:grpSp>
        <p:sp>
          <p:nvSpPr>
            <p:cNvPr id="34868" name="AutoShape 52"/>
            <p:cNvSpPr>
              <a:spLocks noChangeArrowheads="1"/>
            </p:cNvSpPr>
            <p:nvPr/>
          </p:nvSpPr>
          <p:spPr bwMode="auto">
            <a:xfrm>
              <a:off x="2698" y="3594"/>
              <a:ext cx="198" cy="188"/>
            </a:xfrm>
            <a:prstGeom prst="pentagon">
              <a:avLst/>
            </a:prstGeom>
            <a:solidFill>
              <a:srgbClr val="A66DD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34869" name="AutoShape 53"/>
            <p:cNvSpPr>
              <a:spLocks noChangeArrowheads="1"/>
            </p:cNvSpPr>
            <p:nvPr/>
          </p:nvSpPr>
          <p:spPr bwMode="auto">
            <a:xfrm>
              <a:off x="2698" y="3917"/>
              <a:ext cx="198" cy="188"/>
            </a:xfrm>
            <a:prstGeom prst="pentagon">
              <a:avLst/>
            </a:prstGeom>
            <a:solidFill>
              <a:srgbClr val="A66DD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34872" name="Line 56"/>
            <p:cNvSpPr>
              <a:spLocks noChangeShapeType="1"/>
            </p:cNvSpPr>
            <p:nvPr/>
          </p:nvSpPr>
          <p:spPr bwMode="auto">
            <a:xfrm flipV="1">
              <a:off x="2641" y="3777"/>
              <a:ext cx="87" cy="9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34873" name="Oval 57"/>
            <p:cNvSpPr>
              <a:spLocks noChangeArrowheads="1"/>
            </p:cNvSpPr>
            <p:nvPr/>
          </p:nvSpPr>
          <p:spPr bwMode="auto">
            <a:xfrm>
              <a:off x="2622" y="3850"/>
              <a:ext cx="43" cy="43"/>
            </a:xfrm>
            <a:prstGeom prst="ellipse">
              <a:avLst/>
            </a:prstGeom>
            <a:solidFill>
              <a:srgbClr val="FFFF00"/>
            </a:solidFill>
            <a:ln w="381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pPr algn="ctr"/>
              <a:endParaRPr lang="en-US" sz="2000">
                <a:latin typeface="Calibri" pitchFamily="34" charset="0"/>
              </a:endParaRPr>
            </a:p>
          </p:txBody>
        </p:sp>
        <p:sp>
          <p:nvSpPr>
            <p:cNvPr id="34874" name="AutoShape 58"/>
            <p:cNvSpPr>
              <a:spLocks noChangeArrowheads="1"/>
            </p:cNvSpPr>
            <p:nvPr/>
          </p:nvSpPr>
          <p:spPr bwMode="auto">
            <a:xfrm>
              <a:off x="2698" y="2945"/>
              <a:ext cx="198" cy="188"/>
            </a:xfrm>
            <a:prstGeom prst="pentagon">
              <a:avLst/>
            </a:prstGeom>
            <a:solidFill>
              <a:srgbClr val="A66DD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34875" name="AutoShape 59"/>
            <p:cNvSpPr>
              <a:spLocks noChangeArrowheads="1"/>
            </p:cNvSpPr>
            <p:nvPr/>
          </p:nvSpPr>
          <p:spPr bwMode="auto">
            <a:xfrm>
              <a:off x="2698" y="3267"/>
              <a:ext cx="198" cy="188"/>
            </a:xfrm>
            <a:prstGeom prst="pentagon">
              <a:avLst/>
            </a:prstGeom>
            <a:solidFill>
              <a:srgbClr val="A66DD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endParaRPr lang="en-US"/>
            </a:p>
          </p:txBody>
        </p:sp>
        <p:grpSp>
          <p:nvGrpSpPr>
            <p:cNvPr id="34878" name="Group 62"/>
            <p:cNvGrpSpPr>
              <a:grpSpLocks/>
            </p:cNvGrpSpPr>
            <p:nvPr/>
          </p:nvGrpSpPr>
          <p:grpSpPr bwMode="auto">
            <a:xfrm>
              <a:off x="2628" y="3128"/>
              <a:ext cx="106" cy="116"/>
              <a:chOff x="4095" y="2885"/>
              <a:chExt cx="224" cy="245"/>
            </a:xfrm>
          </p:grpSpPr>
          <p:sp>
            <p:nvSpPr>
              <p:cNvPr id="34879" name="Line 63"/>
              <p:cNvSpPr>
                <a:spLocks noChangeShapeType="1"/>
              </p:cNvSpPr>
              <p:nvPr/>
            </p:nvSpPr>
            <p:spPr bwMode="auto">
              <a:xfrm flipV="1">
                <a:off x="4135" y="2885"/>
                <a:ext cx="184" cy="19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sp>
            <p:nvSpPr>
              <p:cNvPr id="34880" name="Oval 64"/>
              <p:cNvSpPr>
                <a:spLocks noChangeArrowheads="1"/>
              </p:cNvSpPr>
              <p:nvPr/>
            </p:nvSpPr>
            <p:spPr bwMode="auto">
              <a:xfrm>
                <a:off x="4095" y="3040"/>
                <a:ext cx="90" cy="90"/>
              </a:xfrm>
              <a:prstGeom prst="ellipse">
                <a:avLst/>
              </a:prstGeom>
              <a:solidFill>
                <a:srgbClr val="FFFF00"/>
              </a:solidFill>
              <a:ln w="381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pPr algn="ctr"/>
                <a:endParaRPr lang="en-US" sz="2000">
                  <a:latin typeface="Calibri" pitchFamily="34" charset="0"/>
                </a:endParaRPr>
              </a:p>
            </p:txBody>
          </p:sp>
        </p:grpSp>
        <p:grpSp>
          <p:nvGrpSpPr>
            <p:cNvPr id="34881" name="Group 65"/>
            <p:cNvGrpSpPr>
              <a:grpSpLocks/>
            </p:cNvGrpSpPr>
            <p:nvPr/>
          </p:nvGrpSpPr>
          <p:grpSpPr bwMode="auto">
            <a:xfrm>
              <a:off x="2630" y="3445"/>
              <a:ext cx="106" cy="116"/>
              <a:chOff x="4095" y="2885"/>
              <a:chExt cx="224" cy="245"/>
            </a:xfrm>
          </p:grpSpPr>
          <p:sp>
            <p:nvSpPr>
              <p:cNvPr id="34882" name="Line 66"/>
              <p:cNvSpPr>
                <a:spLocks noChangeShapeType="1"/>
              </p:cNvSpPr>
              <p:nvPr/>
            </p:nvSpPr>
            <p:spPr bwMode="auto">
              <a:xfrm flipV="1">
                <a:off x="4135" y="2885"/>
                <a:ext cx="184" cy="19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sp>
            <p:nvSpPr>
              <p:cNvPr id="34883" name="Oval 67"/>
              <p:cNvSpPr>
                <a:spLocks noChangeArrowheads="1"/>
              </p:cNvSpPr>
              <p:nvPr/>
            </p:nvSpPr>
            <p:spPr bwMode="auto">
              <a:xfrm>
                <a:off x="4095" y="3040"/>
                <a:ext cx="90" cy="90"/>
              </a:xfrm>
              <a:prstGeom prst="ellipse">
                <a:avLst/>
              </a:prstGeom>
              <a:solidFill>
                <a:srgbClr val="FFFF00"/>
              </a:solidFill>
              <a:ln w="381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pPr algn="ctr"/>
                <a:endParaRPr lang="en-US" sz="2000">
                  <a:latin typeface="Calibri" pitchFamily="34" charset="0"/>
                </a:endParaRPr>
              </a:p>
            </p:txBody>
          </p:sp>
        </p:grpSp>
        <p:sp>
          <p:nvSpPr>
            <p:cNvPr id="34884" name="AutoShape 68"/>
            <p:cNvSpPr>
              <a:spLocks noChangeArrowheads="1"/>
            </p:cNvSpPr>
            <p:nvPr/>
          </p:nvSpPr>
          <p:spPr bwMode="auto">
            <a:xfrm>
              <a:off x="2698" y="2616"/>
              <a:ext cx="198" cy="187"/>
            </a:xfrm>
            <a:prstGeom prst="pentagon">
              <a:avLst/>
            </a:prstGeom>
            <a:solidFill>
              <a:srgbClr val="A66DD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34886" name="Line 70"/>
            <p:cNvSpPr>
              <a:spLocks noChangeShapeType="1"/>
            </p:cNvSpPr>
            <p:nvPr/>
          </p:nvSpPr>
          <p:spPr bwMode="auto">
            <a:xfrm flipV="1">
              <a:off x="2650" y="2476"/>
              <a:ext cx="87" cy="9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34887" name="Oval 71"/>
            <p:cNvSpPr>
              <a:spLocks noChangeArrowheads="1"/>
            </p:cNvSpPr>
            <p:nvPr/>
          </p:nvSpPr>
          <p:spPr bwMode="auto">
            <a:xfrm>
              <a:off x="2631" y="2549"/>
              <a:ext cx="43" cy="43"/>
            </a:xfrm>
            <a:prstGeom prst="ellipse">
              <a:avLst/>
            </a:prstGeom>
            <a:solidFill>
              <a:srgbClr val="FFFF00"/>
            </a:solidFill>
            <a:ln w="381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pPr algn="ctr"/>
              <a:endParaRPr lang="en-US" sz="2000">
                <a:latin typeface="Calibri" pitchFamily="34" charset="0"/>
              </a:endParaRPr>
            </a:p>
          </p:txBody>
        </p:sp>
        <p:sp>
          <p:nvSpPr>
            <p:cNvPr id="34888" name="Line 72"/>
            <p:cNvSpPr>
              <a:spLocks noChangeShapeType="1"/>
            </p:cNvSpPr>
            <p:nvPr/>
          </p:nvSpPr>
          <p:spPr bwMode="auto">
            <a:xfrm flipV="1">
              <a:off x="2652" y="2793"/>
              <a:ext cx="87" cy="9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34889" name="Oval 73"/>
            <p:cNvSpPr>
              <a:spLocks noChangeArrowheads="1"/>
            </p:cNvSpPr>
            <p:nvPr/>
          </p:nvSpPr>
          <p:spPr bwMode="auto">
            <a:xfrm>
              <a:off x="2633" y="2866"/>
              <a:ext cx="43" cy="43"/>
            </a:xfrm>
            <a:prstGeom prst="ellipse">
              <a:avLst/>
            </a:prstGeom>
            <a:solidFill>
              <a:srgbClr val="FFFF00"/>
            </a:solidFill>
            <a:ln w="381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pPr algn="ctr"/>
              <a:endParaRPr lang="en-US" sz="2000">
                <a:latin typeface="Calibri" pitchFamily="34" charset="0"/>
              </a:endParaRPr>
            </a:p>
          </p:txBody>
        </p:sp>
        <p:sp>
          <p:nvSpPr>
            <p:cNvPr id="34890" name="Text Box 74"/>
            <p:cNvSpPr txBox="1">
              <a:spLocks noChangeArrowheads="1"/>
            </p:cNvSpPr>
            <p:nvPr/>
          </p:nvSpPr>
          <p:spPr bwMode="auto">
            <a:xfrm>
              <a:off x="2958" y="3861"/>
              <a:ext cx="212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rgbClr val="E46C0A"/>
                  </a:solidFill>
                  <a:latin typeface="Calibri" pitchFamily="34" charset="0"/>
                </a:rPr>
                <a:t>G</a:t>
              </a:r>
            </a:p>
          </p:txBody>
        </p:sp>
        <p:sp>
          <p:nvSpPr>
            <p:cNvPr id="34891" name="Line 75"/>
            <p:cNvSpPr>
              <a:spLocks noChangeShapeType="1"/>
            </p:cNvSpPr>
            <p:nvPr/>
          </p:nvSpPr>
          <p:spPr bwMode="auto">
            <a:xfrm flipH="1">
              <a:off x="2894" y="3993"/>
              <a:ext cx="10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2" name="Text Box 76"/>
            <p:cNvSpPr txBox="1">
              <a:spLocks noChangeArrowheads="1"/>
            </p:cNvSpPr>
            <p:nvPr/>
          </p:nvSpPr>
          <p:spPr bwMode="auto">
            <a:xfrm>
              <a:off x="2958" y="2885"/>
              <a:ext cx="212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rgbClr val="008000"/>
                  </a:solidFill>
                  <a:latin typeface="Calibri" pitchFamily="34" charset="0"/>
                </a:rPr>
                <a:t>T</a:t>
              </a:r>
            </a:p>
          </p:txBody>
        </p:sp>
        <p:sp>
          <p:nvSpPr>
            <p:cNvPr id="34893" name="Line 77"/>
            <p:cNvSpPr>
              <a:spLocks noChangeShapeType="1"/>
            </p:cNvSpPr>
            <p:nvPr/>
          </p:nvSpPr>
          <p:spPr bwMode="auto">
            <a:xfrm flipH="1">
              <a:off x="2894" y="3015"/>
              <a:ext cx="10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4" name="Text Box 78"/>
            <p:cNvSpPr txBox="1">
              <a:spLocks noChangeArrowheads="1"/>
            </p:cNvSpPr>
            <p:nvPr/>
          </p:nvSpPr>
          <p:spPr bwMode="auto">
            <a:xfrm>
              <a:off x="2958" y="2562"/>
              <a:ext cx="212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rgbClr val="00B0F0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34895" name="Line 79"/>
            <p:cNvSpPr>
              <a:spLocks noChangeShapeType="1"/>
            </p:cNvSpPr>
            <p:nvPr/>
          </p:nvSpPr>
          <p:spPr bwMode="auto">
            <a:xfrm flipH="1">
              <a:off x="2894" y="2692"/>
              <a:ext cx="10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6" name="Text Box 80"/>
            <p:cNvSpPr txBox="1">
              <a:spLocks noChangeArrowheads="1"/>
            </p:cNvSpPr>
            <p:nvPr/>
          </p:nvSpPr>
          <p:spPr bwMode="auto">
            <a:xfrm>
              <a:off x="2958" y="3209"/>
              <a:ext cx="212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008000"/>
                  </a:solidFill>
                  <a:latin typeface="Calibri" pitchFamily="34" charset="0"/>
                </a:rPr>
                <a:t>T</a:t>
              </a:r>
            </a:p>
          </p:txBody>
        </p:sp>
        <p:sp>
          <p:nvSpPr>
            <p:cNvPr id="34897" name="Line 81"/>
            <p:cNvSpPr>
              <a:spLocks noChangeShapeType="1"/>
            </p:cNvSpPr>
            <p:nvPr/>
          </p:nvSpPr>
          <p:spPr bwMode="auto">
            <a:xfrm flipH="1">
              <a:off x="2894" y="3341"/>
              <a:ext cx="10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8" name="Text Box 82"/>
            <p:cNvSpPr txBox="1">
              <a:spLocks noChangeArrowheads="1"/>
            </p:cNvSpPr>
            <p:nvPr/>
          </p:nvSpPr>
          <p:spPr bwMode="auto">
            <a:xfrm>
              <a:off x="2958" y="3536"/>
              <a:ext cx="212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CC0000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34899" name="Line 83"/>
            <p:cNvSpPr>
              <a:spLocks noChangeShapeType="1"/>
            </p:cNvSpPr>
            <p:nvPr/>
          </p:nvSpPr>
          <p:spPr bwMode="auto">
            <a:xfrm flipH="1">
              <a:off x="2894" y="3666"/>
              <a:ext cx="10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900" name="Group 84"/>
          <p:cNvGrpSpPr>
            <a:grpSpLocks/>
          </p:cNvGrpSpPr>
          <p:nvPr/>
        </p:nvGrpSpPr>
        <p:grpSpPr bwMode="auto">
          <a:xfrm>
            <a:off x="4597400" y="4411663"/>
            <a:ext cx="184150" cy="2159000"/>
            <a:chOff x="2824" y="2731"/>
            <a:chExt cx="116" cy="1360"/>
          </a:xfrm>
        </p:grpSpPr>
        <p:grpSp>
          <p:nvGrpSpPr>
            <p:cNvPr id="34901" name="Group 85"/>
            <p:cNvGrpSpPr>
              <a:grpSpLocks/>
            </p:cNvGrpSpPr>
            <p:nvPr/>
          </p:nvGrpSpPr>
          <p:grpSpPr bwMode="auto">
            <a:xfrm>
              <a:off x="2824" y="2731"/>
              <a:ext cx="116" cy="36"/>
              <a:chOff x="3447" y="2382"/>
              <a:chExt cx="144" cy="45"/>
            </a:xfrm>
          </p:grpSpPr>
          <p:sp>
            <p:nvSpPr>
              <p:cNvPr id="34902" name="Line 86"/>
              <p:cNvSpPr>
                <a:spLocks noChangeShapeType="1"/>
              </p:cNvSpPr>
              <p:nvPr/>
            </p:nvSpPr>
            <p:spPr bwMode="auto">
              <a:xfrm>
                <a:off x="3447" y="2382"/>
                <a:ext cx="144" cy="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  <a:headEnd type="arrow" w="sm" len="sm"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4903" name="Line 87"/>
              <p:cNvSpPr>
                <a:spLocks noChangeShapeType="1"/>
              </p:cNvSpPr>
              <p:nvPr/>
            </p:nvSpPr>
            <p:spPr bwMode="auto">
              <a:xfrm>
                <a:off x="3447" y="2427"/>
                <a:ext cx="144" cy="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  <a:headEnd type="arrow" w="sm" len="sm"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34904" name="Group 88"/>
            <p:cNvGrpSpPr>
              <a:grpSpLocks/>
            </p:cNvGrpSpPr>
            <p:nvPr/>
          </p:nvGrpSpPr>
          <p:grpSpPr bwMode="auto">
            <a:xfrm>
              <a:off x="2824" y="2971"/>
              <a:ext cx="116" cy="73"/>
              <a:chOff x="3447" y="2663"/>
              <a:chExt cx="144" cy="90"/>
            </a:xfrm>
          </p:grpSpPr>
          <p:sp>
            <p:nvSpPr>
              <p:cNvPr id="34905" name="Line 89"/>
              <p:cNvSpPr>
                <a:spLocks noChangeShapeType="1"/>
              </p:cNvSpPr>
              <p:nvPr/>
            </p:nvSpPr>
            <p:spPr bwMode="auto">
              <a:xfrm>
                <a:off x="3447" y="2663"/>
                <a:ext cx="144" cy="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  <a:headEnd type="arrow" w="sm" len="sm"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4906" name="Line 90"/>
              <p:cNvSpPr>
                <a:spLocks noChangeShapeType="1"/>
              </p:cNvSpPr>
              <p:nvPr/>
            </p:nvSpPr>
            <p:spPr bwMode="auto">
              <a:xfrm>
                <a:off x="3447" y="2708"/>
                <a:ext cx="144" cy="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  <a:headEnd type="arrow" w="sm" len="sm"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4907" name="Line 91"/>
              <p:cNvSpPr>
                <a:spLocks noChangeShapeType="1"/>
              </p:cNvSpPr>
              <p:nvPr/>
            </p:nvSpPr>
            <p:spPr bwMode="auto">
              <a:xfrm>
                <a:off x="3447" y="2753"/>
                <a:ext cx="144" cy="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  <a:headEnd type="arrow" w="sm" len="sm"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34908" name="Group 92"/>
            <p:cNvGrpSpPr>
              <a:grpSpLocks/>
            </p:cNvGrpSpPr>
            <p:nvPr/>
          </p:nvGrpSpPr>
          <p:grpSpPr bwMode="auto">
            <a:xfrm>
              <a:off x="2824" y="3240"/>
              <a:ext cx="116" cy="36"/>
              <a:chOff x="3447" y="2382"/>
              <a:chExt cx="144" cy="45"/>
            </a:xfrm>
          </p:grpSpPr>
          <p:sp>
            <p:nvSpPr>
              <p:cNvPr id="34909" name="Line 93"/>
              <p:cNvSpPr>
                <a:spLocks noChangeShapeType="1"/>
              </p:cNvSpPr>
              <p:nvPr/>
            </p:nvSpPr>
            <p:spPr bwMode="auto">
              <a:xfrm>
                <a:off x="3447" y="2382"/>
                <a:ext cx="144" cy="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  <a:headEnd type="arrow" w="sm" len="sm"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4910" name="Line 94"/>
              <p:cNvSpPr>
                <a:spLocks noChangeShapeType="1"/>
              </p:cNvSpPr>
              <p:nvPr/>
            </p:nvSpPr>
            <p:spPr bwMode="auto">
              <a:xfrm>
                <a:off x="3447" y="2427"/>
                <a:ext cx="144" cy="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  <a:headEnd type="arrow" w="sm" len="sm"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34911" name="Group 95"/>
            <p:cNvGrpSpPr>
              <a:grpSpLocks/>
            </p:cNvGrpSpPr>
            <p:nvPr/>
          </p:nvGrpSpPr>
          <p:grpSpPr bwMode="auto">
            <a:xfrm>
              <a:off x="2824" y="3533"/>
              <a:ext cx="116" cy="36"/>
              <a:chOff x="3447" y="2382"/>
              <a:chExt cx="144" cy="45"/>
            </a:xfrm>
          </p:grpSpPr>
          <p:sp>
            <p:nvSpPr>
              <p:cNvPr id="34912" name="Line 96"/>
              <p:cNvSpPr>
                <a:spLocks noChangeShapeType="1"/>
              </p:cNvSpPr>
              <p:nvPr/>
            </p:nvSpPr>
            <p:spPr bwMode="auto">
              <a:xfrm>
                <a:off x="3447" y="2382"/>
                <a:ext cx="144" cy="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  <a:headEnd type="arrow" w="sm" len="sm"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4913" name="Line 97"/>
              <p:cNvSpPr>
                <a:spLocks noChangeShapeType="1"/>
              </p:cNvSpPr>
              <p:nvPr/>
            </p:nvSpPr>
            <p:spPr bwMode="auto">
              <a:xfrm>
                <a:off x="3447" y="2427"/>
                <a:ext cx="144" cy="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  <a:headEnd type="arrow" w="sm" len="sm"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34914" name="Group 98"/>
            <p:cNvGrpSpPr>
              <a:grpSpLocks/>
            </p:cNvGrpSpPr>
            <p:nvPr/>
          </p:nvGrpSpPr>
          <p:grpSpPr bwMode="auto">
            <a:xfrm>
              <a:off x="2824" y="3803"/>
              <a:ext cx="116" cy="36"/>
              <a:chOff x="3447" y="2382"/>
              <a:chExt cx="144" cy="45"/>
            </a:xfrm>
          </p:grpSpPr>
          <p:sp>
            <p:nvSpPr>
              <p:cNvPr id="34915" name="Line 99"/>
              <p:cNvSpPr>
                <a:spLocks noChangeShapeType="1"/>
              </p:cNvSpPr>
              <p:nvPr/>
            </p:nvSpPr>
            <p:spPr bwMode="auto">
              <a:xfrm>
                <a:off x="3447" y="2382"/>
                <a:ext cx="144" cy="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  <a:headEnd type="arrow" w="sm" len="sm"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4916" name="Line 100"/>
              <p:cNvSpPr>
                <a:spLocks noChangeShapeType="1"/>
              </p:cNvSpPr>
              <p:nvPr/>
            </p:nvSpPr>
            <p:spPr bwMode="auto">
              <a:xfrm>
                <a:off x="3447" y="2427"/>
                <a:ext cx="144" cy="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  <a:headEnd type="arrow" w="sm" len="sm"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34917" name="Group 101"/>
            <p:cNvGrpSpPr>
              <a:grpSpLocks/>
            </p:cNvGrpSpPr>
            <p:nvPr/>
          </p:nvGrpSpPr>
          <p:grpSpPr bwMode="auto">
            <a:xfrm>
              <a:off x="2824" y="4018"/>
              <a:ext cx="116" cy="73"/>
              <a:chOff x="3447" y="2663"/>
              <a:chExt cx="144" cy="90"/>
            </a:xfrm>
          </p:grpSpPr>
          <p:sp>
            <p:nvSpPr>
              <p:cNvPr id="34918" name="Line 102"/>
              <p:cNvSpPr>
                <a:spLocks noChangeShapeType="1"/>
              </p:cNvSpPr>
              <p:nvPr/>
            </p:nvSpPr>
            <p:spPr bwMode="auto">
              <a:xfrm>
                <a:off x="3447" y="2663"/>
                <a:ext cx="144" cy="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  <a:headEnd type="arrow" w="sm" len="sm"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4919" name="Line 103"/>
              <p:cNvSpPr>
                <a:spLocks noChangeShapeType="1"/>
              </p:cNvSpPr>
              <p:nvPr/>
            </p:nvSpPr>
            <p:spPr bwMode="auto">
              <a:xfrm>
                <a:off x="3447" y="2708"/>
                <a:ext cx="144" cy="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  <a:headEnd type="arrow" w="sm" len="sm"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4920" name="Line 104"/>
              <p:cNvSpPr>
                <a:spLocks noChangeShapeType="1"/>
              </p:cNvSpPr>
              <p:nvPr/>
            </p:nvSpPr>
            <p:spPr bwMode="auto">
              <a:xfrm>
                <a:off x="3447" y="2753"/>
                <a:ext cx="144" cy="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  <a:headEnd type="arrow" w="sm" len="sm"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4921" name="Group 105"/>
          <p:cNvGrpSpPr>
            <a:grpSpLocks/>
          </p:cNvGrpSpPr>
          <p:nvPr/>
        </p:nvGrpSpPr>
        <p:grpSpPr bwMode="auto">
          <a:xfrm rot="1542171">
            <a:off x="3671888" y="487363"/>
            <a:ext cx="1031875" cy="938212"/>
            <a:chOff x="2101" y="428"/>
            <a:chExt cx="650" cy="591"/>
          </a:xfrm>
        </p:grpSpPr>
        <p:sp>
          <p:nvSpPr>
            <p:cNvPr id="34922" name="Text Box 106"/>
            <p:cNvSpPr txBox="1">
              <a:spLocks noChangeArrowheads="1"/>
            </p:cNvSpPr>
            <p:nvPr/>
          </p:nvSpPr>
          <p:spPr bwMode="auto">
            <a:xfrm>
              <a:off x="2155" y="429"/>
              <a:ext cx="31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888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FF0000"/>
                  </a:solidFill>
                  <a:latin typeface="Calibri" pitchFamily="34" charset="0"/>
                </a:rPr>
                <a:t>H</a:t>
              </a:r>
              <a:r>
                <a:rPr lang="en-US" sz="1200" b="1" baseline="30000">
                  <a:solidFill>
                    <a:srgbClr val="FF0000"/>
                  </a:solidFill>
                  <a:latin typeface="Calibri" pitchFamily="34" charset="0"/>
                </a:rPr>
                <a:t>+</a:t>
              </a:r>
              <a:endParaRPr lang="en-US" sz="12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34923" name="Line 107"/>
            <p:cNvSpPr>
              <a:spLocks noChangeShapeType="1"/>
            </p:cNvSpPr>
            <p:nvPr/>
          </p:nvSpPr>
          <p:spPr bwMode="auto">
            <a:xfrm flipH="1">
              <a:off x="2668" y="726"/>
              <a:ext cx="83" cy="0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34924" name="Text Box 108"/>
            <p:cNvSpPr txBox="1">
              <a:spLocks noChangeArrowheads="1"/>
            </p:cNvSpPr>
            <p:nvPr/>
          </p:nvSpPr>
          <p:spPr bwMode="auto">
            <a:xfrm>
              <a:off x="2513" y="638"/>
              <a:ext cx="18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888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996600"/>
                  </a:solidFill>
                  <a:latin typeface="Calibri" pitchFamily="34" charset="0"/>
                </a:rPr>
                <a:t>O</a:t>
              </a:r>
              <a:endParaRPr lang="en-US" sz="1200" b="1" baseline="-25000">
                <a:solidFill>
                  <a:srgbClr val="996600"/>
                </a:solidFill>
                <a:latin typeface="Calibri" pitchFamily="34" charset="0"/>
              </a:endParaRPr>
            </a:p>
          </p:txBody>
        </p:sp>
        <p:sp>
          <p:nvSpPr>
            <p:cNvPr id="34925" name="Line 109"/>
            <p:cNvSpPr>
              <a:spLocks noChangeShapeType="1"/>
            </p:cNvSpPr>
            <p:nvPr/>
          </p:nvSpPr>
          <p:spPr bwMode="auto">
            <a:xfrm flipH="1">
              <a:off x="2472" y="726"/>
              <a:ext cx="83" cy="0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34926" name="Text Box 110"/>
            <p:cNvSpPr txBox="1">
              <a:spLocks noChangeArrowheads="1"/>
            </p:cNvSpPr>
            <p:nvPr/>
          </p:nvSpPr>
          <p:spPr bwMode="auto">
            <a:xfrm>
              <a:off x="2317" y="638"/>
              <a:ext cx="18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888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996600"/>
                  </a:solidFill>
                  <a:latin typeface="Calibri" pitchFamily="34" charset="0"/>
                </a:rPr>
                <a:t>P</a:t>
              </a:r>
              <a:endParaRPr lang="en-US" sz="1200" b="1" baseline="-25000">
                <a:solidFill>
                  <a:srgbClr val="996600"/>
                </a:solidFill>
                <a:latin typeface="Calibri" pitchFamily="34" charset="0"/>
              </a:endParaRPr>
            </a:p>
          </p:txBody>
        </p:sp>
        <p:sp>
          <p:nvSpPr>
            <p:cNvPr id="34927" name="Line 111"/>
            <p:cNvSpPr>
              <a:spLocks noChangeShapeType="1"/>
            </p:cNvSpPr>
            <p:nvPr/>
          </p:nvSpPr>
          <p:spPr bwMode="auto">
            <a:xfrm flipH="1">
              <a:off x="2270" y="742"/>
              <a:ext cx="83" cy="0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34928" name="Text Box 112"/>
            <p:cNvSpPr txBox="1">
              <a:spLocks noChangeArrowheads="1"/>
            </p:cNvSpPr>
            <p:nvPr/>
          </p:nvSpPr>
          <p:spPr bwMode="auto">
            <a:xfrm>
              <a:off x="2101" y="635"/>
              <a:ext cx="18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888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996600"/>
                  </a:solidFill>
                  <a:latin typeface="Calibri" pitchFamily="34" charset="0"/>
                </a:rPr>
                <a:t>O</a:t>
              </a:r>
              <a:endParaRPr lang="en-US" sz="1200" b="1" baseline="-25000">
                <a:solidFill>
                  <a:srgbClr val="996600"/>
                </a:solidFill>
                <a:latin typeface="Calibri" pitchFamily="34" charset="0"/>
              </a:endParaRPr>
            </a:p>
          </p:txBody>
        </p:sp>
        <p:sp>
          <p:nvSpPr>
            <p:cNvPr id="34929" name="Line 113"/>
            <p:cNvSpPr>
              <a:spLocks noChangeShapeType="1"/>
            </p:cNvSpPr>
            <p:nvPr/>
          </p:nvSpPr>
          <p:spPr bwMode="auto">
            <a:xfrm rot="16200000" flipH="1">
              <a:off x="2365" y="827"/>
              <a:ext cx="83" cy="0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34930" name="Text Box 114"/>
            <p:cNvSpPr txBox="1">
              <a:spLocks noChangeArrowheads="1"/>
            </p:cNvSpPr>
            <p:nvPr/>
          </p:nvSpPr>
          <p:spPr bwMode="auto">
            <a:xfrm>
              <a:off x="2294" y="846"/>
              <a:ext cx="25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888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996600"/>
                  </a:solidFill>
                  <a:latin typeface="Calibri" pitchFamily="34" charset="0"/>
                </a:rPr>
                <a:t>O</a:t>
              </a:r>
              <a:r>
                <a:rPr lang="en-US" sz="1200" b="1" baseline="30000">
                  <a:solidFill>
                    <a:srgbClr val="996600"/>
                  </a:solidFill>
                  <a:latin typeface="Calibri" pitchFamily="34" charset="0"/>
                </a:rPr>
                <a:t>–</a:t>
              </a:r>
            </a:p>
          </p:txBody>
        </p:sp>
        <p:sp>
          <p:nvSpPr>
            <p:cNvPr id="34931" name="Text Box 115"/>
            <p:cNvSpPr txBox="1">
              <a:spLocks noChangeArrowheads="1"/>
            </p:cNvSpPr>
            <p:nvPr/>
          </p:nvSpPr>
          <p:spPr bwMode="auto">
            <a:xfrm>
              <a:off x="2296" y="428"/>
              <a:ext cx="25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888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996600"/>
                  </a:solidFill>
                  <a:latin typeface="Calibri" pitchFamily="34" charset="0"/>
                </a:rPr>
                <a:t>O</a:t>
              </a:r>
              <a:r>
                <a:rPr lang="en-US" sz="1200" b="1" baseline="30000">
                  <a:solidFill>
                    <a:srgbClr val="996600"/>
                  </a:solidFill>
                  <a:latin typeface="Calibri" pitchFamily="34" charset="0"/>
                </a:rPr>
                <a:t>–</a:t>
              </a:r>
            </a:p>
          </p:txBody>
        </p:sp>
        <p:sp>
          <p:nvSpPr>
            <p:cNvPr id="34932" name="Line 116"/>
            <p:cNvSpPr>
              <a:spLocks noChangeShapeType="1"/>
            </p:cNvSpPr>
            <p:nvPr/>
          </p:nvSpPr>
          <p:spPr bwMode="auto">
            <a:xfrm rot="16200000" flipH="1">
              <a:off x="2365" y="619"/>
              <a:ext cx="83" cy="0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34933" name="Text Box 117"/>
            <p:cNvSpPr txBox="1">
              <a:spLocks noChangeArrowheads="1"/>
            </p:cNvSpPr>
            <p:nvPr/>
          </p:nvSpPr>
          <p:spPr bwMode="auto">
            <a:xfrm>
              <a:off x="2152" y="846"/>
              <a:ext cx="31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888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FF0000"/>
                  </a:solidFill>
                  <a:latin typeface="Calibri" pitchFamily="34" charset="0"/>
                </a:rPr>
                <a:t>H</a:t>
              </a:r>
              <a:r>
                <a:rPr lang="en-US" sz="1200" b="1" baseline="30000">
                  <a:solidFill>
                    <a:srgbClr val="FF0000"/>
                  </a:solidFill>
                  <a:latin typeface="Calibri" pitchFamily="34" charset="0"/>
                </a:rPr>
                <a:t>+</a:t>
              </a:r>
              <a:endParaRPr lang="en-US" sz="12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34934" name="Line 118"/>
            <p:cNvSpPr>
              <a:spLocks noChangeShapeType="1"/>
            </p:cNvSpPr>
            <p:nvPr/>
          </p:nvSpPr>
          <p:spPr bwMode="auto">
            <a:xfrm flipH="1">
              <a:off x="2270" y="718"/>
              <a:ext cx="83" cy="0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endParaRPr lang="en-US"/>
            </a:p>
          </p:txBody>
        </p:sp>
      </p:grpSp>
      <p:sp>
        <p:nvSpPr>
          <p:cNvPr id="34935" name="Text Box 119"/>
          <p:cNvSpPr txBox="1">
            <a:spLocks noChangeArrowheads="1"/>
          </p:cNvSpPr>
          <p:nvPr/>
        </p:nvSpPr>
        <p:spPr bwMode="auto">
          <a:xfrm>
            <a:off x="5251450" y="1820863"/>
            <a:ext cx="1444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CC0000"/>
                </a:solidFill>
                <a:latin typeface="Calibri" pitchFamily="34" charset="0"/>
              </a:rPr>
              <a:t>Adenine</a:t>
            </a:r>
          </a:p>
        </p:txBody>
      </p:sp>
      <p:grpSp>
        <p:nvGrpSpPr>
          <p:cNvPr id="34936" name="Group 120"/>
          <p:cNvGrpSpPr>
            <a:grpSpLocks/>
          </p:cNvGrpSpPr>
          <p:nvPr/>
        </p:nvGrpSpPr>
        <p:grpSpPr bwMode="auto">
          <a:xfrm>
            <a:off x="3551238" y="2200275"/>
            <a:ext cx="3114675" cy="1755775"/>
            <a:chOff x="2237" y="1386"/>
            <a:chExt cx="1962" cy="1106"/>
          </a:xfrm>
        </p:grpSpPr>
        <p:sp>
          <p:nvSpPr>
            <p:cNvPr id="34937" name="Rectangle 121"/>
            <p:cNvSpPr>
              <a:spLocks noChangeArrowheads="1"/>
            </p:cNvSpPr>
            <p:nvPr/>
          </p:nvSpPr>
          <p:spPr bwMode="auto">
            <a:xfrm>
              <a:off x="2307" y="1405"/>
              <a:ext cx="1839" cy="1087"/>
            </a:xfrm>
            <a:prstGeom prst="rect">
              <a:avLst/>
            </a:prstGeom>
            <a:solidFill>
              <a:srgbClr val="FFF2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34938" name="Group 122"/>
            <p:cNvGrpSpPr>
              <a:grpSpLocks/>
            </p:cNvGrpSpPr>
            <p:nvPr/>
          </p:nvGrpSpPr>
          <p:grpSpPr bwMode="auto">
            <a:xfrm>
              <a:off x="2237" y="1386"/>
              <a:ext cx="1962" cy="1106"/>
              <a:chOff x="2237" y="1386"/>
              <a:chExt cx="1962" cy="1106"/>
            </a:xfrm>
          </p:grpSpPr>
          <p:grpSp>
            <p:nvGrpSpPr>
              <p:cNvPr id="34939" name="Group 123"/>
              <p:cNvGrpSpPr>
                <a:grpSpLocks/>
              </p:cNvGrpSpPr>
              <p:nvPr/>
            </p:nvGrpSpPr>
            <p:grpSpPr bwMode="auto">
              <a:xfrm>
                <a:off x="2804" y="1386"/>
                <a:ext cx="1368" cy="1098"/>
                <a:chOff x="2776" y="1267"/>
                <a:chExt cx="1368" cy="1098"/>
              </a:xfrm>
            </p:grpSpPr>
            <p:grpSp>
              <p:nvGrpSpPr>
                <p:cNvPr id="34940" name="Group 124"/>
                <p:cNvGrpSpPr>
                  <a:grpSpLocks/>
                </p:cNvGrpSpPr>
                <p:nvPr/>
              </p:nvGrpSpPr>
              <p:grpSpPr bwMode="auto">
                <a:xfrm>
                  <a:off x="2986" y="1267"/>
                  <a:ext cx="1158" cy="807"/>
                  <a:chOff x="1290" y="2789"/>
                  <a:chExt cx="1158" cy="807"/>
                </a:xfrm>
              </p:grpSpPr>
              <p:sp>
                <p:nvSpPr>
                  <p:cNvPr id="34976" name="Text Box 1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02" y="3061"/>
                    <a:ext cx="164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 dirty="0">
                        <a:latin typeface="Calibri" pitchFamily="34" charset="0"/>
                      </a:rPr>
                      <a:t>H</a:t>
                    </a:r>
                  </a:p>
                </p:txBody>
              </p:sp>
              <p:grpSp>
                <p:nvGrpSpPr>
                  <p:cNvPr id="34941" name="Group 125"/>
                  <p:cNvGrpSpPr>
                    <a:grpSpLocks/>
                  </p:cNvGrpSpPr>
                  <p:nvPr/>
                </p:nvGrpSpPr>
                <p:grpSpPr bwMode="auto">
                  <a:xfrm>
                    <a:off x="1290" y="2789"/>
                    <a:ext cx="1158" cy="807"/>
                    <a:chOff x="1290" y="2789"/>
                    <a:chExt cx="1158" cy="807"/>
                  </a:xfrm>
                </p:grpSpPr>
                <p:sp>
                  <p:nvSpPr>
                    <p:cNvPr id="34958" name="Text Box 14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73" y="3332"/>
                      <a:ext cx="158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>
                          <a:latin typeface="Calibri" pitchFamily="34" charset="0"/>
                        </a:rPr>
                        <a:t>N</a:t>
                      </a:r>
                    </a:p>
                  </p:txBody>
                </p:sp>
                <p:sp>
                  <p:nvSpPr>
                    <p:cNvPr id="34963" name="Text Box 14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90" y="3132"/>
                      <a:ext cx="281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>
                          <a:latin typeface="Calibri" pitchFamily="34" charset="0"/>
                        </a:rPr>
                        <a:t>HC</a:t>
                      </a:r>
                    </a:p>
                  </p:txBody>
                </p:sp>
                <p:sp>
                  <p:nvSpPr>
                    <p:cNvPr id="34965" name="Text Box 14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86" y="2789"/>
                      <a:ext cx="332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 dirty="0">
                          <a:latin typeface="Calibri" pitchFamily="34" charset="0"/>
                        </a:rPr>
                        <a:t>O</a:t>
                      </a:r>
                      <a:endParaRPr lang="en-US" sz="1200" b="1" baseline="-25000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34972" name="Text Box 15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08" y="3423"/>
                      <a:ext cx="164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>
                          <a:latin typeface="Calibri" pitchFamily="34" charset="0"/>
                        </a:rPr>
                        <a:t>H</a:t>
                      </a:r>
                    </a:p>
                  </p:txBody>
                </p:sp>
                <p:sp>
                  <p:nvSpPr>
                    <p:cNvPr id="34974" name="Text Box 15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246" y="3332"/>
                      <a:ext cx="202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>
                          <a:latin typeface="Calibri" pitchFamily="34" charset="0"/>
                        </a:rPr>
                        <a:t>H</a:t>
                      </a:r>
                    </a:p>
                  </p:txBody>
                </p:sp>
                <p:sp>
                  <p:nvSpPr>
                    <p:cNvPr id="34942" name="AutoShape 126"/>
                    <p:cNvSpPr>
                      <a:spLocks noChangeArrowheads="1"/>
                    </p:cNvSpPr>
                    <p:nvPr/>
                  </p:nvSpPr>
                  <p:spPr bwMode="auto">
                    <a:xfrm rot="16200000">
                      <a:off x="1448" y="3092"/>
                      <a:ext cx="279" cy="265"/>
                    </a:xfrm>
                    <a:prstGeom prst="pentagon">
                      <a:avLst/>
                    </a:prstGeom>
                    <a:solidFill>
                      <a:srgbClr val="FFC39B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905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 anchorCtr="1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943" name="AutoShape 127"/>
                    <p:cNvSpPr>
                      <a:spLocks noChangeArrowheads="1"/>
                    </p:cNvSpPr>
                    <p:nvPr/>
                  </p:nvSpPr>
                  <p:spPr bwMode="auto">
                    <a:xfrm rot="1800000">
                      <a:off x="1700" y="3077"/>
                      <a:ext cx="347" cy="299"/>
                    </a:xfrm>
                    <a:prstGeom prst="hexagon">
                      <a:avLst>
                        <a:gd name="adj" fmla="val 29013"/>
                        <a:gd name="vf" fmla="val 115470"/>
                      </a:avLst>
                    </a:prstGeom>
                    <a:solidFill>
                      <a:srgbClr val="FFC39B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9050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 anchorCtr="1"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b="1" dirty="0">
                          <a:solidFill>
                            <a:srgbClr val="FF6600"/>
                          </a:solidFill>
                          <a:latin typeface="Calibri" pitchFamily="34" charset="0"/>
                        </a:rPr>
                        <a:t>G</a:t>
                      </a:r>
                    </a:p>
                  </p:txBody>
                </p:sp>
                <p:sp>
                  <p:nvSpPr>
                    <p:cNvPr id="34948" name="Line 13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1489" y="3270"/>
                      <a:ext cx="35" cy="48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949" name="Line 133"/>
                    <p:cNvSpPr>
                      <a:spLocks noChangeShapeType="1"/>
                    </p:cNvSpPr>
                    <p:nvPr/>
                  </p:nvSpPr>
                  <p:spPr bwMode="auto">
                    <a:xfrm rot="4319099" flipH="1">
                      <a:off x="1609" y="3082"/>
                      <a:ext cx="36" cy="49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950" name="Line 134"/>
                    <p:cNvSpPr>
                      <a:spLocks noChangeShapeType="1"/>
                    </p:cNvSpPr>
                    <p:nvPr/>
                  </p:nvSpPr>
                  <p:spPr bwMode="auto">
                    <a:xfrm rot="8638198" flipH="1">
                      <a:off x="1714" y="3190"/>
                      <a:ext cx="45" cy="6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951" name="Line 13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499" y="3138"/>
                      <a:ext cx="39" cy="5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952" name="Line 136"/>
                    <p:cNvSpPr>
                      <a:spLocks noChangeShapeType="1"/>
                    </p:cNvSpPr>
                    <p:nvPr/>
                  </p:nvSpPr>
                  <p:spPr bwMode="auto">
                    <a:xfrm rot="12856862" flipV="1">
                      <a:off x="1623" y="3307"/>
                      <a:ext cx="41" cy="5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953" name="Line 137"/>
                    <p:cNvSpPr>
                      <a:spLocks noChangeShapeType="1"/>
                    </p:cNvSpPr>
                    <p:nvPr/>
                  </p:nvSpPr>
                  <p:spPr bwMode="auto">
                    <a:xfrm rot="15732500" flipH="1">
                      <a:off x="1770" y="3319"/>
                      <a:ext cx="55" cy="7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954" name="Line 138"/>
                    <p:cNvSpPr>
                      <a:spLocks noChangeShapeType="1"/>
                    </p:cNvSpPr>
                    <p:nvPr/>
                  </p:nvSpPr>
                  <p:spPr bwMode="auto">
                    <a:xfrm rot="5867500">
                      <a:off x="1933" y="3338"/>
                      <a:ext cx="47" cy="6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955" name="Line 139"/>
                    <p:cNvSpPr>
                      <a:spLocks noChangeShapeType="1"/>
                    </p:cNvSpPr>
                    <p:nvPr/>
                  </p:nvSpPr>
                  <p:spPr bwMode="auto">
                    <a:xfrm rot="5867500">
                      <a:off x="1923" y="3319"/>
                      <a:ext cx="47" cy="63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956" name="Line 140"/>
                    <p:cNvSpPr>
                      <a:spLocks noChangeShapeType="1"/>
                    </p:cNvSpPr>
                    <p:nvPr/>
                  </p:nvSpPr>
                  <p:spPr bwMode="auto">
                    <a:xfrm rot="8638198" flipH="1">
                      <a:off x="2001" y="3191"/>
                      <a:ext cx="44" cy="6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957" name="Line 141"/>
                    <p:cNvSpPr>
                      <a:spLocks noChangeShapeType="1"/>
                    </p:cNvSpPr>
                    <p:nvPr/>
                  </p:nvSpPr>
                  <p:spPr bwMode="auto">
                    <a:xfrm rot="15732500" flipH="1">
                      <a:off x="2068" y="3319"/>
                      <a:ext cx="44" cy="6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964" name="Line 148"/>
                    <p:cNvSpPr>
                      <a:spLocks noChangeShapeType="1"/>
                    </p:cNvSpPr>
                    <p:nvPr/>
                  </p:nvSpPr>
                  <p:spPr bwMode="auto">
                    <a:xfrm rot="8638198" flipH="1">
                      <a:off x="1843" y="2934"/>
                      <a:ext cx="46" cy="62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966" name="Line 150"/>
                    <p:cNvSpPr>
                      <a:spLocks noChangeShapeType="1"/>
                    </p:cNvSpPr>
                    <p:nvPr/>
                  </p:nvSpPr>
                  <p:spPr bwMode="auto">
                    <a:xfrm rot="8638198" flipH="1">
                      <a:off x="1692" y="3190"/>
                      <a:ext cx="45" cy="6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967" name="Line 151"/>
                    <p:cNvSpPr>
                      <a:spLocks noChangeShapeType="1"/>
                    </p:cNvSpPr>
                    <p:nvPr/>
                  </p:nvSpPr>
                  <p:spPr bwMode="auto">
                    <a:xfrm rot="15732500" flipH="1">
                      <a:off x="1916" y="3070"/>
                      <a:ext cx="47" cy="6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968" name="Line 152"/>
                    <p:cNvSpPr>
                      <a:spLocks noChangeShapeType="1"/>
                    </p:cNvSpPr>
                    <p:nvPr/>
                  </p:nvSpPr>
                  <p:spPr bwMode="auto">
                    <a:xfrm rot="5867500">
                      <a:off x="1772" y="3066"/>
                      <a:ext cx="47" cy="6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969" name="Line 15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483" y="3126"/>
                      <a:ext cx="39" cy="5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970" name="Line 154"/>
                    <p:cNvSpPr>
                      <a:spLocks noChangeShapeType="1"/>
                    </p:cNvSpPr>
                    <p:nvPr/>
                  </p:nvSpPr>
                  <p:spPr bwMode="auto">
                    <a:xfrm rot="8638198" flipH="1">
                      <a:off x="1861" y="2934"/>
                      <a:ext cx="46" cy="62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971" name="Line 155"/>
                    <p:cNvSpPr>
                      <a:spLocks noChangeShapeType="1"/>
                    </p:cNvSpPr>
                    <p:nvPr/>
                  </p:nvSpPr>
                  <p:spPr bwMode="auto">
                    <a:xfrm rot="14038198" flipH="1">
                      <a:off x="2235" y="3389"/>
                      <a:ext cx="44" cy="6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973" name="Line 157"/>
                    <p:cNvSpPr>
                      <a:spLocks noChangeShapeType="1"/>
                    </p:cNvSpPr>
                    <p:nvPr/>
                  </p:nvSpPr>
                  <p:spPr bwMode="auto">
                    <a:xfrm rot="5867500">
                      <a:off x="2052" y="3445"/>
                      <a:ext cx="47" cy="6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944" name="Text Box 12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70" y="3272"/>
                      <a:ext cx="198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>
                          <a:latin typeface="Calibri" pitchFamily="34" charset="0"/>
                        </a:rPr>
                        <a:t>N</a:t>
                      </a:r>
                    </a:p>
                  </p:txBody>
                </p:sp>
                <p:sp>
                  <p:nvSpPr>
                    <p:cNvPr id="34945" name="Text Box 12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71" y="3010"/>
                      <a:ext cx="198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 dirty="0">
                          <a:latin typeface="Calibri" pitchFamily="34" charset="0"/>
                        </a:rPr>
                        <a:t>N</a:t>
                      </a:r>
                    </a:p>
                  </p:txBody>
                </p:sp>
                <p:sp>
                  <p:nvSpPr>
                    <p:cNvPr id="34946" name="Text Box 13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85" y="3301"/>
                      <a:ext cx="198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>
                          <a:latin typeface="Calibri" pitchFamily="34" charset="0"/>
                        </a:rPr>
                        <a:t>N</a:t>
                      </a:r>
                    </a:p>
                  </p:txBody>
                </p:sp>
                <p:sp>
                  <p:nvSpPr>
                    <p:cNvPr id="34947" name="Text Box 13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34" y="3052"/>
                      <a:ext cx="305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 dirty="0">
                          <a:latin typeface="Calibri" pitchFamily="34" charset="0"/>
                        </a:rPr>
                        <a:t>N</a:t>
                      </a:r>
                    </a:p>
                  </p:txBody>
                </p:sp>
                <p:sp>
                  <p:nvSpPr>
                    <p:cNvPr id="34959" name="Text Box 14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23" y="3220"/>
                      <a:ext cx="198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>
                          <a:latin typeface="Calibri" pitchFamily="34" charset="0"/>
                        </a:rPr>
                        <a:t>C</a:t>
                      </a:r>
                    </a:p>
                  </p:txBody>
                </p:sp>
                <p:sp>
                  <p:nvSpPr>
                    <p:cNvPr id="34960" name="Text Box 14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30" y="3214"/>
                      <a:ext cx="198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>
                          <a:latin typeface="Calibri" pitchFamily="34" charset="0"/>
                        </a:rPr>
                        <a:t>C</a:t>
                      </a:r>
                    </a:p>
                  </p:txBody>
                </p:sp>
                <p:sp>
                  <p:nvSpPr>
                    <p:cNvPr id="34961" name="Text Box 14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30" y="3041"/>
                      <a:ext cx="198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>
                          <a:latin typeface="Calibri" pitchFamily="34" charset="0"/>
                        </a:rPr>
                        <a:t>C</a:t>
                      </a:r>
                    </a:p>
                  </p:txBody>
                </p:sp>
                <p:sp>
                  <p:nvSpPr>
                    <p:cNvPr id="34962" name="Text Box 14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82" y="2964"/>
                      <a:ext cx="198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>
                          <a:latin typeface="Calibri" pitchFamily="34" charset="0"/>
                        </a:rPr>
                        <a:t>C</a:t>
                      </a:r>
                    </a:p>
                  </p:txBody>
                </p:sp>
              </p:grpSp>
              <p:sp>
                <p:nvSpPr>
                  <p:cNvPr id="34975" name="Line 159"/>
                  <p:cNvSpPr>
                    <a:spLocks noChangeShapeType="1"/>
                  </p:cNvSpPr>
                  <p:nvPr/>
                </p:nvSpPr>
                <p:spPr bwMode="auto">
                  <a:xfrm rot="14038198" flipH="1">
                    <a:off x="2091" y="3118"/>
                    <a:ext cx="44" cy="60"/>
                  </a:xfrm>
                  <a:prstGeom prst="line">
                    <a:avLst/>
                  </a:prstGeom>
                  <a:noFill/>
                  <a:ln w="19050">
                    <a:solidFill>
                      <a:srgbClr val="FF66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977" name="Group 161"/>
                <p:cNvGrpSpPr>
                  <a:grpSpLocks/>
                </p:cNvGrpSpPr>
                <p:nvPr/>
              </p:nvGrpSpPr>
              <p:grpSpPr bwMode="auto">
                <a:xfrm>
                  <a:off x="2776" y="1764"/>
                  <a:ext cx="628" cy="601"/>
                  <a:chOff x="1687" y="3445"/>
                  <a:chExt cx="628" cy="601"/>
                </a:xfrm>
              </p:grpSpPr>
              <p:sp>
                <p:nvSpPr>
                  <p:cNvPr id="34978" name="AutoShape 162"/>
                  <p:cNvSpPr>
                    <a:spLocks noChangeArrowheads="1"/>
                  </p:cNvSpPr>
                  <p:nvPr/>
                </p:nvSpPr>
                <p:spPr bwMode="auto">
                  <a:xfrm>
                    <a:off x="1787" y="3600"/>
                    <a:ext cx="380" cy="215"/>
                  </a:xfrm>
                  <a:prstGeom prst="pentagon">
                    <a:avLst/>
                  </a:prstGeom>
                  <a:solidFill>
                    <a:srgbClr val="A66DD1"/>
                  </a:solid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34979" name="Line 1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81" y="3575"/>
                    <a:ext cx="0" cy="2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34980" name="Text Box 1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87" y="3445"/>
                    <a:ext cx="326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latin typeface="Calibri" pitchFamily="34" charset="0"/>
                      </a:rPr>
                      <a:t>CH</a:t>
                    </a:r>
                    <a:r>
                      <a:rPr lang="en-US" sz="1200" b="1" baseline="-25000">
                        <a:latin typeface="Calibri" pitchFamily="34" charset="0"/>
                      </a:rPr>
                      <a:t>2</a:t>
                    </a:r>
                  </a:p>
                </p:txBody>
              </p:sp>
              <p:sp>
                <p:nvSpPr>
                  <p:cNvPr id="34981" name="Text Box 1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82" y="3516"/>
                    <a:ext cx="184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1200" b="1">
                        <a:latin typeface="Calibri" pitchFamily="34" charset="0"/>
                      </a:rPr>
                      <a:t>O</a:t>
                    </a:r>
                    <a:endParaRPr lang="en-US" sz="1200" b="1" baseline="-25000">
                      <a:latin typeface="Calibri" pitchFamily="34" charset="0"/>
                    </a:endParaRPr>
                  </a:p>
                </p:txBody>
              </p:sp>
              <p:sp>
                <p:nvSpPr>
                  <p:cNvPr id="34982" name="Line 1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72" y="3575"/>
                    <a:ext cx="0" cy="2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34983" name="Line 16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64" y="3688"/>
                    <a:ext cx="0" cy="2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34984" name="Line 1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83" y="3688"/>
                    <a:ext cx="0" cy="2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34985" name="Text Box 16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51" y="3873"/>
                    <a:ext cx="326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latin typeface="Calibri" pitchFamily="34" charset="0"/>
                      </a:rPr>
                      <a:t>OH</a:t>
                    </a:r>
                    <a:endParaRPr lang="en-US" sz="1200" b="1" baseline="-25000">
                      <a:latin typeface="Calibri" pitchFamily="34" charset="0"/>
                    </a:endParaRPr>
                  </a:p>
                </p:txBody>
              </p:sp>
              <p:sp>
                <p:nvSpPr>
                  <p:cNvPr id="34986" name="Text Box 1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89" y="3873"/>
                    <a:ext cx="326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latin typeface="Calibri" pitchFamily="34" charset="0"/>
                      </a:rPr>
                      <a:t>H</a:t>
                    </a:r>
                    <a:endParaRPr lang="en-US" sz="1200" b="1" baseline="-25000">
                      <a:latin typeface="Calibri" pitchFamily="34" charset="0"/>
                    </a:endParaRPr>
                  </a:p>
                </p:txBody>
              </p:sp>
            </p:grpSp>
          </p:grpSp>
          <p:sp>
            <p:nvSpPr>
              <p:cNvPr id="34987" name="Text Box 171"/>
              <p:cNvSpPr txBox="1">
                <a:spLocks noChangeArrowheads="1"/>
              </p:cNvSpPr>
              <p:nvPr/>
            </p:nvSpPr>
            <p:spPr bwMode="auto">
              <a:xfrm>
                <a:off x="3289" y="2300"/>
                <a:ext cx="91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 dirty="0">
                    <a:solidFill>
                      <a:srgbClr val="FF6600"/>
                    </a:solidFill>
                    <a:latin typeface="Calibri" pitchFamily="34" charset="0"/>
                  </a:rPr>
                  <a:t>Guanine</a:t>
                </a:r>
              </a:p>
            </p:txBody>
          </p:sp>
          <p:grpSp>
            <p:nvGrpSpPr>
              <p:cNvPr id="34988" name="Group 172"/>
              <p:cNvGrpSpPr>
                <a:grpSpLocks/>
              </p:cNvGrpSpPr>
              <p:nvPr/>
            </p:nvGrpSpPr>
            <p:grpSpPr bwMode="auto">
              <a:xfrm rot="1542171">
                <a:off x="2237" y="1494"/>
                <a:ext cx="650" cy="591"/>
                <a:chOff x="2101" y="428"/>
                <a:chExt cx="650" cy="591"/>
              </a:xfrm>
            </p:grpSpPr>
            <p:sp>
              <p:nvSpPr>
                <p:cNvPr id="34989" name="Text Box 173"/>
                <p:cNvSpPr txBox="1">
                  <a:spLocks noChangeArrowheads="1"/>
                </p:cNvSpPr>
                <p:nvPr/>
              </p:nvSpPr>
              <p:spPr bwMode="auto">
                <a:xfrm>
                  <a:off x="2155" y="429"/>
                  <a:ext cx="315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A888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200" b="1">
                      <a:solidFill>
                        <a:srgbClr val="FF0000"/>
                      </a:solidFill>
                      <a:latin typeface="Calibri" pitchFamily="34" charset="0"/>
                    </a:rPr>
                    <a:t>H</a:t>
                  </a:r>
                  <a:r>
                    <a:rPr lang="en-US" sz="1200" b="1" baseline="30000">
                      <a:solidFill>
                        <a:srgbClr val="FF0000"/>
                      </a:solidFill>
                      <a:latin typeface="Calibri" pitchFamily="34" charset="0"/>
                    </a:rPr>
                    <a:t>+</a:t>
                  </a:r>
                  <a:endParaRPr lang="en-US" sz="1200" b="1">
                    <a:solidFill>
                      <a:srgbClr val="FF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4990" name="Line 174"/>
                <p:cNvSpPr>
                  <a:spLocks noChangeShapeType="1"/>
                </p:cNvSpPr>
                <p:nvPr/>
              </p:nvSpPr>
              <p:spPr bwMode="auto">
                <a:xfrm flipH="1">
                  <a:off x="2668" y="726"/>
                  <a:ext cx="83" cy="0"/>
                </a:xfrm>
                <a:prstGeom prst="line">
                  <a:avLst/>
                </a:prstGeom>
                <a:noFill/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34991" name="Text Box 175"/>
                <p:cNvSpPr txBox="1">
                  <a:spLocks noChangeArrowheads="1"/>
                </p:cNvSpPr>
                <p:nvPr/>
              </p:nvSpPr>
              <p:spPr bwMode="auto">
                <a:xfrm>
                  <a:off x="2513" y="638"/>
                  <a:ext cx="18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A888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200" b="1">
                      <a:solidFill>
                        <a:srgbClr val="996600"/>
                      </a:solidFill>
                      <a:latin typeface="Calibri" pitchFamily="34" charset="0"/>
                    </a:rPr>
                    <a:t>O</a:t>
                  </a:r>
                  <a:endParaRPr lang="en-US" sz="1200" b="1" baseline="-25000">
                    <a:solidFill>
                      <a:srgbClr val="9966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4992" name="Line 176"/>
                <p:cNvSpPr>
                  <a:spLocks noChangeShapeType="1"/>
                </p:cNvSpPr>
                <p:nvPr/>
              </p:nvSpPr>
              <p:spPr bwMode="auto">
                <a:xfrm flipH="1">
                  <a:off x="2472" y="726"/>
                  <a:ext cx="83" cy="0"/>
                </a:xfrm>
                <a:prstGeom prst="line">
                  <a:avLst/>
                </a:prstGeom>
                <a:noFill/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34993" name="Text Box 177"/>
                <p:cNvSpPr txBox="1">
                  <a:spLocks noChangeArrowheads="1"/>
                </p:cNvSpPr>
                <p:nvPr/>
              </p:nvSpPr>
              <p:spPr bwMode="auto">
                <a:xfrm>
                  <a:off x="2317" y="638"/>
                  <a:ext cx="18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A888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200" b="1">
                      <a:solidFill>
                        <a:srgbClr val="996600"/>
                      </a:solidFill>
                      <a:latin typeface="Calibri" pitchFamily="34" charset="0"/>
                    </a:rPr>
                    <a:t>P</a:t>
                  </a:r>
                  <a:endParaRPr lang="en-US" sz="1200" b="1" baseline="-25000">
                    <a:solidFill>
                      <a:srgbClr val="9966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4994" name="Line 178"/>
                <p:cNvSpPr>
                  <a:spLocks noChangeShapeType="1"/>
                </p:cNvSpPr>
                <p:nvPr/>
              </p:nvSpPr>
              <p:spPr bwMode="auto">
                <a:xfrm flipH="1">
                  <a:off x="2270" y="742"/>
                  <a:ext cx="83" cy="0"/>
                </a:xfrm>
                <a:prstGeom prst="line">
                  <a:avLst/>
                </a:prstGeom>
                <a:noFill/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34995" name="Text Box 179"/>
                <p:cNvSpPr txBox="1">
                  <a:spLocks noChangeArrowheads="1"/>
                </p:cNvSpPr>
                <p:nvPr/>
              </p:nvSpPr>
              <p:spPr bwMode="auto">
                <a:xfrm>
                  <a:off x="2101" y="635"/>
                  <a:ext cx="18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A888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200" b="1">
                      <a:solidFill>
                        <a:srgbClr val="996600"/>
                      </a:solidFill>
                      <a:latin typeface="Calibri" pitchFamily="34" charset="0"/>
                    </a:rPr>
                    <a:t>O</a:t>
                  </a:r>
                  <a:endParaRPr lang="en-US" sz="1200" b="1" baseline="-25000">
                    <a:solidFill>
                      <a:srgbClr val="9966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4996" name="Line 180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2365" y="827"/>
                  <a:ext cx="83" cy="0"/>
                </a:xfrm>
                <a:prstGeom prst="line">
                  <a:avLst/>
                </a:prstGeom>
                <a:noFill/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34997" name="Text Box 181"/>
                <p:cNvSpPr txBox="1">
                  <a:spLocks noChangeArrowheads="1"/>
                </p:cNvSpPr>
                <p:nvPr/>
              </p:nvSpPr>
              <p:spPr bwMode="auto">
                <a:xfrm>
                  <a:off x="2294" y="846"/>
                  <a:ext cx="256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A888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200" b="1">
                      <a:solidFill>
                        <a:srgbClr val="996600"/>
                      </a:solidFill>
                      <a:latin typeface="Calibri" pitchFamily="34" charset="0"/>
                    </a:rPr>
                    <a:t>O</a:t>
                  </a:r>
                  <a:r>
                    <a:rPr lang="en-US" sz="1200" b="1" baseline="30000">
                      <a:solidFill>
                        <a:srgbClr val="996600"/>
                      </a:solidFill>
                      <a:latin typeface="Calibri" pitchFamily="34" charset="0"/>
                    </a:rPr>
                    <a:t>–</a:t>
                  </a:r>
                </a:p>
              </p:txBody>
            </p:sp>
            <p:sp>
              <p:nvSpPr>
                <p:cNvPr id="34998" name="Text Box 182"/>
                <p:cNvSpPr txBox="1">
                  <a:spLocks noChangeArrowheads="1"/>
                </p:cNvSpPr>
                <p:nvPr/>
              </p:nvSpPr>
              <p:spPr bwMode="auto">
                <a:xfrm>
                  <a:off x="2296" y="428"/>
                  <a:ext cx="256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A888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200" b="1">
                      <a:solidFill>
                        <a:srgbClr val="996600"/>
                      </a:solidFill>
                      <a:latin typeface="Calibri" pitchFamily="34" charset="0"/>
                    </a:rPr>
                    <a:t>O</a:t>
                  </a:r>
                  <a:r>
                    <a:rPr lang="en-US" sz="1200" b="1" baseline="30000">
                      <a:solidFill>
                        <a:srgbClr val="996600"/>
                      </a:solidFill>
                      <a:latin typeface="Calibri" pitchFamily="34" charset="0"/>
                    </a:rPr>
                    <a:t>–</a:t>
                  </a:r>
                </a:p>
              </p:txBody>
            </p:sp>
            <p:sp>
              <p:nvSpPr>
                <p:cNvPr id="34999" name="Line 183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2365" y="619"/>
                  <a:ext cx="83" cy="0"/>
                </a:xfrm>
                <a:prstGeom prst="line">
                  <a:avLst/>
                </a:prstGeom>
                <a:noFill/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35000" name="Text Box 184"/>
                <p:cNvSpPr txBox="1">
                  <a:spLocks noChangeArrowheads="1"/>
                </p:cNvSpPr>
                <p:nvPr/>
              </p:nvSpPr>
              <p:spPr bwMode="auto">
                <a:xfrm>
                  <a:off x="2152" y="846"/>
                  <a:ext cx="315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A888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200" b="1">
                      <a:solidFill>
                        <a:srgbClr val="FF0000"/>
                      </a:solidFill>
                      <a:latin typeface="Calibri" pitchFamily="34" charset="0"/>
                    </a:rPr>
                    <a:t>H</a:t>
                  </a:r>
                  <a:r>
                    <a:rPr lang="en-US" sz="1200" b="1" baseline="30000">
                      <a:solidFill>
                        <a:srgbClr val="FF0000"/>
                      </a:solidFill>
                      <a:latin typeface="Calibri" pitchFamily="34" charset="0"/>
                    </a:rPr>
                    <a:t>+</a:t>
                  </a:r>
                  <a:endParaRPr lang="en-US" sz="1200" b="1">
                    <a:solidFill>
                      <a:srgbClr val="FF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5001" name="Line 185"/>
                <p:cNvSpPr>
                  <a:spLocks noChangeShapeType="1"/>
                </p:cNvSpPr>
                <p:nvPr/>
              </p:nvSpPr>
              <p:spPr bwMode="auto">
                <a:xfrm flipH="1">
                  <a:off x="2270" y="718"/>
                  <a:ext cx="83" cy="0"/>
                </a:xfrm>
                <a:prstGeom prst="line">
                  <a:avLst/>
                </a:prstGeom>
                <a:noFill/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5002" name="Group 186"/>
          <p:cNvGrpSpPr>
            <a:grpSpLocks/>
          </p:cNvGrpSpPr>
          <p:nvPr/>
        </p:nvGrpSpPr>
        <p:grpSpPr bwMode="auto">
          <a:xfrm>
            <a:off x="6630988" y="288925"/>
            <a:ext cx="2487612" cy="1905000"/>
            <a:chOff x="4177" y="182"/>
            <a:chExt cx="1567" cy="1200"/>
          </a:xfrm>
        </p:grpSpPr>
        <p:sp>
          <p:nvSpPr>
            <p:cNvPr id="35003" name="Rectangle 187"/>
            <p:cNvSpPr>
              <a:spLocks noChangeArrowheads="1"/>
            </p:cNvSpPr>
            <p:nvPr/>
          </p:nvSpPr>
          <p:spPr bwMode="auto">
            <a:xfrm>
              <a:off x="4204" y="206"/>
              <a:ext cx="1496" cy="1176"/>
            </a:xfrm>
            <a:prstGeom prst="rect">
              <a:avLst/>
            </a:prstGeom>
            <a:solidFill>
              <a:srgbClr val="E2E3E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35004" name="Group 188"/>
            <p:cNvGrpSpPr>
              <a:grpSpLocks/>
            </p:cNvGrpSpPr>
            <p:nvPr/>
          </p:nvGrpSpPr>
          <p:grpSpPr bwMode="auto">
            <a:xfrm>
              <a:off x="4177" y="182"/>
              <a:ext cx="1567" cy="1157"/>
              <a:chOff x="4221" y="0"/>
              <a:chExt cx="1567" cy="1157"/>
            </a:xfrm>
          </p:grpSpPr>
          <p:grpSp>
            <p:nvGrpSpPr>
              <p:cNvPr id="35005" name="Group 189"/>
              <p:cNvGrpSpPr>
                <a:grpSpLocks/>
              </p:cNvGrpSpPr>
              <p:nvPr/>
            </p:nvGrpSpPr>
            <p:grpSpPr bwMode="auto">
              <a:xfrm>
                <a:off x="4784" y="0"/>
                <a:ext cx="904" cy="1117"/>
                <a:chOff x="4856" y="0"/>
                <a:chExt cx="904" cy="1117"/>
              </a:xfrm>
            </p:grpSpPr>
            <p:grpSp>
              <p:nvGrpSpPr>
                <p:cNvPr id="35006" name="Group 190"/>
                <p:cNvGrpSpPr>
                  <a:grpSpLocks/>
                </p:cNvGrpSpPr>
                <p:nvPr/>
              </p:nvGrpSpPr>
              <p:grpSpPr bwMode="auto">
                <a:xfrm>
                  <a:off x="4856" y="0"/>
                  <a:ext cx="904" cy="689"/>
                  <a:chOff x="4682" y="1085"/>
                  <a:chExt cx="904" cy="689"/>
                </a:xfrm>
              </p:grpSpPr>
              <p:sp>
                <p:nvSpPr>
                  <p:cNvPr id="35007" name="AutoShape 191"/>
                  <p:cNvSpPr>
                    <a:spLocks noChangeArrowheads="1"/>
                  </p:cNvSpPr>
                  <p:nvPr/>
                </p:nvSpPr>
                <p:spPr bwMode="auto">
                  <a:xfrm rot="19800000" flipH="1">
                    <a:off x="5020" y="1373"/>
                    <a:ext cx="347" cy="299"/>
                  </a:xfrm>
                  <a:prstGeom prst="hexagon">
                    <a:avLst>
                      <a:gd name="adj" fmla="val 29013"/>
                      <a:gd name="vf" fmla="val 115470"/>
                    </a:avLst>
                  </a:prstGeom>
                  <a:solidFill>
                    <a:srgbClr val="C9FFC9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905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 anchorCtr="1"/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b="1" dirty="0">
                        <a:solidFill>
                          <a:srgbClr val="008000"/>
                        </a:solidFill>
                        <a:latin typeface="Calibri" pitchFamily="34" charset="0"/>
                      </a:rPr>
                      <a:t>T</a:t>
                    </a:r>
                  </a:p>
                </p:txBody>
              </p:sp>
              <p:sp>
                <p:nvSpPr>
                  <p:cNvPr id="35010" name="Line 194"/>
                  <p:cNvSpPr>
                    <a:spLocks noChangeShapeType="1"/>
                  </p:cNvSpPr>
                  <p:nvPr/>
                </p:nvSpPr>
                <p:spPr bwMode="auto">
                  <a:xfrm rot="-8638198">
                    <a:off x="5308" y="1486"/>
                    <a:ext cx="45" cy="61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011" name="Line 195"/>
                  <p:cNvSpPr>
                    <a:spLocks noChangeShapeType="1"/>
                  </p:cNvSpPr>
                  <p:nvPr/>
                </p:nvSpPr>
                <p:spPr bwMode="auto">
                  <a:xfrm rot="5867500">
                    <a:off x="5241" y="1615"/>
                    <a:ext cx="55" cy="74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012" name="Line 196"/>
                  <p:cNvSpPr>
                    <a:spLocks noChangeShapeType="1"/>
                  </p:cNvSpPr>
                  <p:nvPr/>
                </p:nvSpPr>
                <p:spPr bwMode="auto">
                  <a:xfrm rot="15732500" flipH="1">
                    <a:off x="5081" y="1606"/>
                    <a:ext cx="47" cy="63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013" name="Line 197"/>
                  <p:cNvSpPr>
                    <a:spLocks noChangeShapeType="1"/>
                  </p:cNvSpPr>
                  <p:nvPr/>
                </p:nvSpPr>
                <p:spPr bwMode="auto">
                  <a:xfrm rot="-8638198">
                    <a:off x="5034" y="1487"/>
                    <a:ext cx="44" cy="6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018" name="Line 202"/>
                  <p:cNvSpPr>
                    <a:spLocks noChangeShapeType="1"/>
                  </p:cNvSpPr>
                  <p:nvPr/>
                </p:nvSpPr>
                <p:spPr bwMode="auto">
                  <a:xfrm rot="12961802">
                    <a:off x="5172" y="1230"/>
                    <a:ext cx="46" cy="62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019" name="Text Box 203"/>
                  <p:cNvSpPr txBox="1">
                    <a:spLocks noChangeArrowheads="1"/>
                  </p:cNvSpPr>
                  <p:nvPr/>
                </p:nvSpPr>
                <p:spPr bwMode="auto">
                  <a:xfrm flipH="1">
                    <a:off x="5102" y="1085"/>
                    <a:ext cx="164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latin typeface="Calibri" pitchFamily="34" charset="0"/>
                      </a:rPr>
                      <a:t>O</a:t>
                    </a:r>
                    <a:endParaRPr lang="en-US" sz="1200" b="1" baseline="-25000">
                      <a:latin typeface="Calibri" pitchFamily="34" charset="0"/>
                    </a:endParaRPr>
                  </a:p>
                </p:txBody>
              </p:sp>
              <p:sp>
                <p:nvSpPr>
                  <p:cNvPr id="35020" name="Line 204"/>
                  <p:cNvSpPr>
                    <a:spLocks noChangeShapeType="1"/>
                  </p:cNvSpPr>
                  <p:nvPr/>
                </p:nvSpPr>
                <p:spPr bwMode="auto">
                  <a:xfrm rot="5867500">
                    <a:off x="5103" y="1366"/>
                    <a:ext cx="47" cy="64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021" name="Line 205"/>
                  <p:cNvSpPr>
                    <a:spLocks noChangeShapeType="1"/>
                  </p:cNvSpPr>
                  <p:nvPr/>
                </p:nvSpPr>
                <p:spPr bwMode="auto">
                  <a:xfrm rot="15732500" flipH="1">
                    <a:off x="5247" y="1362"/>
                    <a:ext cx="47" cy="64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022" name="Line 206"/>
                  <p:cNvSpPr>
                    <a:spLocks noChangeShapeType="1"/>
                  </p:cNvSpPr>
                  <p:nvPr/>
                </p:nvSpPr>
                <p:spPr bwMode="auto">
                  <a:xfrm rot="12961802">
                    <a:off x="5154" y="1230"/>
                    <a:ext cx="46" cy="62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023" name="Line 207"/>
                  <p:cNvSpPr>
                    <a:spLocks noChangeShapeType="1"/>
                  </p:cNvSpPr>
                  <p:nvPr/>
                </p:nvSpPr>
                <p:spPr bwMode="auto">
                  <a:xfrm rot="-8638198">
                    <a:off x="5013" y="1487"/>
                    <a:ext cx="44" cy="6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024" name="Line 208"/>
                  <p:cNvSpPr>
                    <a:spLocks noChangeShapeType="1"/>
                  </p:cNvSpPr>
                  <p:nvPr/>
                </p:nvSpPr>
                <p:spPr bwMode="auto">
                  <a:xfrm rot="13991822" flipH="1">
                    <a:off x="4941" y="1405"/>
                    <a:ext cx="47" cy="63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025" name="Text Box 209"/>
                  <p:cNvSpPr txBox="1">
                    <a:spLocks noChangeArrowheads="1"/>
                  </p:cNvSpPr>
                  <p:nvPr/>
                </p:nvSpPr>
                <p:spPr bwMode="auto">
                  <a:xfrm flipH="1">
                    <a:off x="4682" y="1348"/>
                    <a:ext cx="305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 dirty="0">
                        <a:latin typeface="Calibri" pitchFamily="34" charset="0"/>
                      </a:rPr>
                      <a:t>H</a:t>
                    </a:r>
                    <a:r>
                      <a:rPr lang="en-US" sz="1200" b="1" baseline="-25000" dirty="0">
                        <a:latin typeface="Calibri" pitchFamily="34" charset="0"/>
                      </a:rPr>
                      <a:t>3</a:t>
                    </a:r>
                    <a:r>
                      <a:rPr lang="en-US" sz="1200" b="1" dirty="0">
                        <a:latin typeface="Calibri" pitchFamily="34" charset="0"/>
                      </a:rPr>
                      <a:t>C</a:t>
                    </a:r>
                  </a:p>
                </p:txBody>
              </p:sp>
              <p:sp>
                <p:nvSpPr>
                  <p:cNvPr id="35026" name="Line 210"/>
                  <p:cNvSpPr>
                    <a:spLocks noChangeShapeType="1"/>
                  </p:cNvSpPr>
                  <p:nvPr/>
                </p:nvSpPr>
                <p:spPr bwMode="auto">
                  <a:xfrm rot="15732500" flipH="1">
                    <a:off x="5406" y="1602"/>
                    <a:ext cx="47" cy="64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027" name="Line 211"/>
                  <p:cNvSpPr>
                    <a:spLocks noChangeShapeType="1"/>
                  </p:cNvSpPr>
                  <p:nvPr/>
                </p:nvSpPr>
                <p:spPr bwMode="auto">
                  <a:xfrm rot="15732500" flipH="1">
                    <a:off x="5394" y="1623"/>
                    <a:ext cx="47" cy="64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028" name="Text Box 212"/>
                  <p:cNvSpPr txBox="1">
                    <a:spLocks noChangeArrowheads="1"/>
                  </p:cNvSpPr>
                  <p:nvPr/>
                </p:nvSpPr>
                <p:spPr bwMode="auto">
                  <a:xfrm flipH="1">
                    <a:off x="5415" y="1601"/>
                    <a:ext cx="164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latin typeface="Calibri" pitchFamily="34" charset="0"/>
                      </a:rPr>
                      <a:t>O</a:t>
                    </a:r>
                    <a:endParaRPr lang="en-US" sz="1200" b="1" baseline="-25000">
                      <a:latin typeface="Calibri" pitchFamily="34" charset="0"/>
                    </a:endParaRPr>
                  </a:p>
                </p:txBody>
              </p:sp>
              <p:sp>
                <p:nvSpPr>
                  <p:cNvPr id="35029" name="Line 213"/>
                  <p:cNvSpPr>
                    <a:spLocks noChangeShapeType="1"/>
                  </p:cNvSpPr>
                  <p:nvPr/>
                </p:nvSpPr>
                <p:spPr bwMode="auto">
                  <a:xfrm rot="13991822" flipH="1">
                    <a:off x="5399" y="1387"/>
                    <a:ext cx="47" cy="63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030" name="Text Box 214"/>
                  <p:cNvSpPr txBox="1">
                    <a:spLocks noChangeArrowheads="1"/>
                  </p:cNvSpPr>
                  <p:nvPr/>
                </p:nvSpPr>
                <p:spPr bwMode="auto">
                  <a:xfrm flipH="1">
                    <a:off x="5430" y="1329"/>
                    <a:ext cx="156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latin typeface="Calibri" pitchFamily="34" charset="0"/>
                      </a:rPr>
                      <a:t>H</a:t>
                    </a:r>
                  </a:p>
                </p:txBody>
              </p:sp>
              <p:sp>
                <p:nvSpPr>
                  <p:cNvPr id="35008" name="Text Box 192"/>
                  <p:cNvSpPr txBox="1">
                    <a:spLocks noChangeArrowheads="1"/>
                  </p:cNvSpPr>
                  <p:nvPr/>
                </p:nvSpPr>
                <p:spPr bwMode="auto">
                  <a:xfrm flipH="1">
                    <a:off x="5084" y="1597"/>
                    <a:ext cx="198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latin typeface="Calibri" pitchFamily="34" charset="0"/>
                      </a:rPr>
                      <a:t>N</a:t>
                    </a:r>
                  </a:p>
                </p:txBody>
              </p:sp>
              <p:sp>
                <p:nvSpPr>
                  <p:cNvPr id="35009" name="Text Box 193"/>
                  <p:cNvSpPr txBox="1">
                    <a:spLocks noChangeArrowheads="1"/>
                  </p:cNvSpPr>
                  <p:nvPr/>
                </p:nvSpPr>
                <p:spPr bwMode="auto">
                  <a:xfrm flipH="1">
                    <a:off x="4957" y="1348"/>
                    <a:ext cx="176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 dirty="0">
                        <a:latin typeface="Calibri" pitchFamily="34" charset="0"/>
                      </a:rPr>
                      <a:t>C</a:t>
                    </a:r>
                  </a:p>
                </p:txBody>
              </p:sp>
              <p:sp>
                <p:nvSpPr>
                  <p:cNvPr id="35014" name="Text Box 198"/>
                  <p:cNvSpPr txBox="1">
                    <a:spLocks noChangeArrowheads="1"/>
                  </p:cNvSpPr>
                  <p:nvPr/>
                </p:nvSpPr>
                <p:spPr bwMode="auto">
                  <a:xfrm flipH="1">
                    <a:off x="4859" y="1516"/>
                    <a:ext cx="285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latin typeface="Calibri" pitchFamily="34" charset="0"/>
                      </a:rPr>
                      <a:t>CH</a:t>
                    </a:r>
                  </a:p>
                </p:txBody>
              </p:sp>
              <p:sp>
                <p:nvSpPr>
                  <p:cNvPr id="35015" name="Text Box 199"/>
                  <p:cNvSpPr txBox="1">
                    <a:spLocks noChangeArrowheads="1"/>
                  </p:cNvSpPr>
                  <p:nvPr/>
                </p:nvSpPr>
                <p:spPr bwMode="auto">
                  <a:xfrm flipH="1">
                    <a:off x="5239" y="1510"/>
                    <a:ext cx="198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latin typeface="Calibri" pitchFamily="34" charset="0"/>
                      </a:rPr>
                      <a:t>C</a:t>
                    </a:r>
                  </a:p>
                </p:txBody>
              </p:sp>
              <p:sp>
                <p:nvSpPr>
                  <p:cNvPr id="35016" name="Text Box 200"/>
                  <p:cNvSpPr txBox="1">
                    <a:spLocks noChangeArrowheads="1"/>
                  </p:cNvSpPr>
                  <p:nvPr/>
                </p:nvSpPr>
                <p:spPr bwMode="auto">
                  <a:xfrm flipH="1">
                    <a:off x="5239" y="1337"/>
                    <a:ext cx="172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 dirty="0">
                        <a:latin typeface="Calibri" pitchFamily="34" charset="0"/>
                      </a:rPr>
                      <a:t>N</a:t>
                    </a:r>
                  </a:p>
                </p:txBody>
              </p:sp>
              <p:sp>
                <p:nvSpPr>
                  <p:cNvPr id="35017" name="Text Box 201"/>
                  <p:cNvSpPr txBox="1">
                    <a:spLocks noChangeArrowheads="1"/>
                  </p:cNvSpPr>
                  <p:nvPr/>
                </p:nvSpPr>
                <p:spPr bwMode="auto">
                  <a:xfrm flipH="1">
                    <a:off x="5103" y="1260"/>
                    <a:ext cx="198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latin typeface="Calibri" pitchFamily="34" charset="0"/>
                      </a:rPr>
                      <a:t>C</a:t>
                    </a:r>
                  </a:p>
                </p:txBody>
              </p:sp>
            </p:grpSp>
            <p:grpSp>
              <p:nvGrpSpPr>
                <p:cNvPr id="35031" name="Group 215"/>
                <p:cNvGrpSpPr>
                  <a:grpSpLocks/>
                </p:cNvGrpSpPr>
                <p:nvPr/>
              </p:nvGrpSpPr>
              <p:grpSpPr bwMode="auto">
                <a:xfrm>
                  <a:off x="4861" y="516"/>
                  <a:ext cx="628" cy="601"/>
                  <a:chOff x="1687" y="3445"/>
                  <a:chExt cx="628" cy="601"/>
                </a:xfrm>
              </p:grpSpPr>
              <p:sp>
                <p:nvSpPr>
                  <p:cNvPr id="35032" name="AutoShape 216"/>
                  <p:cNvSpPr>
                    <a:spLocks noChangeArrowheads="1"/>
                  </p:cNvSpPr>
                  <p:nvPr/>
                </p:nvSpPr>
                <p:spPr bwMode="auto">
                  <a:xfrm>
                    <a:off x="1787" y="3600"/>
                    <a:ext cx="380" cy="215"/>
                  </a:xfrm>
                  <a:prstGeom prst="pentagon">
                    <a:avLst/>
                  </a:prstGeom>
                  <a:solidFill>
                    <a:srgbClr val="A66DD1"/>
                  </a:solid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35033" name="Line 2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81" y="3575"/>
                    <a:ext cx="0" cy="2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35035" name="Text Box 2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82" y="3516"/>
                    <a:ext cx="184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1200" b="1">
                        <a:latin typeface="Calibri" pitchFamily="34" charset="0"/>
                      </a:rPr>
                      <a:t>O</a:t>
                    </a:r>
                    <a:endParaRPr lang="en-US" sz="1200" b="1" baseline="-25000">
                      <a:latin typeface="Calibri" pitchFamily="34" charset="0"/>
                    </a:endParaRPr>
                  </a:p>
                </p:txBody>
              </p:sp>
              <p:sp>
                <p:nvSpPr>
                  <p:cNvPr id="35036" name="Line 2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72" y="3575"/>
                    <a:ext cx="0" cy="2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35037" name="Line 2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64" y="3688"/>
                    <a:ext cx="0" cy="2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35038" name="Line 2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83" y="3688"/>
                    <a:ext cx="0" cy="2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35039" name="Text Box 2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51" y="3873"/>
                    <a:ext cx="326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 dirty="0">
                        <a:latin typeface="Calibri" pitchFamily="34" charset="0"/>
                      </a:rPr>
                      <a:t>OH</a:t>
                    </a:r>
                    <a:endParaRPr lang="en-US" sz="1200" b="1" baseline="-250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35040" name="Text Box 2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89" y="3873"/>
                    <a:ext cx="326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latin typeface="Calibri" pitchFamily="34" charset="0"/>
                      </a:rPr>
                      <a:t>H</a:t>
                    </a:r>
                    <a:endParaRPr lang="en-US" sz="1200" b="1" baseline="-25000">
                      <a:latin typeface="Calibri" pitchFamily="34" charset="0"/>
                    </a:endParaRPr>
                  </a:p>
                </p:txBody>
              </p:sp>
              <p:sp>
                <p:nvSpPr>
                  <p:cNvPr id="35034" name="Text Box 2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87" y="3445"/>
                    <a:ext cx="326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latin typeface="Calibri" pitchFamily="34" charset="0"/>
                      </a:rPr>
                      <a:t>CH</a:t>
                    </a:r>
                    <a:r>
                      <a:rPr lang="en-US" sz="1200" b="1" baseline="-25000">
                        <a:latin typeface="Calibri" pitchFamily="34" charset="0"/>
                      </a:rPr>
                      <a:t>2</a:t>
                    </a:r>
                  </a:p>
                </p:txBody>
              </p:sp>
            </p:grpSp>
          </p:grpSp>
          <p:grpSp>
            <p:nvGrpSpPr>
              <p:cNvPr id="35041" name="Group 225"/>
              <p:cNvGrpSpPr>
                <a:grpSpLocks/>
              </p:cNvGrpSpPr>
              <p:nvPr/>
            </p:nvGrpSpPr>
            <p:grpSpPr bwMode="auto">
              <a:xfrm rot="1542171">
                <a:off x="4221" y="133"/>
                <a:ext cx="650" cy="591"/>
                <a:chOff x="2101" y="428"/>
                <a:chExt cx="650" cy="591"/>
              </a:xfrm>
            </p:grpSpPr>
            <p:sp>
              <p:nvSpPr>
                <p:cNvPr id="35042" name="Text Box 226"/>
                <p:cNvSpPr txBox="1">
                  <a:spLocks noChangeArrowheads="1"/>
                </p:cNvSpPr>
                <p:nvPr/>
              </p:nvSpPr>
              <p:spPr bwMode="auto">
                <a:xfrm>
                  <a:off x="2155" y="429"/>
                  <a:ext cx="315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A888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200" b="1">
                      <a:solidFill>
                        <a:srgbClr val="FF0000"/>
                      </a:solidFill>
                      <a:latin typeface="Calibri" pitchFamily="34" charset="0"/>
                    </a:rPr>
                    <a:t>H</a:t>
                  </a:r>
                  <a:r>
                    <a:rPr lang="en-US" sz="1200" b="1" baseline="30000">
                      <a:solidFill>
                        <a:srgbClr val="FF0000"/>
                      </a:solidFill>
                      <a:latin typeface="Calibri" pitchFamily="34" charset="0"/>
                    </a:rPr>
                    <a:t>+</a:t>
                  </a:r>
                  <a:endParaRPr lang="en-US" sz="1200" b="1">
                    <a:solidFill>
                      <a:srgbClr val="FF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5043" name="Line 227"/>
                <p:cNvSpPr>
                  <a:spLocks noChangeShapeType="1"/>
                </p:cNvSpPr>
                <p:nvPr/>
              </p:nvSpPr>
              <p:spPr bwMode="auto">
                <a:xfrm flipH="1">
                  <a:off x="2668" y="726"/>
                  <a:ext cx="83" cy="0"/>
                </a:xfrm>
                <a:prstGeom prst="line">
                  <a:avLst/>
                </a:prstGeom>
                <a:noFill/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35044" name="Text Box 228"/>
                <p:cNvSpPr txBox="1">
                  <a:spLocks noChangeArrowheads="1"/>
                </p:cNvSpPr>
                <p:nvPr/>
              </p:nvSpPr>
              <p:spPr bwMode="auto">
                <a:xfrm>
                  <a:off x="2513" y="638"/>
                  <a:ext cx="18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A888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200" b="1">
                      <a:solidFill>
                        <a:srgbClr val="996600"/>
                      </a:solidFill>
                      <a:latin typeface="Calibri" pitchFamily="34" charset="0"/>
                    </a:rPr>
                    <a:t>O</a:t>
                  </a:r>
                  <a:endParaRPr lang="en-US" sz="1200" b="1" baseline="-25000">
                    <a:solidFill>
                      <a:srgbClr val="9966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5045" name="Line 229"/>
                <p:cNvSpPr>
                  <a:spLocks noChangeShapeType="1"/>
                </p:cNvSpPr>
                <p:nvPr/>
              </p:nvSpPr>
              <p:spPr bwMode="auto">
                <a:xfrm flipH="1">
                  <a:off x="2472" y="726"/>
                  <a:ext cx="83" cy="0"/>
                </a:xfrm>
                <a:prstGeom prst="line">
                  <a:avLst/>
                </a:prstGeom>
                <a:noFill/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35046" name="Text Box 230"/>
                <p:cNvSpPr txBox="1">
                  <a:spLocks noChangeArrowheads="1"/>
                </p:cNvSpPr>
                <p:nvPr/>
              </p:nvSpPr>
              <p:spPr bwMode="auto">
                <a:xfrm>
                  <a:off x="2317" y="638"/>
                  <a:ext cx="18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A888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200" b="1">
                      <a:solidFill>
                        <a:srgbClr val="996600"/>
                      </a:solidFill>
                      <a:latin typeface="Calibri" pitchFamily="34" charset="0"/>
                    </a:rPr>
                    <a:t>P</a:t>
                  </a:r>
                  <a:endParaRPr lang="en-US" sz="1200" b="1" baseline="-25000">
                    <a:solidFill>
                      <a:srgbClr val="9966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5047" name="Line 231"/>
                <p:cNvSpPr>
                  <a:spLocks noChangeShapeType="1"/>
                </p:cNvSpPr>
                <p:nvPr/>
              </p:nvSpPr>
              <p:spPr bwMode="auto">
                <a:xfrm flipH="1">
                  <a:off x="2270" y="742"/>
                  <a:ext cx="83" cy="0"/>
                </a:xfrm>
                <a:prstGeom prst="line">
                  <a:avLst/>
                </a:prstGeom>
                <a:noFill/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35048" name="Text Box 232"/>
                <p:cNvSpPr txBox="1">
                  <a:spLocks noChangeArrowheads="1"/>
                </p:cNvSpPr>
                <p:nvPr/>
              </p:nvSpPr>
              <p:spPr bwMode="auto">
                <a:xfrm>
                  <a:off x="2101" y="635"/>
                  <a:ext cx="18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A888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200" b="1">
                      <a:solidFill>
                        <a:srgbClr val="996600"/>
                      </a:solidFill>
                      <a:latin typeface="Calibri" pitchFamily="34" charset="0"/>
                    </a:rPr>
                    <a:t>O</a:t>
                  </a:r>
                  <a:endParaRPr lang="en-US" sz="1200" b="1" baseline="-25000">
                    <a:solidFill>
                      <a:srgbClr val="9966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5049" name="Line 233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2365" y="827"/>
                  <a:ext cx="83" cy="0"/>
                </a:xfrm>
                <a:prstGeom prst="line">
                  <a:avLst/>
                </a:prstGeom>
                <a:noFill/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35050" name="Text Box 234"/>
                <p:cNvSpPr txBox="1">
                  <a:spLocks noChangeArrowheads="1"/>
                </p:cNvSpPr>
                <p:nvPr/>
              </p:nvSpPr>
              <p:spPr bwMode="auto">
                <a:xfrm>
                  <a:off x="2294" y="846"/>
                  <a:ext cx="256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A888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200" b="1">
                      <a:solidFill>
                        <a:srgbClr val="996600"/>
                      </a:solidFill>
                      <a:latin typeface="Calibri" pitchFamily="34" charset="0"/>
                    </a:rPr>
                    <a:t>O</a:t>
                  </a:r>
                  <a:r>
                    <a:rPr lang="en-US" sz="1200" b="1" baseline="30000">
                      <a:solidFill>
                        <a:srgbClr val="996600"/>
                      </a:solidFill>
                      <a:latin typeface="Calibri" pitchFamily="34" charset="0"/>
                    </a:rPr>
                    <a:t>–</a:t>
                  </a:r>
                </a:p>
              </p:txBody>
            </p:sp>
            <p:sp>
              <p:nvSpPr>
                <p:cNvPr id="35051" name="Text Box 235"/>
                <p:cNvSpPr txBox="1">
                  <a:spLocks noChangeArrowheads="1"/>
                </p:cNvSpPr>
                <p:nvPr/>
              </p:nvSpPr>
              <p:spPr bwMode="auto">
                <a:xfrm>
                  <a:off x="2296" y="428"/>
                  <a:ext cx="256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A888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200" b="1">
                      <a:solidFill>
                        <a:srgbClr val="996600"/>
                      </a:solidFill>
                      <a:latin typeface="Calibri" pitchFamily="34" charset="0"/>
                    </a:rPr>
                    <a:t>O</a:t>
                  </a:r>
                  <a:r>
                    <a:rPr lang="en-US" sz="1200" b="1" baseline="30000">
                      <a:solidFill>
                        <a:srgbClr val="996600"/>
                      </a:solidFill>
                      <a:latin typeface="Calibri" pitchFamily="34" charset="0"/>
                    </a:rPr>
                    <a:t>–</a:t>
                  </a:r>
                </a:p>
              </p:txBody>
            </p:sp>
            <p:sp>
              <p:nvSpPr>
                <p:cNvPr id="35052" name="Line 236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2365" y="619"/>
                  <a:ext cx="83" cy="0"/>
                </a:xfrm>
                <a:prstGeom prst="line">
                  <a:avLst/>
                </a:prstGeom>
                <a:noFill/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35053" name="Text Box 237"/>
                <p:cNvSpPr txBox="1">
                  <a:spLocks noChangeArrowheads="1"/>
                </p:cNvSpPr>
                <p:nvPr/>
              </p:nvSpPr>
              <p:spPr bwMode="auto">
                <a:xfrm>
                  <a:off x="2152" y="846"/>
                  <a:ext cx="315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A888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200" b="1">
                      <a:solidFill>
                        <a:srgbClr val="FF0000"/>
                      </a:solidFill>
                      <a:latin typeface="Calibri" pitchFamily="34" charset="0"/>
                    </a:rPr>
                    <a:t>H</a:t>
                  </a:r>
                  <a:r>
                    <a:rPr lang="en-US" sz="1200" b="1" baseline="30000">
                      <a:solidFill>
                        <a:srgbClr val="FF0000"/>
                      </a:solidFill>
                      <a:latin typeface="Calibri" pitchFamily="34" charset="0"/>
                    </a:rPr>
                    <a:t>+</a:t>
                  </a:r>
                  <a:endParaRPr lang="en-US" sz="1200" b="1">
                    <a:solidFill>
                      <a:srgbClr val="FF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5054" name="Line 238"/>
                <p:cNvSpPr>
                  <a:spLocks noChangeShapeType="1"/>
                </p:cNvSpPr>
                <p:nvPr/>
              </p:nvSpPr>
              <p:spPr bwMode="auto">
                <a:xfrm flipH="1">
                  <a:off x="2270" y="718"/>
                  <a:ext cx="83" cy="0"/>
                </a:xfrm>
                <a:prstGeom prst="line">
                  <a:avLst/>
                </a:prstGeom>
                <a:noFill/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</p:grpSp>
          <p:sp>
            <p:nvSpPr>
              <p:cNvPr id="35055" name="Text Box 239"/>
              <p:cNvSpPr txBox="1">
                <a:spLocks noChangeArrowheads="1"/>
              </p:cNvSpPr>
              <p:nvPr/>
            </p:nvSpPr>
            <p:spPr bwMode="auto">
              <a:xfrm>
                <a:off x="5164" y="965"/>
                <a:ext cx="62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sz="1400" b="1" dirty="0">
                    <a:solidFill>
                      <a:srgbClr val="008000"/>
                    </a:solidFill>
                    <a:latin typeface="Calibri" pitchFamily="34" charset="0"/>
                  </a:rPr>
                  <a:t>Thymine</a:t>
                </a:r>
              </a:p>
            </p:txBody>
          </p:sp>
        </p:grpSp>
      </p:grpSp>
      <p:grpSp>
        <p:nvGrpSpPr>
          <p:cNvPr id="35056" name="Group 240"/>
          <p:cNvGrpSpPr>
            <a:grpSpLocks/>
          </p:cNvGrpSpPr>
          <p:nvPr/>
        </p:nvGrpSpPr>
        <p:grpSpPr bwMode="auto">
          <a:xfrm>
            <a:off x="6673850" y="2176463"/>
            <a:ext cx="2444750" cy="1779587"/>
            <a:chOff x="4204" y="1371"/>
            <a:chExt cx="1540" cy="1121"/>
          </a:xfrm>
        </p:grpSpPr>
        <p:sp>
          <p:nvSpPr>
            <p:cNvPr id="35057" name="Rectangle 241"/>
            <p:cNvSpPr>
              <a:spLocks noChangeArrowheads="1"/>
            </p:cNvSpPr>
            <p:nvPr/>
          </p:nvSpPr>
          <p:spPr bwMode="auto">
            <a:xfrm>
              <a:off x="4204" y="1405"/>
              <a:ext cx="1496" cy="1087"/>
            </a:xfrm>
            <a:prstGeom prst="rect">
              <a:avLst/>
            </a:prstGeom>
            <a:solidFill>
              <a:srgbClr val="E2E3E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35058" name="Group 242"/>
            <p:cNvGrpSpPr>
              <a:grpSpLocks/>
            </p:cNvGrpSpPr>
            <p:nvPr/>
          </p:nvGrpSpPr>
          <p:grpSpPr bwMode="auto">
            <a:xfrm>
              <a:off x="4218" y="1371"/>
              <a:ext cx="1526" cy="1121"/>
              <a:chOff x="4262" y="1244"/>
              <a:chExt cx="1526" cy="1121"/>
            </a:xfrm>
          </p:grpSpPr>
          <p:grpSp>
            <p:nvGrpSpPr>
              <p:cNvPr id="35059" name="Group 243"/>
              <p:cNvGrpSpPr>
                <a:grpSpLocks/>
              </p:cNvGrpSpPr>
              <p:nvPr/>
            </p:nvGrpSpPr>
            <p:grpSpPr bwMode="auto">
              <a:xfrm>
                <a:off x="4832" y="1244"/>
                <a:ext cx="912" cy="1113"/>
                <a:chOff x="4848" y="1252"/>
                <a:chExt cx="912" cy="1113"/>
              </a:xfrm>
            </p:grpSpPr>
            <p:grpSp>
              <p:nvGrpSpPr>
                <p:cNvPr id="35060" name="Group 244"/>
                <p:cNvGrpSpPr>
                  <a:grpSpLocks/>
                </p:cNvGrpSpPr>
                <p:nvPr/>
              </p:nvGrpSpPr>
              <p:grpSpPr bwMode="auto">
                <a:xfrm>
                  <a:off x="5009" y="1252"/>
                  <a:ext cx="751" cy="685"/>
                  <a:chOff x="3578" y="355"/>
                  <a:chExt cx="751" cy="685"/>
                </a:xfrm>
              </p:grpSpPr>
              <p:sp>
                <p:nvSpPr>
                  <p:cNvPr id="35069" name="Text Box 2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82" y="607"/>
                    <a:ext cx="266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 dirty="0">
                        <a:latin typeface="Calibri" pitchFamily="34" charset="0"/>
                      </a:rPr>
                      <a:t>CH</a:t>
                    </a:r>
                  </a:p>
                </p:txBody>
              </p:sp>
              <p:sp>
                <p:nvSpPr>
                  <p:cNvPr id="35061" name="AutoShape 245"/>
                  <p:cNvSpPr>
                    <a:spLocks noChangeArrowheads="1"/>
                  </p:cNvSpPr>
                  <p:nvPr/>
                </p:nvSpPr>
                <p:spPr bwMode="auto">
                  <a:xfrm rot="1800000">
                    <a:off x="3720" y="643"/>
                    <a:ext cx="347" cy="299"/>
                  </a:xfrm>
                  <a:prstGeom prst="hexagon">
                    <a:avLst>
                      <a:gd name="adj" fmla="val 29013"/>
                      <a:gd name="vf" fmla="val 115470"/>
                    </a:avLst>
                  </a:prstGeom>
                  <a:solidFill>
                    <a:srgbClr val="CDE1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905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b="1" dirty="0">
                        <a:solidFill>
                          <a:srgbClr val="0066FF"/>
                        </a:solidFill>
                        <a:latin typeface="Calibri" pitchFamily="34" charset="0"/>
                      </a:rPr>
                      <a:t>C</a:t>
                    </a:r>
                  </a:p>
                </p:txBody>
              </p:sp>
              <p:sp>
                <p:nvSpPr>
                  <p:cNvPr id="35064" name="Line 248"/>
                  <p:cNvSpPr>
                    <a:spLocks noChangeShapeType="1"/>
                  </p:cNvSpPr>
                  <p:nvPr/>
                </p:nvSpPr>
                <p:spPr bwMode="auto">
                  <a:xfrm rot="8638198" flipH="1">
                    <a:off x="3734" y="756"/>
                    <a:ext cx="45" cy="61"/>
                  </a:xfrm>
                  <a:prstGeom prst="line">
                    <a:avLst/>
                  </a:prstGeom>
                  <a:noFill/>
                  <a:ln w="19050">
                    <a:solidFill>
                      <a:srgbClr val="0066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065" name="Line 249"/>
                  <p:cNvSpPr>
                    <a:spLocks noChangeShapeType="1"/>
                  </p:cNvSpPr>
                  <p:nvPr/>
                </p:nvSpPr>
                <p:spPr bwMode="auto">
                  <a:xfrm rot="15732500" flipH="1">
                    <a:off x="3790" y="885"/>
                    <a:ext cx="55" cy="74"/>
                  </a:xfrm>
                  <a:prstGeom prst="line">
                    <a:avLst/>
                  </a:prstGeom>
                  <a:noFill/>
                  <a:ln w="19050">
                    <a:solidFill>
                      <a:srgbClr val="0066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066" name="Line 250"/>
                  <p:cNvSpPr>
                    <a:spLocks noChangeShapeType="1"/>
                  </p:cNvSpPr>
                  <p:nvPr/>
                </p:nvSpPr>
                <p:spPr bwMode="auto">
                  <a:xfrm rot="5867500">
                    <a:off x="3943" y="885"/>
                    <a:ext cx="47" cy="63"/>
                  </a:xfrm>
                  <a:prstGeom prst="line">
                    <a:avLst/>
                  </a:prstGeom>
                  <a:noFill/>
                  <a:ln w="19050">
                    <a:solidFill>
                      <a:srgbClr val="0066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071" name="Text Box 2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42" y="355"/>
                    <a:ext cx="284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latin typeface="Calibri" pitchFamily="34" charset="0"/>
                      </a:rPr>
                      <a:t>HN</a:t>
                    </a:r>
                    <a:endParaRPr lang="en-US" sz="1200" b="1" baseline="-25000">
                      <a:latin typeface="Calibri" pitchFamily="34" charset="0"/>
                    </a:endParaRPr>
                  </a:p>
                </p:txBody>
              </p:sp>
              <p:sp>
                <p:nvSpPr>
                  <p:cNvPr id="35072" name="Line 256"/>
                  <p:cNvSpPr>
                    <a:spLocks noChangeShapeType="1"/>
                  </p:cNvSpPr>
                  <p:nvPr/>
                </p:nvSpPr>
                <p:spPr bwMode="auto">
                  <a:xfrm rot="15732500" flipH="1">
                    <a:off x="3936" y="644"/>
                    <a:ext cx="47" cy="64"/>
                  </a:xfrm>
                  <a:prstGeom prst="line">
                    <a:avLst/>
                  </a:prstGeom>
                  <a:noFill/>
                  <a:ln w="19050">
                    <a:solidFill>
                      <a:srgbClr val="0066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073" name="Line 257"/>
                  <p:cNvSpPr>
                    <a:spLocks noChangeShapeType="1"/>
                  </p:cNvSpPr>
                  <p:nvPr/>
                </p:nvSpPr>
                <p:spPr bwMode="auto">
                  <a:xfrm rot="5867500">
                    <a:off x="3802" y="628"/>
                    <a:ext cx="47" cy="64"/>
                  </a:xfrm>
                  <a:prstGeom prst="line">
                    <a:avLst/>
                  </a:prstGeom>
                  <a:noFill/>
                  <a:ln w="19050">
                    <a:solidFill>
                      <a:srgbClr val="0066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074" name="Line 258"/>
                  <p:cNvSpPr>
                    <a:spLocks noChangeShapeType="1"/>
                  </p:cNvSpPr>
                  <p:nvPr/>
                </p:nvSpPr>
                <p:spPr bwMode="auto">
                  <a:xfrm rot="8638198" flipH="1">
                    <a:off x="3881" y="500"/>
                    <a:ext cx="46" cy="62"/>
                  </a:xfrm>
                  <a:prstGeom prst="line">
                    <a:avLst/>
                  </a:prstGeom>
                  <a:noFill/>
                  <a:ln w="19050">
                    <a:solidFill>
                      <a:srgbClr val="0066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075" name="Line 259"/>
                  <p:cNvSpPr>
                    <a:spLocks noChangeShapeType="1"/>
                  </p:cNvSpPr>
                  <p:nvPr/>
                </p:nvSpPr>
                <p:spPr bwMode="auto">
                  <a:xfrm rot="8638198" flipH="1">
                    <a:off x="4018" y="757"/>
                    <a:ext cx="44" cy="60"/>
                  </a:xfrm>
                  <a:prstGeom prst="line">
                    <a:avLst/>
                  </a:prstGeom>
                  <a:noFill/>
                  <a:ln w="19050">
                    <a:solidFill>
                      <a:srgbClr val="0066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076" name="Line 260"/>
                  <p:cNvSpPr>
                    <a:spLocks noChangeShapeType="1"/>
                  </p:cNvSpPr>
                  <p:nvPr/>
                </p:nvSpPr>
                <p:spPr bwMode="auto">
                  <a:xfrm rot="8638198" flipH="1">
                    <a:off x="3714" y="756"/>
                    <a:ext cx="45" cy="61"/>
                  </a:xfrm>
                  <a:prstGeom prst="line">
                    <a:avLst/>
                  </a:prstGeom>
                  <a:noFill/>
                  <a:ln w="19050">
                    <a:solidFill>
                      <a:srgbClr val="0066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077" name="Line 261"/>
                  <p:cNvSpPr>
                    <a:spLocks noChangeShapeType="1"/>
                  </p:cNvSpPr>
                  <p:nvPr/>
                </p:nvSpPr>
                <p:spPr bwMode="auto">
                  <a:xfrm rot="15732500" flipH="1">
                    <a:off x="3948" y="626"/>
                    <a:ext cx="47" cy="64"/>
                  </a:xfrm>
                  <a:prstGeom prst="line">
                    <a:avLst/>
                  </a:prstGeom>
                  <a:noFill/>
                  <a:ln w="19050">
                    <a:solidFill>
                      <a:srgbClr val="0066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078" name="Line 262"/>
                  <p:cNvSpPr>
                    <a:spLocks noChangeShapeType="1"/>
                  </p:cNvSpPr>
                  <p:nvPr/>
                </p:nvSpPr>
                <p:spPr bwMode="auto">
                  <a:xfrm rot="7608178">
                    <a:off x="3967" y="417"/>
                    <a:ext cx="47" cy="63"/>
                  </a:xfrm>
                  <a:prstGeom prst="line">
                    <a:avLst/>
                  </a:prstGeom>
                  <a:noFill/>
                  <a:ln w="19050">
                    <a:solidFill>
                      <a:srgbClr val="0066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079" name="Text Box 26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14" y="360"/>
                    <a:ext cx="171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latin typeface="Calibri" pitchFamily="34" charset="0"/>
                      </a:rPr>
                      <a:t>H</a:t>
                    </a:r>
                  </a:p>
                </p:txBody>
              </p:sp>
              <p:sp>
                <p:nvSpPr>
                  <p:cNvPr id="35080" name="Line 264"/>
                  <p:cNvSpPr>
                    <a:spLocks noChangeShapeType="1"/>
                  </p:cNvSpPr>
                  <p:nvPr/>
                </p:nvSpPr>
                <p:spPr bwMode="auto">
                  <a:xfrm rot="7608178">
                    <a:off x="4099" y="837"/>
                    <a:ext cx="47" cy="63"/>
                  </a:xfrm>
                  <a:prstGeom prst="line">
                    <a:avLst/>
                  </a:prstGeom>
                  <a:noFill/>
                  <a:ln w="19050">
                    <a:solidFill>
                      <a:srgbClr val="0066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081" name="Line 265"/>
                  <p:cNvSpPr>
                    <a:spLocks noChangeShapeType="1"/>
                  </p:cNvSpPr>
                  <p:nvPr/>
                </p:nvSpPr>
                <p:spPr bwMode="auto">
                  <a:xfrm rot="7608178">
                    <a:off x="4099" y="857"/>
                    <a:ext cx="47" cy="63"/>
                  </a:xfrm>
                  <a:prstGeom prst="line">
                    <a:avLst/>
                  </a:prstGeom>
                  <a:noFill/>
                  <a:ln w="19050">
                    <a:solidFill>
                      <a:srgbClr val="0066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082" name="Text Box 26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58" y="792"/>
                    <a:ext cx="171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latin typeface="Calibri" pitchFamily="34" charset="0"/>
                      </a:rPr>
                      <a:t>O</a:t>
                    </a:r>
                  </a:p>
                </p:txBody>
              </p:sp>
              <p:sp>
                <p:nvSpPr>
                  <p:cNvPr id="35068" name="Text Box 2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78" y="780"/>
                    <a:ext cx="269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latin typeface="Calibri" pitchFamily="34" charset="0"/>
                      </a:rPr>
                      <a:t>CH</a:t>
                    </a:r>
                  </a:p>
                </p:txBody>
              </p:sp>
              <p:sp>
                <p:nvSpPr>
                  <p:cNvPr id="35062" name="Text Box 2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05" y="867"/>
                    <a:ext cx="198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 dirty="0">
                        <a:latin typeface="Calibri" pitchFamily="34" charset="0"/>
                      </a:rPr>
                      <a:t>N</a:t>
                    </a:r>
                  </a:p>
                </p:txBody>
              </p:sp>
              <p:sp>
                <p:nvSpPr>
                  <p:cNvPr id="35063" name="Text Box 2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54" y="618"/>
                    <a:ext cx="176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latin typeface="Calibri" pitchFamily="34" charset="0"/>
                      </a:rPr>
                      <a:t>N</a:t>
                    </a:r>
                  </a:p>
                </p:txBody>
              </p:sp>
              <p:sp>
                <p:nvSpPr>
                  <p:cNvPr id="35067" name="Text Box 2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43" y="786"/>
                    <a:ext cx="191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latin typeface="Calibri" pitchFamily="34" charset="0"/>
                      </a:rPr>
                      <a:t>C</a:t>
                    </a:r>
                  </a:p>
                </p:txBody>
              </p:sp>
              <p:sp>
                <p:nvSpPr>
                  <p:cNvPr id="35070" name="Text Box 2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02" y="530"/>
                    <a:ext cx="198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 dirty="0">
                        <a:latin typeface="Calibri" pitchFamily="34" charset="0"/>
                      </a:rPr>
                      <a:t>C</a:t>
                    </a:r>
                  </a:p>
                </p:txBody>
              </p:sp>
            </p:grpSp>
            <p:grpSp>
              <p:nvGrpSpPr>
                <p:cNvPr id="35083" name="Group 267"/>
                <p:cNvGrpSpPr>
                  <a:grpSpLocks/>
                </p:cNvGrpSpPr>
                <p:nvPr/>
              </p:nvGrpSpPr>
              <p:grpSpPr bwMode="auto">
                <a:xfrm>
                  <a:off x="4848" y="1764"/>
                  <a:ext cx="628" cy="601"/>
                  <a:chOff x="1687" y="3445"/>
                  <a:chExt cx="628" cy="601"/>
                </a:xfrm>
              </p:grpSpPr>
              <p:sp>
                <p:nvSpPr>
                  <p:cNvPr id="35084" name="AutoShape 268"/>
                  <p:cNvSpPr>
                    <a:spLocks noChangeArrowheads="1"/>
                  </p:cNvSpPr>
                  <p:nvPr/>
                </p:nvSpPr>
                <p:spPr bwMode="auto">
                  <a:xfrm>
                    <a:off x="1787" y="3600"/>
                    <a:ext cx="380" cy="215"/>
                  </a:xfrm>
                  <a:prstGeom prst="pentagon">
                    <a:avLst/>
                  </a:prstGeom>
                  <a:solidFill>
                    <a:srgbClr val="A66DD1"/>
                  </a:solid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35085" name="Line 26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81" y="3575"/>
                    <a:ext cx="0" cy="2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35087" name="Text Box 27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82" y="3516"/>
                    <a:ext cx="184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1200" b="1">
                        <a:latin typeface="Calibri" pitchFamily="34" charset="0"/>
                      </a:rPr>
                      <a:t>O</a:t>
                    </a:r>
                    <a:endParaRPr lang="en-US" sz="1200" b="1" baseline="-25000">
                      <a:latin typeface="Calibri" pitchFamily="34" charset="0"/>
                    </a:endParaRPr>
                  </a:p>
                </p:txBody>
              </p:sp>
              <p:sp>
                <p:nvSpPr>
                  <p:cNvPr id="35088" name="Line 2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72" y="3575"/>
                    <a:ext cx="0" cy="2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35089" name="Line 27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64" y="3688"/>
                    <a:ext cx="0" cy="2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35090" name="Line 2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83" y="3688"/>
                    <a:ext cx="0" cy="2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35091" name="Text Box 27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51" y="3873"/>
                    <a:ext cx="326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latin typeface="Calibri" pitchFamily="34" charset="0"/>
                      </a:rPr>
                      <a:t>OH</a:t>
                    </a:r>
                    <a:endParaRPr lang="en-US" sz="1200" b="1" baseline="-25000">
                      <a:latin typeface="Calibri" pitchFamily="34" charset="0"/>
                    </a:endParaRPr>
                  </a:p>
                </p:txBody>
              </p:sp>
              <p:sp>
                <p:nvSpPr>
                  <p:cNvPr id="35092" name="Text Box 27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89" y="3873"/>
                    <a:ext cx="326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latin typeface="Calibri" pitchFamily="34" charset="0"/>
                      </a:rPr>
                      <a:t>H</a:t>
                    </a:r>
                    <a:endParaRPr lang="en-US" sz="1200" b="1" baseline="-25000">
                      <a:latin typeface="Calibri" pitchFamily="34" charset="0"/>
                    </a:endParaRPr>
                  </a:p>
                </p:txBody>
              </p:sp>
              <p:sp>
                <p:nvSpPr>
                  <p:cNvPr id="35086" name="Text Box 2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87" y="3445"/>
                    <a:ext cx="326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latin typeface="Calibri" pitchFamily="34" charset="0"/>
                      </a:rPr>
                      <a:t>CH</a:t>
                    </a:r>
                    <a:r>
                      <a:rPr lang="en-US" sz="1200" b="1" baseline="-25000">
                        <a:latin typeface="Calibri" pitchFamily="34" charset="0"/>
                      </a:rPr>
                      <a:t>2</a:t>
                    </a:r>
                  </a:p>
                </p:txBody>
              </p:sp>
            </p:grpSp>
          </p:grpSp>
          <p:sp>
            <p:nvSpPr>
              <p:cNvPr id="35093" name="Text Box 277"/>
              <p:cNvSpPr txBox="1">
                <a:spLocks noChangeArrowheads="1"/>
              </p:cNvSpPr>
              <p:nvPr/>
            </p:nvSpPr>
            <p:spPr bwMode="auto">
              <a:xfrm>
                <a:off x="5272" y="2173"/>
                <a:ext cx="51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sz="1400" b="1" dirty="0">
                    <a:solidFill>
                      <a:srgbClr val="0066FF"/>
                    </a:solidFill>
                    <a:latin typeface="Calibri" pitchFamily="34" charset="0"/>
                  </a:rPr>
                  <a:t>Cytosine</a:t>
                </a:r>
              </a:p>
            </p:txBody>
          </p:sp>
          <p:grpSp>
            <p:nvGrpSpPr>
              <p:cNvPr id="35094" name="Group 278"/>
              <p:cNvGrpSpPr>
                <a:grpSpLocks/>
              </p:cNvGrpSpPr>
              <p:nvPr/>
            </p:nvGrpSpPr>
            <p:grpSpPr bwMode="auto">
              <a:xfrm rot="1542171">
                <a:off x="4262" y="1360"/>
                <a:ext cx="650" cy="591"/>
                <a:chOff x="2101" y="428"/>
                <a:chExt cx="650" cy="591"/>
              </a:xfrm>
            </p:grpSpPr>
            <p:sp>
              <p:nvSpPr>
                <p:cNvPr id="35095" name="Text Box 279"/>
                <p:cNvSpPr txBox="1">
                  <a:spLocks noChangeArrowheads="1"/>
                </p:cNvSpPr>
                <p:nvPr/>
              </p:nvSpPr>
              <p:spPr bwMode="auto">
                <a:xfrm>
                  <a:off x="2155" y="429"/>
                  <a:ext cx="315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A888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200" b="1">
                      <a:solidFill>
                        <a:srgbClr val="FF0000"/>
                      </a:solidFill>
                      <a:latin typeface="Calibri" pitchFamily="34" charset="0"/>
                    </a:rPr>
                    <a:t>H</a:t>
                  </a:r>
                  <a:r>
                    <a:rPr lang="en-US" sz="1200" b="1" baseline="30000">
                      <a:solidFill>
                        <a:srgbClr val="FF0000"/>
                      </a:solidFill>
                      <a:latin typeface="Calibri" pitchFamily="34" charset="0"/>
                    </a:rPr>
                    <a:t>+</a:t>
                  </a:r>
                  <a:endParaRPr lang="en-US" sz="1200" b="1">
                    <a:solidFill>
                      <a:srgbClr val="FF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5096" name="Line 280"/>
                <p:cNvSpPr>
                  <a:spLocks noChangeShapeType="1"/>
                </p:cNvSpPr>
                <p:nvPr/>
              </p:nvSpPr>
              <p:spPr bwMode="auto">
                <a:xfrm flipH="1">
                  <a:off x="2668" y="726"/>
                  <a:ext cx="83" cy="0"/>
                </a:xfrm>
                <a:prstGeom prst="line">
                  <a:avLst/>
                </a:prstGeom>
                <a:noFill/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35097" name="Text Box 281"/>
                <p:cNvSpPr txBox="1">
                  <a:spLocks noChangeArrowheads="1"/>
                </p:cNvSpPr>
                <p:nvPr/>
              </p:nvSpPr>
              <p:spPr bwMode="auto">
                <a:xfrm>
                  <a:off x="2513" y="638"/>
                  <a:ext cx="18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A888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200" b="1">
                      <a:solidFill>
                        <a:srgbClr val="996600"/>
                      </a:solidFill>
                      <a:latin typeface="Calibri" pitchFamily="34" charset="0"/>
                    </a:rPr>
                    <a:t>O</a:t>
                  </a:r>
                  <a:endParaRPr lang="en-US" sz="1200" b="1" baseline="-25000">
                    <a:solidFill>
                      <a:srgbClr val="9966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5098" name="Line 282"/>
                <p:cNvSpPr>
                  <a:spLocks noChangeShapeType="1"/>
                </p:cNvSpPr>
                <p:nvPr/>
              </p:nvSpPr>
              <p:spPr bwMode="auto">
                <a:xfrm flipH="1">
                  <a:off x="2472" y="726"/>
                  <a:ext cx="83" cy="0"/>
                </a:xfrm>
                <a:prstGeom prst="line">
                  <a:avLst/>
                </a:prstGeom>
                <a:noFill/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35099" name="Text Box 283"/>
                <p:cNvSpPr txBox="1">
                  <a:spLocks noChangeArrowheads="1"/>
                </p:cNvSpPr>
                <p:nvPr/>
              </p:nvSpPr>
              <p:spPr bwMode="auto">
                <a:xfrm>
                  <a:off x="2317" y="638"/>
                  <a:ext cx="18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A888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200" b="1">
                      <a:solidFill>
                        <a:srgbClr val="996600"/>
                      </a:solidFill>
                      <a:latin typeface="Calibri" pitchFamily="34" charset="0"/>
                    </a:rPr>
                    <a:t>P</a:t>
                  </a:r>
                  <a:endParaRPr lang="en-US" sz="1200" b="1" baseline="-25000">
                    <a:solidFill>
                      <a:srgbClr val="9966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5100" name="Line 284"/>
                <p:cNvSpPr>
                  <a:spLocks noChangeShapeType="1"/>
                </p:cNvSpPr>
                <p:nvPr/>
              </p:nvSpPr>
              <p:spPr bwMode="auto">
                <a:xfrm flipH="1">
                  <a:off x="2270" y="742"/>
                  <a:ext cx="83" cy="0"/>
                </a:xfrm>
                <a:prstGeom prst="line">
                  <a:avLst/>
                </a:prstGeom>
                <a:noFill/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35101" name="Text Box 285"/>
                <p:cNvSpPr txBox="1">
                  <a:spLocks noChangeArrowheads="1"/>
                </p:cNvSpPr>
                <p:nvPr/>
              </p:nvSpPr>
              <p:spPr bwMode="auto">
                <a:xfrm>
                  <a:off x="2101" y="635"/>
                  <a:ext cx="18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A888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200" b="1">
                      <a:solidFill>
                        <a:srgbClr val="996600"/>
                      </a:solidFill>
                      <a:latin typeface="Calibri" pitchFamily="34" charset="0"/>
                    </a:rPr>
                    <a:t>O</a:t>
                  </a:r>
                  <a:endParaRPr lang="en-US" sz="1200" b="1" baseline="-25000">
                    <a:solidFill>
                      <a:srgbClr val="9966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5102" name="Line 286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2365" y="827"/>
                  <a:ext cx="83" cy="0"/>
                </a:xfrm>
                <a:prstGeom prst="line">
                  <a:avLst/>
                </a:prstGeom>
                <a:noFill/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35103" name="Text Box 287"/>
                <p:cNvSpPr txBox="1">
                  <a:spLocks noChangeArrowheads="1"/>
                </p:cNvSpPr>
                <p:nvPr/>
              </p:nvSpPr>
              <p:spPr bwMode="auto">
                <a:xfrm>
                  <a:off x="2294" y="846"/>
                  <a:ext cx="256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A888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200" b="1">
                      <a:solidFill>
                        <a:srgbClr val="996600"/>
                      </a:solidFill>
                      <a:latin typeface="Calibri" pitchFamily="34" charset="0"/>
                    </a:rPr>
                    <a:t>O</a:t>
                  </a:r>
                  <a:r>
                    <a:rPr lang="en-US" sz="1200" b="1" baseline="30000">
                      <a:solidFill>
                        <a:srgbClr val="996600"/>
                      </a:solidFill>
                      <a:latin typeface="Calibri" pitchFamily="34" charset="0"/>
                    </a:rPr>
                    <a:t>–</a:t>
                  </a:r>
                </a:p>
              </p:txBody>
            </p:sp>
            <p:sp>
              <p:nvSpPr>
                <p:cNvPr id="35104" name="Text Box 288"/>
                <p:cNvSpPr txBox="1">
                  <a:spLocks noChangeArrowheads="1"/>
                </p:cNvSpPr>
                <p:nvPr/>
              </p:nvSpPr>
              <p:spPr bwMode="auto">
                <a:xfrm>
                  <a:off x="2296" y="428"/>
                  <a:ext cx="256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A888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200" b="1">
                      <a:solidFill>
                        <a:srgbClr val="996600"/>
                      </a:solidFill>
                      <a:latin typeface="Calibri" pitchFamily="34" charset="0"/>
                    </a:rPr>
                    <a:t>O</a:t>
                  </a:r>
                  <a:r>
                    <a:rPr lang="en-US" sz="1200" b="1" baseline="30000">
                      <a:solidFill>
                        <a:srgbClr val="996600"/>
                      </a:solidFill>
                      <a:latin typeface="Calibri" pitchFamily="34" charset="0"/>
                    </a:rPr>
                    <a:t>–</a:t>
                  </a:r>
                </a:p>
              </p:txBody>
            </p:sp>
            <p:sp>
              <p:nvSpPr>
                <p:cNvPr id="35105" name="Line 289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2365" y="619"/>
                  <a:ext cx="83" cy="0"/>
                </a:xfrm>
                <a:prstGeom prst="line">
                  <a:avLst/>
                </a:prstGeom>
                <a:noFill/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35106" name="Text Box 290"/>
                <p:cNvSpPr txBox="1">
                  <a:spLocks noChangeArrowheads="1"/>
                </p:cNvSpPr>
                <p:nvPr/>
              </p:nvSpPr>
              <p:spPr bwMode="auto">
                <a:xfrm>
                  <a:off x="2152" y="846"/>
                  <a:ext cx="315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A888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200" b="1">
                      <a:solidFill>
                        <a:srgbClr val="FF0000"/>
                      </a:solidFill>
                      <a:latin typeface="Calibri" pitchFamily="34" charset="0"/>
                    </a:rPr>
                    <a:t>H</a:t>
                  </a:r>
                  <a:r>
                    <a:rPr lang="en-US" sz="1200" b="1" baseline="30000">
                      <a:solidFill>
                        <a:srgbClr val="FF0000"/>
                      </a:solidFill>
                      <a:latin typeface="Calibri" pitchFamily="34" charset="0"/>
                    </a:rPr>
                    <a:t>+</a:t>
                  </a:r>
                  <a:endParaRPr lang="en-US" sz="1200" b="1">
                    <a:solidFill>
                      <a:srgbClr val="FF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5107" name="Line 291"/>
                <p:cNvSpPr>
                  <a:spLocks noChangeShapeType="1"/>
                </p:cNvSpPr>
                <p:nvPr/>
              </p:nvSpPr>
              <p:spPr bwMode="auto">
                <a:xfrm flipH="1">
                  <a:off x="2270" y="718"/>
                  <a:ext cx="83" cy="0"/>
                </a:xfrm>
                <a:prstGeom prst="line">
                  <a:avLst/>
                </a:prstGeom>
                <a:noFill/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5108" name="Group 292"/>
          <p:cNvGrpSpPr>
            <a:grpSpLocks/>
          </p:cNvGrpSpPr>
          <p:nvPr/>
        </p:nvGrpSpPr>
        <p:grpSpPr bwMode="auto">
          <a:xfrm>
            <a:off x="3895725" y="1714500"/>
            <a:ext cx="1165225" cy="862013"/>
            <a:chOff x="2406" y="898"/>
            <a:chExt cx="754" cy="610"/>
          </a:xfrm>
        </p:grpSpPr>
        <p:sp>
          <p:nvSpPr>
            <p:cNvPr id="35109" name="Oval 293"/>
            <p:cNvSpPr>
              <a:spLocks noChangeArrowheads="1"/>
            </p:cNvSpPr>
            <p:nvPr/>
          </p:nvSpPr>
          <p:spPr bwMode="auto">
            <a:xfrm>
              <a:off x="2406" y="1322"/>
              <a:ext cx="186" cy="186"/>
            </a:xfrm>
            <a:prstGeom prst="ellipse">
              <a:avLst/>
            </a:prstGeom>
            <a:solidFill>
              <a:srgbClr val="FF6600">
                <a:alpha val="25000"/>
              </a:srgbClr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110" name="Oval 294"/>
            <p:cNvSpPr>
              <a:spLocks noChangeArrowheads="1"/>
            </p:cNvSpPr>
            <p:nvPr/>
          </p:nvSpPr>
          <p:spPr bwMode="auto">
            <a:xfrm>
              <a:off x="2940" y="898"/>
              <a:ext cx="220" cy="220"/>
            </a:xfrm>
            <a:prstGeom prst="ellipse">
              <a:avLst/>
            </a:prstGeom>
            <a:solidFill>
              <a:srgbClr val="008000">
                <a:alpha val="25000"/>
              </a:srgbClr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5111" name="Line 295"/>
            <p:cNvSpPr>
              <a:spLocks noChangeShapeType="1"/>
            </p:cNvSpPr>
            <p:nvPr/>
          </p:nvSpPr>
          <p:spPr bwMode="auto">
            <a:xfrm flipH="1">
              <a:off x="2567" y="1067"/>
              <a:ext cx="389" cy="2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35112" name="Text Box 296"/>
          <p:cNvSpPr txBox="1">
            <a:spLocks noChangeArrowheads="1"/>
          </p:cNvSpPr>
          <p:nvPr/>
        </p:nvSpPr>
        <p:spPr bwMode="auto">
          <a:xfrm>
            <a:off x="3682220" y="4008438"/>
            <a:ext cx="403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CC0000"/>
                </a:solidFill>
                <a:latin typeface="Calibri" pitchFamily="34" charset="0"/>
              </a:rPr>
              <a:t>5’</a:t>
            </a:r>
          </a:p>
        </p:txBody>
      </p:sp>
      <p:sp>
        <p:nvSpPr>
          <p:cNvPr id="35113" name="Text Box 297"/>
          <p:cNvSpPr txBox="1">
            <a:spLocks noChangeArrowheads="1"/>
          </p:cNvSpPr>
          <p:nvPr/>
        </p:nvSpPr>
        <p:spPr bwMode="auto">
          <a:xfrm>
            <a:off x="3762375" y="6630988"/>
            <a:ext cx="403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8000"/>
                </a:solidFill>
                <a:latin typeface="Calibri" pitchFamily="34" charset="0"/>
              </a:rPr>
              <a:t>3’</a:t>
            </a:r>
          </a:p>
        </p:txBody>
      </p:sp>
      <p:sp>
        <p:nvSpPr>
          <p:cNvPr id="35160" name="Text Box 344"/>
          <p:cNvSpPr txBox="1">
            <a:spLocks noChangeArrowheads="1"/>
          </p:cNvSpPr>
          <p:nvPr/>
        </p:nvSpPr>
        <p:spPr bwMode="auto">
          <a:xfrm rot="-5400000">
            <a:off x="3081337" y="5218113"/>
            <a:ext cx="1076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bg2"/>
                </a:solidFill>
                <a:latin typeface="Calibri" pitchFamily="34" charset="0"/>
              </a:rPr>
              <a:t>DNA</a:t>
            </a:r>
          </a:p>
        </p:txBody>
      </p:sp>
      <p:grpSp>
        <p:nvGrpSpPr>
          <p:cNvPr id="35192" name="Group 376"/>
          <p:cNvGrpSpPr>
            <a:grpSpLocks/>
          </p:cNvGrpSpPr>
          <p:nvPr/>
        </p:nvGrpSpPr>
        <p:grpSpPr bwMode="auto">
          <a:xfrm>
            <a:off x="6457950" y="4197350"/>
            <a:ext cx="449263" cy="2427288"/>
            <a:chOff x="3947" y="2660"/>
            <a:chExt cx="283" cy="1529"/>
          </a:xfrm>
        </p:grpSpPr>
        <p:grpSp>
          <p:nvGrpSpPr>
            <p:cNvPr id="35193" name="Group 377"/>
            <p:cNvGrpSpPr>
              <a:grpSpLocks/>
            </p:cNvGrpSpPr>
            <p:nvPr/>
          </p:nvGrpSpPr>
          <p:grpSpPr bwMode="auto">
            <a:xfrm>
              <a:off x="3947" y="2660"/>
              <a:ext cx="144" cy="1529"/>
              <a:chOff x="3634" y="2603"/>
              <a:chExt cx="144" cy="1529"/>
            </a:xfrm>
          </p:grpSpPr>
          <p:grpSp>
            <p:nvGrpSpPr>
              <p:cNvPr id="35194" name="Group 378"/>
              <p:cNvGrpSpPr>
                <a:grpSpLocks/>
              </p:cNvGrpSpPr>
              <p:nvPr/>
            </p:nvGrpSpPr>
            <p:grpSpPr bwMode="auto">
              <a:xfrm>
                <a:off x="3634" y="2668"/>
                <a:ext cx="144" cy="1383"/>
                <a:chOff x="3634" y="2668"/>
                <a:chExt cx="144" cy="1383"/>
              </a:xfrm>
            </p:grpSpPr>
            <p:sp>
              <p:nvSpPr>
                <p:cNvPr id="35195" name="Line 379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3634" y="2668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196" name="Line 380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3634" y="2774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rgbClr val="0066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197" name="Line 381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3634" y="2880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198" name="Line 382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3634" y="3093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199" name="Line 383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3634" y="3199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200" name="Line 384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3634" y="3306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201" name="Line 385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3634" y="3412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202" name="Line 386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3634" y="3519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rgbClr val="0066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203" name="Line 387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3634" y="3625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204" name="Line 388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3634" y="3731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205" name="Line 389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3634" y="3838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206" name="Line 390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3634" y="3944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207" name="Line 391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3634" y="4051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rgbClr val="0066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208" name="Line 392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3634" y="2987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5209" name="Line 393"/>
              <p:cNvSpPr>
                <a:spLocks noChangeShapeType="1"/>
              </p:cNvSpPr>
              <p:nvPr/>
            </p:nvSpPr>
            <p:spPr bwMode="auto">
              <a:xfrm>
                <a:off x="3634" y="2603"/>
                <a:ext cx="0" cy="152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210" name="Group 394"/>
            <p:cNvGrpSpPr>
              <a:grpSpLocks/>
            </p:cNvGrpSpPr>
            <p:nvPr/>
          </p:nvGrpSpPr>
          <p:grpSpPr bwMode="auto">
            <a:xfrm>
              <a:off x="4086" y="2660"/>
              <a:ext cx="144" cy="1529"/>
              <a:chOff x="4171" y="2603"/>
              <a:chExt cx="144" cy="1529"/>
            </a:xfrm>
          </p:grpSpPr>
          <p:grpSp>
            <p:nvGrpSpPr>
              <p:cNvPr id="35211" name="Group 395"/>
              <p:cNvGrpSpPr>
                <a:grpSpLocks/>
              </p:cNvGrpSpPr>
              <p:nvPr/>
            </p:nvGrpSpPr>
            <p:grpSpPr bwMode="auto">
              <a:xfrm>
                <a:off x="4171" y="2668"/>
                <a:ext cx="144" cy="1383"/>
                <a:chOff x="4171" y="2668"/>
                <a:chExt cx="144" cy="1383"/>
              </a:xfrm>
            </p:grpSpPr>
            <p:sp>
              <p:nvSpPr>
                <p:cNvPr id="35212" name="Line 396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171" y="2668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213" name="Line 397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171" y="2774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214" name="Line 398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171" y="2880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215" name="Line 399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171" y="3093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216" name="Line 400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171" y="3199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rgbClr val="0066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217" name="Line 401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171" y="3306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218" name="Line 402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171" y="3412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rgbClr val="0066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219" name="Line 403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171" y="3519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220" name="Line 404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171" y="3625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221" name="Line 405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171" y="3731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222" name="Line 406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171" y="3838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rgbClr val="0066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223" name="Line 407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171" y="3944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224" name="Line 408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171" y="4051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225" name="Line 409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171" y="2987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5226" name="Line 410"/>
              <p:cNvSpPr>
                <a:spLocks noChangeShapeType="1"/>
              </p:cNvSpPr>
              <p:nvPr/>
            </p:nvSpPr>
            <p:spPr bwMode="auto">
              <a:xfrm>
                <a:off x="4315" y="2603"/>
                <a:ext cx="0" cy="152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7326313" y="4135438"/>
            <a:ext cx="1679575" cy="2592928"/>
            <a:chOff x="7326313" y="4135438"/>
            <a:chExt cx="1679575" cy="2592928"/>
          </a:xfrm>
        </p:grpSpPr>
        <p:grpSp>
          <p:nvGrpSpPr>
            <p:cNvPr id="35161" name="Group 345"/>
            <p:cNvGrpSpPr>
              <a:grpSpLocks/>
            </p:cNvGrpSpPr>
            <p:nvPr/>
          </p:nvGrpSpPr>
          <p:grpSpPr bwMode="auto">
            <a:xfrm>
              <a:off x="7993063" y="4135438"/>
              <a:ext cx="485775" cy="2524125"/>
              <a:chOff x="4907" y="2599"/>
              <a:chExt cx="306" cy="1590"/>
            </a:xfrm>
          </p:grpSpPr>
          <p:sp>
            <p:nvSpPr>
              <p:cNvPr id="35162" name="Line 346"/>
              <p:cNvSpPr>
                <a:spLocks noChangeShapeType="1"/>
              </p:cNvSpPr>
              <p:nvPr/>
            </p:nvSpPr>
            <p:spPr bwMode="auto">
              <a:xfrm rot="10800000" flipV="1">
                <a:off x="5079" y="2668"/>
                <a:ext cx="45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63" name="Line 347"/>
              <p:cNvSpPr>
                <a:spLocks noChangeShapeType="1"/>
              </p:cNvSpPr>
              <p:nvPr/>
            </p:nvSpPr>
            <p:spPr bwMode="auto">
              <a:xfrm rot="10800000" flipV="1">
                <a:off x="4978" y="2754"/>
                <a:ext cx="129" cy="0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64" name="Line 348"/>
              <p:cNvSpPr>
                <a:spLocks noChangeShapeType="1"/>
              </p:cNvSpPr>
              <p:nvPr/>
            </p:nvSpPr>
            <p:spPr bwMode="auto">
              <a:xfrm rot="10800000" flipV="1">
                <a:off x="4929" y="2841"/>
                <a:ext cx="95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65" name="Line 349"/>
              <p:cNvSpPr>
                <a:spLocks noChangeShapeType="1"/>
              </p:cNvSpPr>
              <p:nvPr/>
            </p:nvSpPr>
            <p:spPr bwMode="auto">
              <a:xfrm rot="10800000" flipV="1">
                <a:off x="4985" y="3101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66" name="Line 350"/>
              <p:cNvSpPr>
                <a:spLocks noChangeShapeType="1"/>
              </p:cNvSpPr>
              <p:nvPr/>
            </p:nvSpPr>
            <p:spPr bwMode="auto">
              <a:xfrm rot="10800000" flipV="1">
                <a:off x="5049" y="3274"/>
                <a:ext cx="65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67" name="Line 351"/>
              <p:cNvSpPr>
                <a:spLocks noChangeShapeType="1"/>
              </p:cNvSpPr>
              <p:nvPr/>
            </p:nvSpPr>
            <p:spPr bwMode="auto">
              <a:xfrm rot="10800000" flipV="1">
                <a:off x="4957" y="3359"/>
                <a:ext cx="157" cy="0"/>
              </a:xfrm>
              <a:prstGeom prst="line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68" name="Line 352"/>
              <p:cNvSpPr>
                <a:spLocks noChangeShapeType="1"/>
              </p:cNvSpPr>
              <p:nvPr/>
            </p:nvSpPr>
            <p:spPr bwMode="auto">
              <a:xfrm rot="10800000" flipV="1">
                <a:off x="4945" y="3445"/>
                <a:ext cx="82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69" name="Line 353"/>
              <p:cNvSpPr>
                <a:spLocks noChangeShapeType="1"/>
              </p:cNvSpPr>
              <p:nvPr/>
            </p:nvSpPr>
            <p:spPr bwMode="auto">
              <a:xfrm rot="10800000" flipV="1">
                <a:off x="4939" y="3532"/>
                <a:ext cx="68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70" name="Line 354"/>
              <p:cNvSpPr>
                <a:spLocks noChangeShapeType="1"/>
              </p:cNvSpPr>
              <p:nvPr/>
            </p:nvSpPr>
            <p:spPr bwMode="auto">
              <a:xfrm rot="10800000" flipV="1">
                <a:off x="4931" y="3618"/>
                <a:ext cx="158" cy="0"/>
              </a:xfrm>
              <a:prstGeom prst="line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71" name="Line 355"/>
              <p:cNvSpPr>
                <a:spLocks noChangeShapeType="1"/>
              </p:cNvSpPr>
              <p:nvPr/>
            </p:nvSpPr>
            <p:spPr bwMode="auto">
              <a:xfrm rot="10800000" flipV="1">
                <a:off x="5019" y="3704"/>
                <a:ext cx="98" cy="0"/>
              </a:xfrm>
              <a:prstGeom prst="line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72" name="Line 356"/>
              <p:cNvSpPr>
                <a:spLocks noChangeShapeType="1"/>
              </p:cNvSpPr>
              <p:nvPr/>
            </p:nvSpPr>
            <p:spPr bwMode="auto">
              <a:xfrm rot="10800000" flipV="1">
                <a:off x="5017" y="3878"/>
                <a:ext cx="111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73" name="Line 357"/>
              <p:cNvSpPr>
                <a:spLocks noChangeShapeType="1"/>
              </p:cNvSpPr>
              <p:nvPr/>
            </p:nvSpPr>
            <p:spPr bwMode="auto">
              <a:xfrm rot="10800000" flipV="1">
                <a:off x="4936" y="3965"/>
                <a:ext cx="159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74" name="Line 358"/>
              <p:cNvSpPr>
                <a:spLocks noChangeShapeType="1"/>
              </p:cNvSpPr>
              <p:nvPr/>
            </p:nvSpPr>
            <p:spPr bwMode="auto">
              <a:xfrm rot="10800000" flipV="1">
                <a:off x="4962" y="4051"/>
                <a:ext cx="70" cy="0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75" name="Line 359"/>
              <p:cNvSpPr>
                <a:spLocks noChangeShapeType="1"/>
              </p:cNvSpPr>
              <p:nvPr/>
            </p:nvSpPr>
            <p:spPr bwMode="auto">
              <a:xfrm rot="10800000" flipV="1">
                <a:off x="4907" y="3015"/>
                <a:ext cx="185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76" name="Line 360"/>
              <p:cNvSpPr>
                <a:spLocks noChangeShapeType="1"/>
              </p:cNvSpPr>
              <p:nvPr/>
            </p:nvSpPr>
            <p:spPr bwMode="auto">
              <a:xfrm rot="10800000" flipV="1">
                <a:off x="5124" y="2668"/>
                <a:ext cx="51" cy="0"/>
              </a:xfrm>
              <a:prstGeom prst="line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77" name="Line 361"/>
              <p:cNvSpPr>
                <a:spLocks noChangeShapeType="1"/>
              </p:cNvSpPr>
              <p:nvPr/>
            </p:nvSpPr>
            <p:spPr bwMode="auto">
              <a:xfrm rot="10800000" flipV="1">
                <a:off x="5065" y="2754"/>
                <a:ext cx="99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78" name="Line 362"/>
              <p:cNvSpPr>
                <a:spLocks noChangeShapeType="1"/>
              </p:cNvSpPr>
              <p:nvPr/>
            </p:nvSpPr>
            <p:spPr bwMode="auto">
              <a:xfrm rot="10800000" flipV="1">
                <a:off x="5004" y="2841"/>
                <a:ext cx="47" cy="0"/>
              </a:xfrm>
              <a:prstGeom prst="line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79" name="Line 363"/>
              <p:cNvSpPr>
                <a:spLocks noChangeShapeType="1"/>
              </p:cNvSpPr>
              <p:nvPr/>
            </p:nvSpPr>
            <p:spPr bwMode="auto">
              <a:xfrm rot="10800000" flipV="1">
                <a:off x="5089" y="3101"/>
                <a:ext cx="10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80" name="Line 364"/>
              <p:cNvSpPr>
                <a:spLocks noChangeShapeType="1"/>
              </p:cNvSpPr>
              <p:nvPr/>
            </p:nvSpPr>
            <p:spPr bwMode="auto">
              <a:xfrm rot="10800000" flipV="1">
                <a:off x="5105" y="3274"/>
                <a:ext cx="61" cy="0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81" name="Line 365"/>
              <p:cNvSpPr>
                <a:spLocks noChangeShapeType="1"/>
              </p:cNvSpPr>
              <p:nvPr/>
            </p:nvSpPr>
            <p:spPr bwMode="auto">
              <a:xfrm rot="10800000" flipV="1">
                <a:off x="5062" y="3359"/>
                <a:ext cx="105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82" name="Line 366"/>
              <p:cNvSpPr>
                <a:spLocks noChangeShapeType="1"/>
              </p:cNvSpPr>
              <p:nvPr/>
            </p:nvSpPr>
            <p:spPr bwMode="auto">
              <a:xfrm rot="10800000" flipV="1">
                <a:off x="4998" y="3445"/>
                <a:ext cx="58" cy="0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83" name="Line 367"/>
              <p:cNvSpPr>
                <a:spLocks noChangeShapeType="1"/>
              </p:cNvSpPr>
              <p:nvPr/>
            </p:nvSpPr>
            <p:spPr bwMode="auto">
              <a:xfrm rot="10800000" flipV="1">
                <a:off x="4996" y="3532"/>
                <a:ext cx="40" cy="0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84" name="Line 368"/>
              <p:cNvSpPr>
                <a:spLocks noChangeShapeType="1"/>
              </p:cNvSpPr>
              <p:nvPr/>
            </p:nvSpPr>
            <p:spPr bwMode="auto">
              <a:xfrm rot="10800000" flipV="1">
                <a:off x="5049" y="3618"/>
                <a:ext cx="11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85" name="Line 369"/>
              <p:cNvSpPr>
                <a:spLocks noChangeShapeType="1"/>
              </p:cNvSpPr>
              <p:nvPr/>
            </p:nvSpPr>
            <p:spPr bwMode="auto">
              <a:xfrm rot="10800000" flipV="1">
                <a:off x="5094" y="3704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86" name="Line 370"/>
              <p:cNvSpPr>
                <a:spLocks noChangeShapeType="1"/>
              </p:cNvSpPr>
              <p:nvPr/>
            </p:nvSpPr>
            <p:spPr bwMode="auto">
              <a:xfrm rot="10800000" flipV="1">
                <a:off x="5091" y="3878"/>
                <a:ext cx="103" cy="0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87" name="Line 371"/>
              <p:cNvSpPr>
                <a:spLocks noChangeShapeType="1"/>
              </p:cNvSpPr>
              <p:nvPr/>
            </p:nvSpPr>
            <p:spPr bwMode="auto">
              <a:xfrm rot="10800000" flipV="1">
                <a:off x="5045" y="3965"/>
                <a:ext cx="98" cy="0"/>
              </a:xfrm>
              <a:prstGeom prst="line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88" name="Line 372"/>
              <p:cNvSpPr>
                <a:spLocks noChangeShapeType="1"/>
              </p:cNvSpPr>
              <p:nvPr/>
            </p:nvSpPr>
            <p:spPr bwMode="auto">
              <a:xfrm rot="10800000" flipV="1">
                <a:off x="5019" y="4051"/>
                <a:ext cx="51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89" name="Line 373"/>
              <p:cNvSpPr>
                <a:spLocks noChangeShapeType="1"/>
              </p:cNvSpPr>
              <p:nvPr/>
            </p:nvSpPr>
            <p:spPr bwMode="auto">
              <a:xfrm rot="10800000" flipV="1">
                <a:off x="5031" y="3015"/>
                <a:ext cx="119" cy="0"/>
              </a:xfrm>
              <a:prstGeom prst="line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90" name="Freeform 374"/>
              <p:cNvSpPr>
                <a:spLocks/>
              </p:cNvSpPr>
              <p:nvPr/>
            </p:nvSpPr>
            <p:spPr bwMode="auto">
              <a:xfrm rot="10800000" flipV="1">
                <a:off x="4908" y="2614"/>
                <a:ext cx="305" cy="1575"/>
              </a:xfrm>
              <a:custGeom>
                <a:avLst/>
                <a:gdLst>
                  <a:gd name="T0" fmla="*/ 352 w 769"/>
                  <a:gd name="T1" fmla="*/ 0 h 3107"/>
                  <a:gd name="T2" fmla="*/ 69 w 769"/>
                  <a:gd name="T3" fmla="*/ 227 h 3107"/>
                  <a:gd name="T4" fmla="*/ 768 w 769"/>
                  <a:gd name="T5" fmla="*/ 756 h 3107"/>
                  <a:gd name="T6" fmla="*/ 60 w 769"/>
                  <a:gd name="T7" fmla="*/ 1379 h 3107"/>
                  <a:gd name="T8" fmla="*/ 749 w 769"/>
                  <a:gd name="T9" fmla="*/ 1908 h 3107"/>
                  <a:gd name="T10" fmla="*/ 60 w 769"/>
                  <a:gd name="T11" fmla="*/ 2493 h 3107"/>
                  <a:gd name="T12" fmla="*/ 759 w 769"/>
                  <a:gd name="T13" fmla="*/ 3107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9" h="3107">
                    <a:moveTo>
                      <a:pt x="352" y="0"/>
                    </a:moveTo>
                    <a:cubicBezTo>
                      <a:pt x="176" y="50"/>
                      <a:pt x="0" y="101"/>
                      <a:pt x="69" y="227"/>
                    </a:cubicBezTo>
                    <a:cubicBezTo>
                      <a:pt x="138" y="353"/>
                      <a:pt x="769" y="564"/>
                      <a:pt x="768" y="756"/>
                    </a:cubicBezTo>
                    <a:cubicBezTo>
                      <a:pt x="767" y="948"/>
                      <a:pt x="63" y="1187"/>
                      <a:pt x="60" y="1379"/>
                    </a:cubicBezTo>
                    <a:cubicBezTo>
                      <a:pt x="57" y="1571"/>
                      <a:pt x="749" y="1722"/>
                      <a:pt x="749" y="1908"/>
                    </a:cubicBezTo>
                    <a:cubicBezTo>
                      <a:pt x="749" y="2094"/>
                      <a:pt x="58" y="2293"/>
                      <a:pt x="60" y="2493"/>
                    </a:cubicBezTo>
                    <a:cubicBezTo>
                      <a:pt x="62" y="2693"/>
                      <a:pt x="643" y="3005"/>
                      <a:pt x="759" y="3107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CD88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91" name="Freeform 375"/>
              <p:cNvSpPr>
                <a:spLocks/>
              </p:cNvSpPr>
              <p:nvPr/>
            </p:nvSpPr>
            <p:spPr bwMode="auto">
              <a:xfrm rot="10800000" flipV="1">
                <a:off x="4915" y="2599"/>
                <a:ext cx="294" cy="1576"/>
              </a:xfrm>
              <a:custGeom>
                <a:avLst/>
                <a:gdLst>
                  <a:gd name="T0" fmla="*/ 107 w 744"/>
                  <a:gd name="T1" fmla="*/ 0 h 3106"/>
                  <a:gd name="T2" fmla="*/ 700 w 744"/>
                  <a:gd name="T3" fmla="*/ 455 h 3106"/>
                  <a:gd name="T4" fmla="*/ 1 w 744"/>
                  <a:gd name="T5" fmla="*/ 984 h 3106"/>
                  <a:gd name="T6" fmla="*/ 709 w 744"/>
                  <a:gd name="T7" fmla="*/ 1607 h 3106"/>
                  <a:gd name="T8" fmla="*/ 20 w 744"/>
                  <a:gd name="T9" fmla="*/ 2136 h 3106"/>
                  <a:gd name="T10" fmla="*/ 709 w 744"/>
                  <a:gd name="T11" fmla="*/ 2721 h 3106"/>
                  <a:gd name="T12" fmla="*/ 229 w 744"/>
                  <a:gd name="T13" fmla="*/ 3106 h 3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4" h="3106">
                    <a:moveTo>
                      <a:pt x="107" y="0"/>
                    </a:moveTo>
                    <a:cubicBezTo>
                      <a:pt x="207" y="76"/>
                      <a:pt x="718" y="291"/>
                      <a:pt x="700" y="455"/>
                    </a:cubicBezTo>
                    <a:cubicBezTo>
                      <a:pt x="682" y="619"/>
                      <a:pt x="0" y="792"/>
                      <a:pt x="1" y="984"/>
                    </a:cubicBezTo>
                    <a:cubicBezTo>
                      <a:pt x="2" y="1176"/>
                      <a:pt x="706" y="1415"/>
                      <a:pt x="709" y="1607"/>
                    </a:cubicBezTo>
                    <a:cubicBezTo>
                      <a:pt x="712" y="1799"/>
                      <a:pt x="20" y="1950"/>
                      <a:pt x="20" y="2136"/>
                    </a:cubicBezTo>
                    <a:cubicBezTo>
                      <a:pt x="20" y="2322"/>
                      <a:pt x="674" y="2559"/>
                      <a:pt x="709" y="2721"/>
                    </a:cubicBezTo>
                    <a:cubicBezTo>
                      <a:pt x="744" y="2883"/>
                      <a:pt x="329" y="3026"/>
                      <a:pt x="229" y="3106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CD88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227" name="Text Box 411"/>
            <p:cNvSpPr txBox="1">
              <a:spLocks noChangeArrowheads="1"/>
            </p:cNvSpPr>
            <p:nvPr/>
          </p:nvSpPr>
          <p:spPr bwMode="auto">
            <a:xfrm>
              <a:off x="7326313" y="6423566"/>
              <a:ext cx="1679575" cy="30480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>
                  <a:latin typeface="Calibri" pitchFamily="34" charset="0"/>
                </a:rPr>
                <a:t>DNA Double Helix</a:t>
              </a:r>
            </a:p>
          </p:txBody>
        </p:sp>
      </p:grpSp>
      <p:sp>
        <p:nvSpPr>
          <p:cNvPr id="35228" name="AutoShape 412"/>
          <p:cNvSpPr>
            <a:spLocks noChangeArrowheads="1"/>
          </p:cNvSpPr>
          <p:nvPr/>
        </p:nvSpPr>
        <p:spPr bwMode="auto">
          <a:xfrm>
            <a:off x="5722938" y="4986338"/>
            <a:ext cx="350837" cy="36195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33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29" name="AutoShape 413"/>
          <p:cNvSpPr>
            <a:spLocks noChangeArrowheads="1"/>
          </p:cNvSpPr>
          <p:nvPr/>
        </p:nvSpPr>
        <p:spPr bwMode="auto">
          <a:xfrm>
            <a:off x="7292975" y="4986338"/>
            <a:ext cx="350838" cy="36195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33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30" name="Text Box 414"/>
          <p:cNvSpPr txBox="1">
            <a:spLocks noChangeArrowheads="1"/>
          </p:cNvSpPr>
          <p:nvPr/>
        </p:nvSpPr>
        <p:spPr bwMode="auto">
          <a:xfrm>
            <a:off x="3692525" y="28575"/>
            <a:ext cx="2889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CC8800"/>
                </a:solidFill>
                <a:latin typeface="Calibri" pitchFamily="34" charset="0"/>
              </a:rPr>
              <a:t>Purines</a:t>
            </a:r>
          </a:p>
        </p:txBody>
      </p:sp>
      <p:sp>
        <p:nvSpPr>
          <p:cNvPr id="35231" name="Text Box 415"/>
          <p:cNvSpPr txBox="1">
            <a:spLocks noChangeArrowheads="1"/>
          </p:cNvSpPr>
          <p:nvPr/>
        </p:nvSpPr>
        <p:spPr bwMode="auto">
          <a:xfrm>
            <a:off x="6665913" y="28575"/>
            <a:ext cx="244157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535C7F"/>
                </a:solidFill>
                <a:latin typeface="Calibri" pitchFamily="34" charset="0"/>
              </a:rPr>
              <a:t>Pyramidines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Deoxyribonucleic Acid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90D3C28-B3FD-4733-9713-B89EF9823DA6}"/>
              </a:ext>
            </a:extLst>
          </p:cNvPr>
          <p:cNvGrpSpPr/>
          <p:nvPr/>
        </p:nvGrpSpPr>
        <p:grpSpPr>
          <a:xfrm>
            <a:off x="4802187" y="4070350"/>
            <a:ext cx="1046163" cy="2865438"/>
            <a:chOff x="4802187" y="4070350"/>
            <a:chExt cx="1046163" cy="2865438"/>
          </a:xfrm>
        </p:grpSpPr>
        <p:grpSp>
          <p:nvGrpSpPr>
            <p:cNvPr id="35114" name="Group 298"/>
            <p:cNvGrpSpPr>
              <a:grpSpLocks/>
            </p:cNvGrpSpPr>
            <p:nvPr/>
          </p:nvGrpSpPr>
          <p:grpSpPr bwMode="auto">
            <a:xfrm>
              <a:off x="4802187" y="4070350"/>
              <a:ext cx="1046163" cy="2865438"/>
              <a:chOff x="2953" y="2516"/>
              <a:chExt cx="659" cy="1805"/>
            </a:xfrm>
          </p:grpSpPr>
          <p:grpSp>
            <p:nvGrpSpPr>
              <p:cNvPr id="35115" name="Group 299"/>
              <p:cNvGrpSpPr>
                <a:grpSpLocks/>
              </p:cNvGrpSpPr>
              <p:nvPr/>
            </p:nvGrpSpPr>
            <p:grpSpPr bwMode="auto">
              <a:xfrm>
                <a:off x="2953" y="2636"/>
                <a:ext cx="443" cy="1571"/>
                <a:chOff x="3546" y="2199"/>
                <a:chExt cx="548" cy="1944"/>
              </a:xfrm>
            </p:grpSpPr>
            <p:grpSp>
              <p:nvGrpSpPr>
                <p:cNvPr id="35120" name="Group 304"/>
                <p:cNvGrpSpPr>
                  <a:grpSpLocks/>
                </p:cNvGrpSpPr>
                <p:nvPr/>
              </p:nvGrpSpPr>
              <p:grpSpPr bwMode="auto">
                <a:xfrm flipH="1" flipV="1">
                  <a:off x="3979" y="2468"/>
                  <a:ext cx="105" cy="116"/>
                  <a:chOff x="4098" y="2885"/>
                  <a:chExt cx="221" cy="245"/>
                </a:xfrm>
              </p:grpSpPr>
              <p:sp>
                <p:nvSpPr>
                  <p:cNvPr id="35121" name="Line 30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35" y="2885"/>
                    <a:ext cx="184" cy="198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35122" name="Oval 306"/>
                  <p:cNvSpPr>
                    <a:spLocks noChangeArrowheads="1"/>
                  </p:cNvSpPr>
                  <p:nvPr/>
                </p:nvSpPr>
                <p:spPr bwMode="auto">
                  <a:xfrm>
                    <a:off x="4098" y="3040"/>
                    <a:ext cx="90" cy="9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8100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 anchorCtr="1"/>
                  <a:lstStyle/>
                  <a:p>
                    <a:pPr algn="ctr"/>
                    <a:endParaRPr lang="en-US" sz="200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35123" name="Group 307"/>
                <p:cNvGrpSpPr>
                  <a:grpSpLocks/>
                </p:cNvGrpSpPr>
                <p:nvPr/>
              </p:nvGrpSpPr>
              <p:grpSpPr bwMode="auto">
                <a:xfrm flipH="1" flipV="1">
                  <a:off x="3829" y="2801"/>
                  <a:ext cx="265" cy="616"/>
                  <a:chOff x="4080" y="2496"/>
                  <a:chExt cx="561" cy="1306"/>
                </a:xfrm>
              </p:grpSpPr>
              <p:grpSp>
                <p:nvGrpSpPr>
                  <p:cNvPr id="35128" name="Group 312"/>
                  <p:cNvGrpSpPr>
                    <a:grpSpLocks/>
                  </p:cNvGrpSpPr>
                  <p:nvPr/>
                </p:nvGrpSpPr>
                <p:grpSpPr bwMode="auto">
                  <a:xfrm>
                    <a:off x="4080" y="2885"/>
                    <a:ext cx="239" cy="245"/>
                    <a:chOff x="4080" y="2885"/>
                    <a:chExt cx="239" cy="245"/>
                  </a:xfrm>
                </p:grpSpPr>
                <p:sp>
                  <p:nvSpPr>
                    <p:cNvPr id="35129" name="Line 31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135" y="2885"/>
                      <a:ext cx="184" cy="19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 anchorCtr="1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130" name="Oval 3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80" y="3040"/>
                      <a:ext cx="90" cy="90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 w="3810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wrap="none" anchor="ctr" anchorCtr="1"/>
                    <a:lstStyle/>
                    <a:p>
                      <a:pPr algn="ctr"/>
                      <a:endParaRPr lang="en-US" sz="2000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35131" name="Group 315"/>
                  <p:cNvGrpSpPr>
                    <a:grpSpLocks/>
                  </p:cNvGrpSpPr>
                  <p:nvPr/>
                </p:nvGrpSpPr>
                <p:grpSpPr bwMode="auto">
                  <a:xfrm>
                    <a:off x="4085" y="3557"/>
                    <a:ext cx="239" cy="245"/>
                    <a:chOff x="4080" y="2885"/>
                    <a:chExt cx="239" cy="245"/>
                  </a:xfrm>
                </p:grpSpPr>
                <p:sp>
                  <p:nvSpPr>
                    <p:cNvPr id="35132" name="Line 31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135" y="2885"/>
                      <a:ext cx="184" cy="19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 anchorCtr="1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133" name="Oval 3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80" y="3040"/>
                      <a:ext cx="90" cy="90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 w="3810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wrap="none" anchor="ctr" anchorCtr="1"/>
                    <a:lstStyle/>
                    <a:p>
                      <a:pPr algn="ctr"/>
                      <a:endParaRPr lang="en-US" sz="2000">
                        <a:latin typeface="Calibri" pitchFamily="34" charset="0"/>
                      </a:endParaRPr>
                    </a:p>
                  </p:txBody>
                </p:sp>
              </p:grpSp>
              <p:sp>
                <p:nvSpPr>
                  <p:cNvPr id="35124" name="AutoShape 308"/>
                  <p:cNvSpPr>
                    <a:spLocks noChangeArrowheads="1"/>
                  </p:cNvSpPr>
                  <p:nvPr/>
                </p:nvSpPr>
                <p:spPr bwMode="auto">
                  <a:xfrm>
                    <a:off x="4222" y="2496"/>
                    <a:ext cx="419" cy="399"/>
                  </a:xfrm>
                  <a:prstGeom prst="pentagon">
                    <a:avLst/>
                  </a:prstGeom>
                  <a:solidFill>
                    <a:srgbClr val="A66DD1"/>
                  </a:solidFill>
                  <a:ln w="381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35125" name="AutoShape 309"/>
                  <p:cNvSpPr>
                    <a:spLocks noChangeArrowheads="1"/>
                  </p:cNvSpPr>
                  <p:nvPr/>
                </p:nvSpPr>
                <p:spPr bwMode="auto">
                  <a:xfrm>
                    <a:off x="4222" y="3180"/>
                    <a:ext cx="419" cy="398"/>
                  </a:xfrm>
                  <a:prstGeom prst="pentagon">
                    <a:avLst/>
                  </a:prstGeom>
                  <a:solidFill>
                    <a:srgbClr val="A66DD1"/>
                  </a:solidFill>
                  <a:ln w="381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 anchorCtr="1"/>
                  <a:lstStyle/>
                  <a:p>
                    <a:pPr>
                      <a:spcBef>
                        <a:spcPct val="50000"/>
                      </a:spcBef>
                    </a:pPr>
                    <a:endParaRPr lang="en-US" sz="1400" b="1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35134" name="Group 318"/>
                <p:cNvGrpSpPr>
                  <a:grpSpLocks/>
                </p:cNvGrpSpPr>
                <p:nvPr/>
              </p:nvGrpSpPr>
              <p:grpSpPr bwMode="auto">
                <a:xfrm flipH="1" flipV="1">
                  <a:off x="3829" y="3453"/>
                  <a:ext cx="264" cy="616"/>
                  <a:chOff x="4076" y="2496"/>
                  <a:chExt cx="559" cy="1306"/>
                </a:xfrm>
              </p:grpSpPr>
              <p:grpSp>
                <p:nvGrpSpPr>
                  <p:cNvPr id="35139" name="Group 323"/>
                  <p:cNvGrpSpPr>
                    <a:grpSpLocks/>
                  </p:cNvGrpSpPr>
                  <p:nvPr/>
                </p:nvGrpSpPr>
                <p:grpSpPr bwMode="auto">
                  <a:xfrm>
                    <a:off x="4076" y="2885"/>
                    <a:ext cx="243" cy="245"/>
                    <a:chOff x="4076" y="2885"/>
                    <a:chExt cx="243" cy="245"/>
                  </a:xfrm>
                </p:grpSpPr>
                <p:sp>
                  <p:nvSpPr>
                    <p:cNvPr id="35140" name="Line 32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135" y="2885"/>
                      <a:ext cx="184" cy="19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 anchorCtr="1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141" name="Oval 3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76" y="3040"/>
                      <a:ext cx="90" cy="90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 w="3810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wrap="none" anchor="ctr" anchorCtr="1"/>
                    <a:lstStyle/>
                    <a:p>
                      <a:pPr algn="ctr"/>
                      <a:endParaRPr lang="en-US" sz="2000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35142" name="Group 326"/>
                  <p:cNvGrpSpPr>
                    <a:grpSpLocks/>
                  </p:cNvGrpSpPr>
                  <p:nvPr/>
                </p:nvGrpSpPr>
                <p:grpSpPr bwMode="auto">
                  <a:xfrm>
                    <a:off x="4076" y="3557"/>
                    <a:ext cx="248" cy="245"/>
                    <a:chOff x="4071" y="2885"/>
                    <a:chExt cx="248" cy="245"/>
                  </a:xfrm>
                </p:grpSpPr>
                <p:sp>
                  <p:nvSpPr>
                    <p:cNvPr id="35143" name="Line 32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135" y="2885"/>
                      <a:ext cx="184" cy="19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 anchorCtr="1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144" name="Oval 3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71" y="3040"/>
                      <a:ext cx="90" cy="90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 w="3810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wrap="none" anchor="ctr" anchorCtr="1"/>
                    <a:lstStyle/>
                    <a:p>
                      <a:pPr algn="ctr"/>
                      <a:endParaRPr lang="en-US" sz="2000">
                        <a:latin typeface="Calibri" pitchFamily="34" charset="0"/>
                      </a:endParaRPr>
                    </a:p>
                  </p:txBody>
                </p:sp>
              </p:grpSp>
              <p:sp>
                <p:nvSpPr>
                  <p:cNvPr id="35135" name="AutoShape 319"/>
                  <p:cNvSpPr>
                    <a:spLocks noChangeArrowheads="1"/>
                  </p:cNvSpPr>
                  <p:nvPr/>
                </p:nvSpPr>
                <p:spPr bwMode="auto">
                  <a:xfrm>
                    <a:off x="4216" y="2496"/>
                    <a:ext cx="419" cy="399"/>
                  </a:xfrm>
                  <a:prstGeom prst="pentagon">
                    <a:avLst/>
                  </a:prstGeom>
                  <a:solidFill>
                    <a:srgbClr val="A66DD1"/>
                  </a:solidFill>
                  <a:ln w="381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  <p:sp>
                <p:nvSpPr>
                  <p:cNvPr id="35136" name="AutoShape 320"/>
                  <p:cNvSpPr>
                    <a:spLocks noChangeArrowheads="1"/>
                  </p:cNvSpPr>
                  <p:nvPr/>
                </p:nvSpPr>
                <p:spPr bwMode="auto">
                  <a:xfrm>
                    <a:off x="4216" y="3180"/>
                    <a:ext cx="419" cy="398"/>
                  </a:xfrm>
                  <a:prstGeom prst="pentagon">
                    <a:avLst/>
                  </a:prstGeom>
                  <a:solidFill>
                    <a:srgbClr val="A66DD1"/>
                  </a:solidFill>
                  <a:ln w="381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 anchorCtr="1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5145" name="Text Box 329"/>
                <p:cNvSpPr txBox="1">
                  <a:spLocks noChangeArrowheads="1"/>
                </p:cNvSpPr>
                <p:nvPr/>
              </p:nvSpPr>
              <p:spPr bwMode="auto">
                <a:xfrm flipH="1" flipV="1">
                  <a:off x="3546" y="2199"/>
                  <a:ext cx="210" cy="3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000" dirty="0">
                      <a:solidFill>
                        <a:srgbClr val="008000"/>
                      </a:solidFill>
                      <a:latin typeface="Calibri" pitchFamily="34" charset="0"/>
                    </a:rPr>
                    <a:t>T</a:t>
                  </a:r>
                </a:p>
              </p:txBody>
            </p:sp>
            <p:sp>
              <p:nvSpPr>
                <p:cNvPr id="35146" name="Line 330"/>
                <p:cNvSpPr>
                  <a:spLocks noChangeShapeType="1"/>
                </p:cNvSpPr>
                <p:nvPr/>
              </p:nvSpPr>
              <p:spPr bwMode="auto">
                <a:xfrm flipV="1">
                  <a:off x="3717" y="2368"/>
                  <a:ext cx="104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147" name="Text Box 331"/>
                <p:cNvSpPr txBox="1">
                  <a:spLocks noChangeArrowheads="1"/>
                </p:cNvSpPr>
                <p:nvPr/>
              </p:nvSpPr>
              <p:spPr bwMode="auto">
                <a:xfrm flipH="1" flipV="1">
                  <a:off x="3546" y="3177"/>
                  <a:ext cx="210" cy="3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000">
                      <a:solidFill>
                        <a:srgbClr val="CC0000"/>
                      </a:solidFill>
                      <a:latin typeface="Calibri" pitchFamily="34" charset="0"/>
                    </a:rPr>
                    <a:t>A</a:t>
                  </a:r>
                </a:p>
              </p:txBody>
            </p:sp>
            <p:sp>
              <p:nvSpPr>
                <p:cNvPr id="35148" name="Line 332"/>
                <p:cNvSpPr>
                  <a:spLocks noChangeShapeType="1"/>
                </p:cNvSpPr>
                <p:nvPr/>
              </p:nvSpPr>
              <p:spPr bwMode="auto">
                <a:xfrm flipV="1">
                  <a:off x="3717" y="3346"/>
                  <a:ext cx="104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149" name="Text Box 333"/>
                <p:cNvSpPr txBox="1">
                  <a:spLocks noChangeArrowheads="1"/>
                </p:cNvSpPr>
                <p:nvPr/>
              </p:nvSpPr>
              <p:spPr bwMode="auto">
                <a:xfrm flipH="1" flipV="1">
                  <a:off x="3546" y="3500"/>
                  <a:ext cx="210" cy="3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000" dirty="0">
                      <a:solidFill>
                        <a:srgbClr val="008000"/>
                      </a:solidFill>
                      <a:latin typeface="Calibri" pitchFamily="34" charset="0"/>
                    </a:rPr>
                    <a:t>T</a:t>
                  </a:r>
                </a:p>
              </p:txBody>
            </p:sp>
            <p:sp>
              <p:nvSpPr>
                <p:cNvPr id="35150" name="Line 334"/>
                <p:cNvSpPr>
                  <a:spLocks noChangeShapeType="1"/>
                </p:cNvSpPr>
                <p:nvPr/>
              </p:nvSpPr>
              <p:spPr bwMode="auto">
                <a:xfrm flipV="1">
                  <a:off x="3717" y="3669"/>
                  <a:ext cx="104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151" name="Text Box 335"/>
                <p:cNvSpPr txBox="1">
                  <a:spLocks noChangeArrowheads="1"/>
                </p:cNvSpPr>
                <p:nvPr/>
              </p:nvSpPr>
              <p:spPr bwMode="auto">
                <a:xfrm flipH="1" flipV="1">
                  <a:off x="3546" y="3827"/>
                  <a:ext cx="210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000" dirty="0">
                      <a:solidFill>
                        <a:srgbClr val="00B0F0"/>
                      </a:solidFill>
                      <a:latin typeface="Calibri" pitchFamily="34" charset="0"/>
                    </a:rPr>
                    <a:t>C</a:t>
                  </a:r>
                </a:p>
              </p:txBody>
            </p:sp>
            <p:sp>
              <p:nvSpPr>
                <p:cNvPr id="35152" name="Line 336"/>
                <p:cNvSpPr>
                  <a:spLocks noChangeShapeType="1"/>
                </p:cNvSpPr>
                <p:nvPr/>
              </p:nvSpPr>
              <p:spPr bwMode="auto">
                <a:xfrm flipV="1">
                  <a:off x="3717" y="3996"/>
                  <a:ext cx="104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153" name="Text Box 337"/>
                <p:cNvSpPr txBox="1">
                  <a:spLocks noChangeArrowheads="1"/>
                </p:cNvSpPr>
                <p:nvPr/>
              </p:nvSpPr>
              <p:spPr bwMode="auto">
                <a:xfrm flipH="1" flipV="1">
                  <a:off x="3546" y="2851"/>
                  <a:ext cx="210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000">
                      <a:solidFill>
                        <a:srgbClr val="CC0000"/>
                      </a:solidFill>
                      <a:latin typeface="Calibri" pitchFamily="34" charset="0"/>
                    </a:rPr>
                    <a:t>A</a:t>
                  </a:r>
                </a:p>
              </p:txBody>
            </p:sp>
            <p:sp>
              <p:nvSpPr>
                <p:cNvPr id="35154" name="Line 338"/>
                <p:cNvSpPr>
                  <a:spLocks noChangeShapeType="1"/>
                </p:cNvSpPr>
                <p:nvPr/>
              </p:nvSpPr>
              <p:spPr bwMode="auto">
                <a:xfrm flipV="1">
                  <a:off x="3717" y="3020"/>
                  <a:ext cx="104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155" name="Text Box 339"/>
                <p:cNvSpPr txBox="1">
                  <a:spLocks noChangeArrowheads="1"/>
                </p:cNvSpPr>
                <p:nvPr/>
              </p:nvSpPr>
              <p:spPr bwMode="auto">
                <a:xfrm flipH="1" flipV="1">
                  <a:off x="3546" y="2527"/>
                  <a:ext cx="211" cy="3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000" dirty="0">
                      <a:solidFill>
                        <a:srgbClr val="E46C0A"/>
                      </a:solidFill>
                      <a:latin typeface="Calibri" pitchFamily="34" charset="0"/>
                    </a:rPr>
                    <a:t>G</a:t>
                  </a:r>
                </a:p>
              </p:txBody>
            </p:sp>
            <p:sp>
              <p:nvSpPr>
                <p:cNvPr id="35156" name="Line 340"/>
                <p:cNvSpPr>
                  <a:spLocks noChangeShapeType="1"/>
                </p:cNvSpPr>
                <p:nvPr/>
              </p:nvSpPr>
              <p:spPr bwMode="auto">
                <a:xfrm flipV="1">
                  <a:off x="3717" y="2695"/>
                  <a:ext cx="104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116" name="AutoShape 300"/>
                <p:cNvSpPr>
                  <a:spLocks noChangeArrowheads="1"/>
                </p:cNvSpPr>
                <p:nvPr/>
              </p:nvSpPr>
              <p:spPr bwMode="auto">
                <a:xfrm flipH="1" flipV="1">
                  <a:off x="3829" y="2579"/>
                  <a:ext cx="198" cy="188"/>
                </a:xfrm>
                <a:prstGeom prst="pentagon">
                  <a:avLst/>
                </a:prstGeom>
                <a:solidFill>
                  <a:srgbClr val="A66DD1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35117" name="AutoShape 301"/>
                <p:cNvSpPr>
                  <a:spLocks noChangeArrowheads="1"/>
                </p:cNvSpPr>
                <p:nvPr/>
              </p:nvSpPr>
              <p:spPr bwMode="auto">
                <a:xfrm flipH="1" flipV="1">
                  <a:off x="3829" y="2256"/>
                  <a:ext cx="198" cy="188"/>
                </a:xfrm>
                <a:prstGeom prst="pentagon">
                  <a:avLst/>
                </a:prstGeom>
                <a:solidFill>
                  <a:srgbClr val="A66DD1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35157" name="Oval 341"/>
                <p:cNvSpPr>
                  <a:spLocks noChangeArrowheads="1"/>
                </p:cNvSpPr>
                <p:nvPr/>
              </p:nvSpPr>
              <p:spPr bwMode="auto">
                <a:xfrm flipH="1" flipV="1">
                  <a:off x="4050" y="4101"/>
                  <a:ext cx="43" cy="42"/>
                </a:xfrm>
                <a:prstGeom prst="ellipse">
                  <a:avLst/>
                </a:prstGeom>
                <a:solidFill>
                  <a:srgbClr val="FFFF00"/>
                </a:solidFill>
                <a:ln w="3810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 anchorCtr="1"/>
                <a:lstStyle/>
                <a:p>
                  <a:pPr algn="ctr"/>
                  <a:endParaRPr lang="en-US" sz="2000">
                    <a:latin typeface="Calibri" pitchFamily="34" charset="0"/>
                  </a:endParaRPr>
                </a:p>
              </p:txBody>
            </p:sp>
          </p:grpSp>
          <p:sp>
            <p:nvSpPr>
              <p:cNvPr id="35158" name="Text Box 342"/>
              <p:cNvSpPr txBox="1">
                <a:spLocks noChangeArrowheads="1"/>
              </p:cNvSpPr>
              <p:nvPr/>
            </p:nvSpPr>
            <p:spPr bwMode="auto">
              <a:xfrm>
                <a:off x="3229" y="2516"/>
                <a:ext cx="25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8000"/>
                    </a:solidFill>
                    <a:latin typeface="Calibri" pitchFamily="34" charset="0"/>
                  </a:rPr>
                  <a:t>3’</a:t>
                </a:r>
              </a:p>
            </p:txBody>
          </p:sp>
          <p:sp>
            <p:nvSpPr>
              <p:cNvPr id="35159" name="Text Box 343"/>
              <p:cNvSpPr txBox="1">
                <a:spLocks noChangeArrowheads="1"/>
              </p:cNvSpPr>
              <p:nvPr/>
            </p:nvSpPr>
            <p:spPr bwMode="auto">
              <a:xfrm>
                <a:off x="3358" y="4129"/>
                <a:ext cx="25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 dirty="0">
                    <a:solidFill>
                      <a:srgbClr val="CC0000"/>
                    </a:solidFill>
                    <a:latin typeface="Calibri" pitchFamily="34" charset="0"/>
                  </a:rPr>
                  <a:t>5’</a:t>
                </a:r>
              </a:p>
            </p:txBody>
          </p:sp>
        </p:grpSp>
        <p:sp>
          <p:nvSpPr>
            <p:cNvPr id="422" name="Line 48">
              <a:extLst>
                <a:ext uri="{FF2B5EF4-FFF2-40B4-BE49-F238E27FC236}">
                  <a16:creationId xmlns:a16="http://schemas.microsoft.com/office/drawing/2014/main" id="{539AAAB8-D7F2-48F3-9A49-D4F348A577F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 flipV="1">
              <a:off x="5419892" y="4481183"/>
              <a:ext cx="46116" cy="142412"/>
            </a:xfrm>
            <a:custGeom>
              <a:avLst/>
              <a:gdLst>
                <a:gd name="connsiteX0" fmla="*/ 0 w 58925"/>
                <a:gd name="connsiteY0" fmla="*/ 0 h 156525"/>
                <a:gd name="connsiteX1" fmla="*/ 58925 w 58925"/>
                <a:gd name="connsiteY1" fmla="*/ 156525 h 156525"/>
                <a:gd name="connsiteX0" fmla="*/ 15295 w 74220"/>
                <a:gd name="connsiteY0" fmla="*/ 0 h 156525"/>
                <a:gd name="connsiteX1" fmla="*/ 1738 w 74220"/>
                <a:gd name="connsiteY1" fmla="*/ 106164 h 156525"/>
                <a:gd name="connsiteX2" fmla="*/ 74220 w 74220"/>
                <a:gd name="connsiteY2" fmla="*/ 156525 h 156525"/>
                <a:gd name="connsiteX0" fmla="*/ 14384 w 73309"/>
                <a:gd name="connsiteY0" fmla="*/ 0 h 156525"/>
                <a:gd name="connsiteX1" fmla="*/ 827 w 73309"/>
                <a:gd name="connsiteY1" fmla="*/ 106164 h 156525"/>
                <a:gd name="connsiteX2" fmla="*/ 73309 w 73309"/>
                <a:gd name="connsiteY2" fmla="*/ 156525 h 156525"/>
                <a:gd name="connsiteX0" fmla="*/ 13557 w 72482"/>
                <a:gd name="connsiteY0" fmla="*/ 0 h 156525"/>
                <a:gd name="connsiteX1" fmla="*/ 0 w 72482"/>
                <a:gd name="connsiteY1" fmla="*/ 106164 h 156525"/>
                <a:gd name="connsiteX2" fmla="*/ 72482 w 72482"/>
                <a:gd name="connsiteY2" fmla="*/ 156525 h 156525"/>
                <a:gd name="connsiteX0" fmla="*/ 0 w 58925"/>
                <a:gd name="connsiteY0" fmla="*/ 0 h 156525"/>
                <a:gd name="connsiteX1" fmla="*/ 3286 w 58925"/>
                <a:gd name="connsiteY1" fmla="*/ 96639 h 156525"/>
                <a:gd name="connsiteX2" fmla="*/ 58925 w 58925"/>
                <a:gd name="connsiteY2" fmla="*/ 156525 h 156525"/>
                <a:gd name="connsiteX0" fmla="*/ 0 w 58925"/>
                <a:gd name="connsiteY0" fmla="*/ 0 h 156525"/>
                <a:gd name="connsiteX1" fmla="*/ 3286 w 58925"/>
                <a:gd name="connsiteY1" fmla="*/ 96639 h 156525"/>
                <a:gd name="connsiteX2" fmla="*/ 58925 w 58925"/>
                <a:gd name="connsiteY2" fmla="*/ 156525 h 156525"/>
                <a:gd name="connsiteX0" fmla="*/ 0 w 37494"/>
                <a:gd name="connsiteY0" fmla="*/ 0 h 130331"/>
                <a:gd name="connsiteX1" fmla="*/ 3286 w 37494"/>
                <a:gd name="connsiteY1" fmla="*/ 96639 h 130331"/>
                <a:gd name="connsiteX2" fmla="*/ 37494 w 37494"/>
                <a:gd name="connsiteY2" fmla="*/ 130331 h 130331"/>
                <a:gd name="connsiteX0" fmla="*/ 0 w 37494"/>
                <a:gd name="connsiteY0" fmla="*/ 0 h 130331"/>
                <a:gd name="connsiteX1" fmla="*/ 3286 w 37494"/>
                <a:gd name="connsiteY1" fmla="*/ 96639 h 130331"/>
                <a:gd name="connsiteX2" fmla="*/ 37494 w 37494"/>
                <a:gd name="connsiteY2" fmla="*/ 130331 h 130331"/>
                <a:gd name="connsiteX0" fmla="*/ 0 w 361948"/>
                <a:gd name="connsiteY0" fmla="*/ 96304 h 195252"/>
                <a:gd name="connsiteX1" fmla="*/ 3286 w 361948"/>
                <a:gd name="connsiteY1" fmla="*/ 192943 h 195252"/>
                <a:gd name="connsiteX2" fmla="*/ 361948 w 361948"/>
                <a:gd name="connsiteY2" fmla="*/ 1339 h 195252"/>
                <a:gd name="connsiteX0" fmla="*/ 0 w 47159"/>
                <a:gd name="connsiteY0" fmla="*/ 0 h 141891"/>
                <a:gd name="connsiteX1" fmla="*/ 3286 w 47159"/>
                <a:gd name="connsiteY1" fmla="*/ 96639 h 141891"/>
                <a:gd name="connsiteX2" fmla="*/ 47159 w 47159"/>
                <a:gd name="connsiteY2" fmla="*/ 141891 h 141891"/>
                <a:gd name="connsiteX0" fmla="*/ 0 w 47159"/>
                <a:gd name="connsiteY0" fmla="*/ 0 h 141891"/>
                <a:gd name="connsiteX1" fmla="*/ 3286 w 47159"/>
                <a:gd name="connsiteY1" fmla="*/ 96639 h 141891"/>
                <a:gd name="connsiteX2" fmla="*/ 47159 w 47159"/>
                <a:gd name="connsiteY2" fmla="*/ 141891 h 141891"/>
                <a:gd name="connsiteX0" fmla="*/ 0 w 47159"/>
                <a:gd name="connsiteY0" fmla="*/ 0 h 141891"/>
                <a:gd name="connsiteX1" fmla="*/ 3286 w 47159"/>
                <a:gd name="connsiteY1" fmla="*/ 96639 h 141891"/>
                <a:gd name="connsiteX2" fmla="*/ 47159 w 47159"/>
                <a:gd name="connsiteY2" fmla="*/ 141891 h 141891"/>
                <a:gd name="connsiteX0" fmla="*/ 0 w 47159"/>
                <a:gd name="connsiteY0" fmla="*/ 0 h 141891"/>
                <a:gd name="connsiteX1" fmla="*/ 3286 w 47159"/>
                <a:gd name="connsiteY1" fmla="*/ 96639 h 141891"/>
                <a:gd name="connsiteX2" fmla="*/ 47159 w 47159"/>
                <a:gd name="connsiteY2" fmla="*/ 141891 h 141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159" h="141891">
                  <a:moveTo>
                    <a:pt x="0" y="0"/>
                  </a:moveTo>
                  <a:cubicBezTo>
                    <a:pt x="9426" y="25427"/>
                    <a:pt x="432" y="55463"/>
                    <a:pt x="3286" y="96639"/>
                  </a:cubicBezTo>
                  <a:cubicBezTo>
                    <a:pt x="27723" y="124920"/>
                    <a:pt x="22775" y="115802"/>
                    <a:pt x="47159" y="141891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423" name="Line 48">
              <a:extLst>
                <a:ext uri="{FF2B5EF4-FFF2-40B4-BE49-F238E27FC236}">
                  <a16:creationId xmlns:a16="http://schemas.microsoft.com/office/drawing/2014/main" id="{BBA52A5F-0727-45BB-BB95-E1E9857F0A4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 flipV="1">
              <a:off x="5419892" y="4900845"/>
              <a:ext cx="46116" cy="142412"/>
            </a:xfrm>
            <a:custGeom>
              <a:avLst/>
              <a:gdLst>
                <a:gd name="connsiteX0" fmla="*/ 0 w 58925"/>
                <a:gd name="connsiteY0" fmla="*/ 0 h 156525"/>
                <a:gd name="connsiteX1" fmla="*/ 58925 w 58925"/>
                <a:gd name="connsiteY1" fmla="*/ 156525 h 156525"/>
                <a:gd name="connsiteX0" fmla="*/ 15295 w 74220"/>
                <a:gd name="connsiteY0" fmla="*/ 0 h 156525"/>
                <a:gd name="connsiteX1" fmla="*/ 1738 w 74220"/>
                <a:gd name="connsiteY1" fmla="*/ 106164 h 156525"/>
                <a:gd name="connsiteX2" fmla="*/ 74220 w 74220"/>
                <a:gd name="connsiteY2" fmla="*/ 156525 h 156525"/>
                <a:gd name="connsiteX0" fmla="*/ 14384 w 73309"/>
                <a:gd name="connsiteY0" fmla="*/ 0 h 156525"/>
                <a:gd name="connsiteX1" fmla="*/ 827 w 73309"/>
                <a:gd name="connsiteY1" fmla="*/ 106164 h 156525"/>
                <a:gd name="connsiteX2" fmla="*/ 73309 w 73309"/>
                <a:gd name="connsiteY2" fmla="*/ 156525 h 156525"/>
                <a:gd name="connsiteX0" fmla="*/ 13557 w 72482"/>
                <a:gd name="connsiteY0" fmla="*/ 0 h 156525"/>
                <a:gd name="connsiteX1" fmla="*/ 0 w 72482"/>
                <a:gd name="connsiteY1" fmla="*/ 106164 h 156525"/>
                <a:gd name="connsiteX2" fmla="*/ 72482 w 72482"/>
                <a:gd name="connsiteY2" fmla="*/ 156525 h 156525"/>
                <a:gd name="connsiteX0" fmla="*/ 0 w 58925"/>
                <a:gd name="connsiteY0" fmla="*/ 0 h 156525"/>
                <a:gd name="connsiteX1" fmla="*/ 3286 w 58925"/>
                <a:gd name="connsiteY1" fmla="*/ 96639 h 156525"/>
                <a:gd name="connsiteX2" fmla="*/ 58925 w 58925"/>
                <a:gd name="connsiteY2" fmla="*/ 156525 h 156525"/>
                <a:gd name="connsiteX0" fmla="*/ 0 w 58925"/>
                <a:gd name="connsiteY0" fmla="*/ 0 h 156525"/>
                <a:gd name="connsiteX1" fmla="*/ 3286 w 58925"/>
                <a:gd name="connsiteY1" fmla="*/ 96639 h 156525"/>
                <a:gd name="connsiteX2" fmla="*/ 58925 w 58925"/>
                <a:gd name="connsiteY2" fmla="*/ 156525 h 156525"/>
                <a:gd name="connsiteX0" fmla="*/ 0 w 37494"/>
                <a:gd name="connsiteY0" fmla="*/ 0 h 130331"/>
                <a:gd name="connsiteX1" fmla="*/ 3286 w 37494"/>
                <a:gd name="connsiteY1" fmla="*/ 96639 h 130331"/>
                <a:gd name="connsiteX2" fmla="*/ 37494 w 37494"/>
                <a:gd name="connsiteY2" fmla="*/ 130331 h 130331"/>
                <a:gd name="connsiteX0" fmla="*/ 0 w 37494"/>
                <a:gd name="connsiteY0" fmla="*/ 0 h 130331"/>
                <a:gd name="connsiteX1" fmla="*/ 3286 w 37494"/>
                <a:gd name="connsiteY1" fmla="*/ 96639 h 130331"/>
                <a:gd name="connsiteX2" fmla="*/ 37494 w 37494"/>
                <a:gd name="connsiteY2" fmla="*/ 130331 h 130331"/>
                <a:gd name="connsiteX0" fmla="*/ 0 w 361948"/>
                <a:gd name="connsiteY0" fmla="*/ 96304 h 195252"/>
                <a:gd name="connsiteX1" fmla="*/ 3286 w 361948"/>
                <a:gd name="connsiteY1" fmla="*/ 192943 h 195252"/>
                <a:gd name="connsiteX2" fmla="*/ 361948 w 361948"/>
                <a:gd name="connsiteY2" fmla="*/ 1339 h 195252"/>
                <a:gd name="connsiteX0" fmla="*/ 0 w 47159"/>
                <a:gd name="connsiteY0" fmla="*/ 0 h 141891"/>
                <a:gd name="connsiteX1" fmla="*/ 3286 w 47159"/>
                <a:gd name="connsiteY1" fmla="*/ 96639 h 141891"/>
                <a:gd name="connsiteX2" fmla="*/ 47159 w 47159"/>
                <a:gd name="connsiteY2" fmla="*/ 141891 h 141891"/>
                <a:gd name="connsiteX0" fmla="*/ 0 w 47159"/>
                <a:gd name="connsiteY0" fmla="*/ 0 h 141891"/>
                <a:gd name="connsiteX1" fmla="*/ 3286 w 47159"/>
                <a:gd name="connsiteY1" fmla="*/ 96639 h 141891"/>
                <a:gd name="connsiteX2" fmla="*/ 47159 w 47159"/>
                <a:gd name="connsiteY2" fmla="*/ 141891 h 141891"/>
                <a:gd name="connsiteX0" fmla="*/ 0 w 47159"/>
                <a:gd name="connsiteY0" fmla="*/ 0 h 141891"/>
                <a:gd name="connsiteX1" fmla="*/ 3286 w 47159"/>
                <a:gd name="connsiteY1" fmla="*/ 96639 h 141891"/>
                <a:gd name="connsiteX2" fmla="*/ 47159 w 47159"/>
                <a:gd name="connsiteY2" fmla="*/ 141891 h 141891"/>
                <a:gd name="connsiteX0" fmla="*/ 0 w 47159"/>
                <a:gd name="connsiteY0" fmla="*/ 0 h 141891"/>
                <a:gd name="connsiteX1" fmla="*/ 3286 w 47159"/>
                <a:gd name="connsiteY1" fmla="*/ 96639 h 141891"/>
                <a:gd name="connsiteX2" fmla="*/ 47159 w 47159"/>
                <a:gd name="connsiteY2" fmla="*/ 141891 h 141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159" h="141891">
                  <a:moveTo>
                    <a:pt x="0" y="0"/>
                  </a:moveTo>
                  <a:cubicBezTo>
                    <a:pt x="9426" y="25427"/>
                    <a:pt x="432" y="55463"/>
                    <a:pt x="3286" y="96639"/>
                  </a:cubicBezTo>
                  <a:cubicBezTo>
                    <a:pt x="27723" y="124920"/>
                    <a:pt x="22775" y="115802"/>
                    <a:pt x="47159" y="141891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424" name="Line 48">
              <a:extLst>
                <a:ext uri="{FF2B5EF4-FFF2-40B4-BE49-F238E27FC236}">
                  <a16:creationId xmlns:a16="http://schemas.microsoft.com/office/drawing/2014/main" id="{3493ADE2-2CCF-4A66-9D38-E0CD182C2D7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 flipV="1">
              <a:off x="5419892" y="5325816"/>
              <a:ext cx="46116" cy="142412"/>
            </a:xfrm>
            <a:custGeom>
              <a:avLst/>
              <a:gdLst>
                <a:gd name="connsiteX0" fmla="*/ 0 w 58925"/>
                <a:gd name="connsiteY0" fmla="*/ 0 h 156525"/>
                <a:gd name="connsiteX1" fmla="*/ 58925 w 58925"/>
                <a:gd name="connsiteY1" fmla="*/ 156525 h 156525"/>
                <a:gd name="connsiteX0" fmla="*/ 15295 w 74220"/>
                <a:gd name="connsiteY0" fmla="*/ 0 h 156525"/>
                <a:gd name="connsiteX1" fmla="*/ 1738 w 74220"/>
                <a:gd name="connsiteY1" fmla="*/ 106164 h 156525"/>
                <a:gd name="connsiteX2" fmla="*/ 74220 w 74220"/>
                <a:gd name="connsiteY2" fmla="*/ 156525 h 156525"/>
                <a:gd name="connsiteX0" fmla="*/ 14384 w 73309"/>
                <a:gd name="connsiteY0" fmla="*/ 0 h 156525"/>
                <a:gd name="connsiteX1" fmla="*/ 827 w 73309"/>
                <a:gd name="connsiteY1" fmla="*/ 106164 h 156525"/>
                <a:gd name="connsiteX2" fmla="*/ 73309 w 73309"/>
                <a:gd name="connsiteY2" fmla="*/ 156525 h 156525"/>
                <a:gd name="connsiteX0" fmla="*/ 13557 w 72482"/>
                <a:gd name="connsiteY0" fmla="*/ 0 h 156525"/>
                <a:gd name="connsiteX1" fmla="*/ 0 w 72482"/>
                <a:gd name="connsiteY1" fmla="*/ 106164 h 156525"/>
                <a:gd name="connsiteX2" fmla="*/ 72482 w 72482"/>
                <a:gd name="connsiteY2" fmla="*/ 156525 h 156525"/>
                <a:gd name="connsiteX0" fmla="*/ 0 w 58925"/>
                <a:gd name="connsiteY0" fmla="*/ 0 h 156525"/>
                <a:gd name="connsiteX1" fmla="*/ 3286 w 58925"/>
                <a:gd name="connsiteY1" fmla="*/ 96639 h 156525"/>
                <a:gd name="connsiteX2" fmla="*/ 58925 w 58925"/>
                <a:gd name="connsiteY2" fmla="*/ 156525 h 156525"/>
                <a:gd name="connsiteX0" fmla="*/ 0 w 58925"/>
                <a:gd name="connsiteY0" fmla="*/ 0 h 156525"/>
                <a:gd name="connsiteX1" fmla="*/ 3286 w 58925"/>
                <a:gd name="connsiteY1" fmla="*/ 96639 h 156525"/>
                <a:gd name="connsiteX2" fmla="*/ 58925 w 58925"/>
                <a:gd name="connsiteY2" fmla="*/ 156525 h 156525"/>
                <a:gd name="connsiteX0" fmla="*/ 0 w 37494"/>
                <a:gd name="connsiteY0" fmla="*/ 0 h 130331"/>
                <a:gd name="connsiteX1" fmla="*/ 3286 w 37494"/>
                <a:gd name="connsiteY1" fmla="*/ 96639 h 130331"/>
                <a:gd name="connsiteX2" fmla="*/ 37494 w 37494"/>
                <a:gd name="connsiteY2" fmla="*/ 130331 h 130331"/>
                <a:gd name="connsiteX0" fmla="*/ 0 w 37494"/>
                <a:gd name="connsiteY0" fmla="*/ 0 h 130331"/>
                <a:gd name="connsiteX1" fmla="*/ 3286 w 37494"/>
                <a:gd name="connsiteY1" fmla="*/ 96639 h 130331"/>
                <a:gd name="connsiteX2" fmla="*/ 37494 w 37494"/>
                <a:gd name="connsiteY2" fmla="*/ 130331 h 130331"/>
                <a:gd name="connsiteX0" fmla="*/ 0 w 361948"/>
                <a:gd name="connsiteY0" fmla="*/ 96304 h 195252"/>
                <a:gd name="connsiteX1" fmla="*/ 3286 w 361948"/>
                <a:gd name="connsiteY1" fmla="*/ 192943 h 195252"/>
                <a:gd name="connsiteX2" fmla="*/ 361948 w 361948"/>
                <a:gd name="connsiteY2" fmla="*/ 1339 h 195252"/>
                <a:gd name="connsiteX0" fmla="*/ 0 w 47159"/>
                <a:gd name="connsiteY0" fmla="*/ 0 h 141891"/>
                <a:gd name="connsiteX1" fmla="*/ 3286 w 47159"/>
                <a:gd name="connsiteY1" fmla="*/ 96639 h 141891"/>
                <a:gd name="connsiteX2" fmla="*/ 47159 w 47159"/>
                <a:gd name="connsiteY2" fmla="*/ 141891 h 141891"/>
                <a:gd name="connsiteX0" fmla="*/ 0 w 47159"/>
                <a:gd name="connsiteY0" fmla="*/ 0 h 141891"/>
                <a:gd name="connsiteX1" fmla="*/ 3286 w 47159"/>
                <a:gd name="connsiteY1" fmla="*/ 96639 h 141891"/>
                <a:gd name="connsiteX2" fmla="*/ 47159 w 47159"/>
                <a:gd name="connsiteY2" fmla="*/ 141891 h 141891"/>
                <a:gd name="connsiteX0" fmla="*/ 0 w 47159"/>
                <a:gd name="connsiteY0" fmla="*/ 0 h 141891"/>
                <a:gd name="connsiteX1" fmla="*/ 3286 w 47159"/>
                <a:gd name="connsiteY1" fmla="*/ 96639 h 141891"/>
                <a:gd name="connsiteX2" fmla="*/ 47159 w 47159"/>
                <a:gd name="connsiteY2" fmla="*/ 141891 h 141891"/>
                <a:gd name="connsiteX0" fmla="*/ 0 w 47159"/>
                <a:gd name="connsiteY0" fmla="*/ 0 h 141891"/>
                <a:gd name="connsiteX1" fmla="*/ 3286 w 47159"/>
                <a:gd name="connsiteY1" fmla="*/ 96639 h 141891"/>
                <a:gd name="connsiteX2" fmla="*/ 47159 w 47159"/>
                <a:gd name="connsiteY2" fmla="*/ 141891 h 141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159" h="141891">
                  <a:moveTo>
                    <a:pt x="0" y="0"/>
                  </a:moveTo>
                  <a:cubicBezTo>
                    <a:pt x="9426" y="25427"/>
                    <a:pt x="432" y="55463"/>
                    <a:pt x="3286" y="96639"/>
                  </a:cubicBezTo>
                  <a:cubicBezTo>
                    <a:pt x="27723" y="124920"/>
                    <a:pt x="22775" y="115802"/>
                    <a:pt x="47159" y="141891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425" name="Line 48">
              <a:extLst>
                <a:ext uri="{FF2B5EF4-FFF2-40B4-BE49-F238E27FC236}">
                  <a16:creationId xmlns:a16="http://schemas.microsoft.com/office/drawing/2014/main" id="{6CC0783D-EC55-4309-B12C-47E755B2628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 flipV="1">
              <a:off x="5419892" y="5741988"/>
              <a:ext cx="46116" cy="142412"/>
            </a:xfrm>
            <a:custGeom>
              <a:avLst/>
              <a:gdLst>
                <a:gd name="connsiteX0" fmla="*/ 0 w 58925"/>
                <a:gd name="connsiteY0" fmla="*/ 0 h 156525"/>
                <a:gd name="connsiteX1" fmla="*/ 58925 w 58925"/>
                <a:gd name="connsiteY1" fmla="*/ 156525 h 156525"/>
                <a:gd name="connsiteX0" fmla="*/ 15295 w 74220"/>
                <a:gd name="connsiteY0" fmla="*/ 0 h 156525"/>
                <a:gd name="connsiteX1" fmla="*/ 1738 w 74220"/>
                <a:gd name="connsiteY1" fmla="*/ 106164 h 156525"/>
                <a:gd name="connsiteX2" fmla="*/ 74220 w 74220"/>
                <a:gd name="connsiteY2" fmla="*/ 156525 h 156525"/>
                <a:gd name="connsiteX0" fmla="*/ 14384 w 73309"/>
                <a:gd name="connsiteY0" fmla="*/ 0 h 156525"/>
                <a:gd name="connsiteX1" fmla="*/ 827 w 73309"/>
                <a:gd name="connsiteY1" fmla="*/ 106164 h 156525"/>
                <a:gd name="connsiteX2" fmla="*/ 73309 w 73309"/>
                <a:gd name="connsiteY2" fmla="*/ 156525 h 156525"/>
                <a:gd name="connsiteX0" fmla="*/ 13557 w 72482"/>
                <a:gd name="connsiteY0" fmla="*/ 0 h 156525"/>
                <a:gd name="connsiteX1" fmla="*/ 0 w 72482"/>
                <a:gd name="connsiteY1" fmla="*/ 106164 h 156525"/>
                <a:gd name="connsiteX2" fmla="*/ 72482 w 72482"/>
                <a:gd name="connsiteY2" fmla="*/ 156525 h 156525"/>
                <a:gd name="connsiteX0" fmla="*/ 0 w 58925"/>
                <a:gd name="connsiteY0" fmla="*/ 0 h 156525"/>
                <a:gd name="connsiteX1" fmla="*/ 3286 w 58925"/>
                <a:gd name="connsiteY1" fmla="*/ 96639 h 156525"/>
                <a:gd name="connsiteX2" fmla="*/ 58925 w 58925"/>
                <a:gd name="connsiteY2" fmla="*/ 156525 h 156525"/>
                <a:gd name="connsiteX0" fmla="*/ 0 w 58925"/>
                <a:gd name="connsiteY0" fmla="*/ 0 h 156525"/>
                <a:gd name="connsiteX1" fmla="*/ 3286 w 58925"/>
                <a:gd name="connsiteY1" fmla="*/ 96639 h 156525"/>
                <a:gd name="connsiteX2" fmla="*/ 58925 w 58925"/>
                <a:gd name="connsiteY2" fmla="*/ 156525 h 156525"/>
                <a:gd name="connsiteX0" fmla="*/ 0 w 37494"/>
                <a:gd name="connsiteY0" fmla="*/ 0 h 130331"/>
                <a:gd name="connsiteX1" fmla="*/ 3286 w 37494"/>
                <a:gd name="connsiteY1" fmla="*/ 96639 h 130331"/>
                <a:gd name="connsiteX2" fmla="*/ 37494 w 37494"/>
                <a:gd name="connsiteY2" fmla="*/ 130331 h 130331"/>
                <a:gd name="connsiteX0" fmla="*/ 0 w 37494"/>
                <a:gd name="connsiteY0" fmla="*/ 0 h 130331"/>
                <a:gd name="connsiteX1" fmla="*/ 3286 w 37494"/>
                <a:gd name="connsiteY1" fmla="*/ 96639 h 130331"/>
                <a:gd name="connsiteX2" fmla="*/ 37494 w 37494"/>
                <a:gd name="connsiteY2" fmla="*/ 130331 h 130331"/>
                <a:gd name="connsiteX0" fmla="*/ 0 w 361948"/>
                <a:gd name="connsiteY0" fmla="*/ 96304 h 195252"/>
                <a:gd name="connsiteX1" fmla="*/ 3286 w 361948"/>
                <a:gd name="connsiteY1" fmla="*/ 192943 h 195252"/>
                <a:gd name="connsiteX2" fmla="*/ 361948 w 361948"/>
                <a:gd name="connsiteY2" fmla="*/ 1339 h 195252"/>
                <a:gd name="connsiteX0" fmla="*/ 0 w 47159"/>
                <a:gd name="connsiteY0" fmla="*/ 0 h 141891"/>
                <a:gd name="connsiteX1" fmla="*/ 3286 w 47159"/>
                <a:gd name="connsiteY1" fmla="*/ 96639 h 141891"/>
                <a:gd name="connsiteX2" fmla="*/ 47159 w 47159"/>
                <a:gd name="connsiteY2" fmla="*/ 141891 h 141891"/>
                <a:gd name="connsiteX0" fmla="*/ 0 w 47159"/>
                <a:gd name="connsiteY0" fmla="*/ 0 h 141891"/>
                <a:gd name="connsiteX1" fmla="*/ 3286 w 47159"/>
                <a:gd name="connsiteY1" fmla="*/ 96639 h 141891"/>
                <a:gd name="connsiteX2" fmla="*/ 47159 w 47159"/>
                <a:gd name="connsiteY2" fmla="*/ 141891 h 141891"/>
                <a:gd name="connsiteX0" fmla="*/ 0 w 47159"/>
                <a:gd name="connsiteY0" fmla="*/ 0 h 141891"/>
                <a:gd name="connsiteX1" fmla="*/ 3286 w 47159"/>
                <a:gd name="connsiteY1" fmla="*/ 96639 h 141891"/>
                <a:gd name="connsiteX2" fmla="*/ 47159 w 47159"/>
                <a:gd name="connsiteY2" fmla="*/ 141891 h 141891"/>
                <a:gd name="connsiteX0" fmla="*/ 0 w 47159"/>
                <a:gd name="connsiteY0" fmla="*/ 0 h 141891"/>
                <a:gd name="connsiteX1" fmla="*/ 3286 w 47159"/>
                <a:gd name="connsiteY1" fmla="*/ 96639 h 141891"/>
                <a:gd name="connsiteX2" fmla="*/ 47159 w 47159"/>
                <a:gd name="connsiteY2" fmla="*/ 141891 h 141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159" h="141891">
                  <a:moveTo>
                    <a:pt x="0" y="0"/>
                  </a:moveTo>
                  <a:cubicBezTo>
                    <a:pt x="9426" y="25427"/>
                    <a:pt x="432" y="55463"/>
                    <a:pt x="3286" y="96639"/>
                  </a:cubicBezTo>
                  <a:cubicBezTo>
                    <a:pt x="27723" y="124920"/>
                    <a:pt x="22775" y="115802"/>
                    <a:pt x="47159" y="141891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426" name="Line 48">
              <a:extLst>
                <a:ext uri="{FF2B5EF4-FFF2-40B4-BE49-F238E27FC236}">
                  <a16:creationId xmlns:a16="http://schemas.microsoft.com/office/drawing/2014/main" id="{EEBC97DB-252F-4ECD-9EFC-929A77C086E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 flipV="1">
              <a:off x="5419892" y="6161059"/>
              <a:ext cx="46116" cy="142412"/>
            </a:xfrm>
            <a:custGeom>
              <a:avLst/>
              <a:gdLst>
                <a:gd name="connsiteX0" fmla="*/ 0 w 58925"/>
                <a:gd name="connsiteY0" fmla="*/ 0 h 156525"/>
                <a:gd name="connsiteX1" fmla="*/ 58925 w 58925"/>
                <a:gd name="connsiteY1" fmla="*/ 156525 h 156525"/>
                <a:gd name="connsiteX0" fmla="*/ 15295 w 74220"/>
                <a:gd name="connsiteY0" fmla="*/ 0 h 156525"/>
                <a:gd name="connsiteX1" fmla="*/ 1738 w 74220"/>
                <a:gd name="connsiteY1" fmla="*/ 106164 h 156525"/>
                <a:gd name="connsiteX2" fmla="*/ 74220 w 74220"/>
                <a:gd name="connsiteY2" fmla="*/ 156525 h 156525"/>
                <a:gd name="connsiteX0" fmla="*/ 14384 w 73309"/>
                <a:gd name="connsiteY0" fmla="*/ 0 h 156525"/>
                <a:gd name="connsiteX1" fmla="*/ 827 w 73309"/>
                <a:gd name="connsiteY1" fmla="*/ 106164 h 156525"/>
                <a:gd name="connsiteX2" fmla="*/ 73309 w 73309"/>
                <a:gd name="connsiteY2" fmla="*/ 156525 h 156525"/>
                <a:gd name="connsiteX0" fmla="*/ 13557 w 72482"/>
                <a:gd name="connsiteY0" fmla="*/ 0 h 156525"/>
                <a:gd name="connsiteX1" fmla="*/ 0 w 72482"/>
                <a:gd name="connsiteY1" fmla="*/ 106164 h 156525"/>
                <a:gd name="connsiteX2" fmla="*/ 72482 w 72482"/>
                <a:gd name="connsiteY2" fmla="*/ 156525 h 156525"/>
                <a:gd name="connsiteX0" fmla="*/ 0 w 58925"/>
                <a:gd name="connsiteY0" fmla="*/ 0 h 156525"/>
                <a:gd name="connsiteX1" fmla="*/ 3286 w 58925"/>
                <a:gd name="connsiteY1" fmla="*/ 96639 h 156525"/>
                <a:gd name="connsiteX2" fmla="*/ 58925 w 58925"/>
                <a:gd name="connsiteY2" fmla="*/ 156525 h 156525"/>
                <a:gd name="connsiteX0" fmla="*/ 0 w 58925"/>
                <a:gd name="connsiteY0" fmla="*/ 0 h 156525"/>
                <a:gd name="connsiteX1" fmla="*/ 3286 w 58925"/>
                <a:gd name="connsiteY1" fmla="*/ 96639 h 156525"/>
                <a:gd name="connsiteX2" fmla="*/ 58925 w 58925"/>
                <a:gd name="connsiteY2" fmla="*/ 156525 h 156525"/>
                <a:gd name="connsiteX0" fmla="*/ 0 w 37494"/>
                <a:gd name="connsiteY0" fmla="*/ 0 h 130331"/>
                <a:gd name="connsiteX1" fmla="*/ 3286 w 37494"/>
                <a:gd name="connsiteY1" fmla="*/ 96639 h 130331"/>
                <a:gd name="connsiteX2" fmla="*/ 37494 w 37494"/>
                <a:gd name="connsiteY2" fmla="*/ 130331 h 130331"/>
                <a:gd name="connsiteX0" fmla="*/ 0 w 37494"/>
                <a:gd name="connsiteY0" fmla="*/ 0 h 130331"/>
                <a:gd name="connsiteX1" fmla="*/ 3286 w 37494"/>
                <a:gd name="connsiteY1" fmla="*/ 96639 h 130331"/>
                <a:gd name="connsiteX2" fmla="*/ 37494 w 37494"/>
                <a:gd name="connsiteY2" fmla="*/ 130331 h 130331"/>
                <a:gd name="connsiteX0" fmla="*/ 0 w 361948"/>
                <a:gd name="connsiteY0" fmla="*/ 96304 h 195252"/>
                <a:gd name="connsiteX1" fmla="*/ 3286 w 361948"/>
                <a:gd name="connsiteY1" fmla="*/ 192943 h 195252"/>
                <a:gd name="connsiteX2" fmla="*/ 361948 w 361948"/>
                <a:gd name="connsiteY2" fmla="*/ 1339 h 195252"/>
                <a:gd name="connsiteX0" fmla="*/ 0 w 47159"/>
                <a:gd name="connsiteY0" fmla="*/ 0 h 141891"/>
                <a:gd name="connsiteX1" fmla="*/ 3286 w 47159"/>
                <a:gd name="connsiteY1" fmla="*/ 96639 h 141891"/>
                <a:gd name="connsiteX2" fmla="*/ 47159 w 47159"/>
                <a:gd name="connsiteY2" fmla="*/ 141891 h 141891"/>
                <a:gd name="connsiteX0" fmla="*/ 0 w 47159"/>
                <a:gd name="connsiteY0" fmla="*/ 0 h 141891"/>
                <a:gd name="connsiteX1" fmla="*/ 3286 w 47159"/>
                <a:gd name="connsiteY1" fmla="*/ 96639 h 141891"/>
                <a:gd name="connsiteX2" fmla="*/ 47159 w 47159"/>
                <a:gd name="connsiteY2" fmla="*/ 141891 h 141891"/>
                <a:gd name="connsiteX0" fmla="*/ 0 w 47159"/>
                <a:gd name="connsiteY0" fmla="*/ 0 h 141891"/>
                <a:gd name="connsiteX1" fmla="*/ 3286 w 47159"/>
                <a:gd name="connsiteY1" fmla="*/ 96639 h 141891"/>
                <a:gd name="connsiteX2" fmla="*/ 47159 w 47159"/>
                <a:gd name="connsiteY2" fmla="*/ 141891 h 141891"/>
                <a:gd name="connsiteX0" fmla="*/ 0 w 47159"/>
                <a:gd name="connsiteY0" fmla="*/ 0 h 141891"/>
                <a:gd name="connsiteX1" fmla="*/ 3286 w 47159"/>
                <a:gd name="connsiteY1" fmla="*/ 96639 h 141891"/>
                <a:gd name="connsiteX2" fmla="*/ 47159 w 47159"/>
                <a:gd name="connsiteY2" fmla="*/ 141891 h 141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159" h="141891">
                  <a:moveTo>
                    <a:pt x="0" y="0"/>
                  </a:moveTo>
                  <a:cubicBezTo>
                    <a:pt x="9426" y="25427"/>
                    <a:pt x="432" y="55463"/>
                    <a:pt x="3286" y="96639"/>
                  </a:cubicBezTo>
                  <a:cubicBezTo>
                    <a:pt x="27723" y="124920"/>
                    <a:pt x="22775" y="115802"/>
                    <a:pt x="47159" y="141891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427" name="Line 48">
              <a:extLst>
                <a:ext uri="{FF2B5EF4-FFF2-40B4-BE49-F238E27FC236}">
                  <a16:creationId xmlns:a16="http://schemas.microsoft.com/office/drawing/2014/main" id="{36A6A08E-38F2-4515-9590-FD73BD31BE2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 flipV="1">
              <a:off x="5419892" y="6573794"/>
              <a:ext cx="46116" cy="142412"/>
            </a:xfrm>
            <a:custGeom>
              <a:avLst/>
              <a:gdLst>
                <a:gd name="connsiteX0" fmla="*/ 0 w 58925"/>
                <a:gd name="connsiteY0" fmla="*/ 0 h 156525"/>
                <a:gd name="connsiteX1" fmla="*/ 58925 w 58925"/>
                <a:gd name="connsiteY1" fmla="*/ 156525 h 156525"/>
                <a:gd name="connsiteX0" fmla="*/ 15295 w 74220"/>
                <a:gd name="connsiteY0" fmla="*/ 0 h 156525"/>
                <a:gd name="connsiteX1" fmla="*/ 1738 w 74220"/>
                <a:gd name="connsiteY1" fmla="*/ 106164 h 156525"/>
                <a:gd name="connsiteX2" fmla="*/ 74220 w 74220"/>
                <a:gd name="connsiteY2" fmla="*/ 156525 h 156525"/>
                <a:gd name="connsiteX0" fmla="*/ 14384 w 73309"/>
                <a:gd name="connsiteY0" fmla="*/ 0 h 156525"/>
                <a:gd name="connsiteX1" fmla="*/ 827 w 73309"/>
                <a:gd name="connsiteY1" fmla="*/ 106164 h 156525"/>
                <a:gd name="connsiteX2" fmla="*/ 73309 w 73309"/>
                <a:gd name="connsiteY2" fmla="*/ 156525 h 156525"/>
                <a:gd name="connsiteX0" fmla="*/ 13557 w 72482"/>
                <a:gd name="connsiteY0" fmla="*/ 0 h 156525"/>
                <a:gd name="connsiteX1" fmla="*/ 0 w 72482"/>
                <a:gd name="connsiteY1" fmla="*/ 106164 h 156525"/>
                <a:gd name="connsiteX2" fmla="*/ 72482 w 72482"/>
                <a:gd name="connsiteY2" fmla="*/ 156525 h 156525"/>
                <a:gd name="connsiteX0" fmla="*/ 0 w 58925"/>
                <a:gd name="connsiteY0" fmla="*/ 0 h 156525"/>
                <a:gd name="connsiteX1" fmla="*/ 3286 w 58925"/>
                <a:gd name="connsiteY1" fmla="*/ 96639 h 156525"/>
                <a:gd name="connsiteX2" fmla="*/ 58925 w 58925"/>
                <a:gd name="connsiteY2" fmla="*/ 156525 h 156525"/>
                <a:gd name="connsiteX0" fmla="*/ 0 w 58925"/>
                <a:gd name="connsiteY0" fmla="*/ 0 h 156525"/>
                <a:gd name="connsiteX1" fmla="*/ 3286 w 58925"/>
                <a:gd name="connsiteY1" fmla="*/ 96639 h 156525"/>
                <a:gd name="connsiteX2" fmla="*/ 58925 w 58925"/>
                <a:gd name="connsiteY2" fmla="*/ 156525 h 156525"/>
                <a:gd name="connsiteX0" fmla="*/ 0 w 37494"/>
                <a:gd name="connsiteY0" fmla="*/ 0 h 130331"/>
                <a:gd name="connsiteX1" fmla="*/ 3286 w 37494"/>
                <a:gd name="connsiteY1" fmla="*/ 96639 h 130331"/>
                <a:gd name="connsiteX2" fmla="*/ 37494 w 37494"/>
                <a:gd name="connsiteY2" fmla="*/ 130331 h 130331"/>
                <a:gd name="connsiteX0" fmla="*/ 0 w 37494"/>
                <a:gd name="connsiteY0" fmla="*/ 0 h 130331"/>
                <a:gd name="connsiteX1" fmla="*/ 3286 w 37494"/>
                <a:gd name="connsiteY1" fmla="*/ 96639 h 130331"/>
                <a:gd name="connsiteX2" fmla="*/ 37494 w 37494"/>
                <a:gd name="connsiteY2" fmla="*/ 130331 h 130331"/>
                <a:gd name="connsiteX0" fmla="*/ 0 w 361948"/>
                <a:gd name="connsiteY0" fmla="*/ 96304 h 195252"/>
                <a:gd name="connsiteX1" fmla="*/ 3286 w 361948"/>
                <a:gd name="connsiteY1" fmla="*/ 192943 h 195252"/>
                <a:gd name="connsiteX2" fmla="*/ 361948 w 361948"/>
                <a:gd name="connsiteY2" fmla="*/ 1339 h 195252"/>
                <a:gd name="connsiteX0" fmla="*/ 0 w 47159"/>
                <a:gd name="connsiteY0" fmla="*/ 0 h 141891"/>
                <a:gd name="connsiteX1" fmla="*/ 3286 w 47159"/>
                <a:gd name="connsiteY1" fmla="*/ 96639 h 141891"/>
                <a:gd name="connsiteX2" fmla="*/ 47159 w 47159"/>
                <a:gd name="connsiteY2" fmla="*/ 141891 h 141891"/>
                <a:gd name="connsiteX0" fmla="*/ 0 w 47159"/>
                <a:gd name="connsiteY0" fmla="*/ 0 h 141891"/>
                <a:gd name="connsiteX1" fmla="*/ 3286 w 47159"/>
                <a:gd name="connsiteY1" fmla="*/ 96639 h 141891"/>
                <a:gd name="connsiteX2" fmla="*/ 47159 w 47159"/>
                <a:gd name="connsiteY2" fmla="*/ 141891 h 141891"/>
                <a:gd name="connsiteX0" fmla="*/ 0 w 47159"/>
                <a:gd name="connsiteY0" fmla="*/ 0 h 141891"/>
                <a:gd name="connsiteX1" fmla="*/ 3286 w 47159"/>
                <a:gd name="connsiteY1" fmla="*/ 96639 h 141891"/>
                <a:gd name="connsiteX2" fmla="*/ 47159 w 47159"/>
                <a:gd name="connsiteY2" fmla="*/ 141891 h 141891"/>
                <a:gd name="connsiteX0" fmla="*/ 0 w 47159"/>
                <a:gd name="connsiteY0" fmla="*/ 0 h 141891"/>
                <a:gd name="connsiteX1" fmla="*/ 3286 w 47159"/>
                <a:gd name="connsiteY1" fmla="*/ 96639 h 141891"/>
                <a:gd name="connsiteX2" fmla="*/ 47159 w 47159"/>
                <a:gd name="connsiteY2" fmla="*/ 141891 h 141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159" h="141891">
                  <a:moveTo>
                    <a:pt x="0" y="0"/>
                  </a:moveTo>
                  <a:cubicBezTo>
                    <a:pt x="9426" y="25427"/>
                    <a:pt x="432" y="55463"/>
                    <a:pt x="3286" y="96639"/>
                  </a:cubicBezTo>
                  <a:cubicBezTo>
                    <a:pt x="27723" y="124920"/>
                    <a:pt x="22775" y="115802"/>
                    <a:pt x="47159" y="141891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endParaRPr lang="en-US"/>
            </a:p>
          </p:txBody>
        </p:sp>
      </p:grpSp>
      <p:grpSp>
        <p:nvGrpSpPr>
          <p:cNvPr id="430" name="Group 242">
            <a:extLst>
              <a:ext uri="{FF2B5EF4-FFF2-40B4-BE49-F238E27FC236}">
                <a16:creationId xmlns:a16="http://schemas.microsoft.com/office/drawing/2014/main" id="{661C8155-90B2-42DF-A4A2-F65118235E91}"/>
              </a:ext>
            </a:extLst>
          </p:cNvPr>
          <p:cNvGrpSpPr>
            <a:grpSpLocks/>
          </p:cNvGrpSpPr>
          <p:nvPr/>
        </p:nvGrpSpPr>
        <p:grpSpPr bwMode="auto">
          <a:xfrm>
            <a:off x="9350785" y="2176463"/>
            <a:ext cx="2352675" cy="1766887"/>
            <a:chOff x="4262" y="1244"/>
            <a:chExt cx="1482" cy="1113"/>
          </a:xfrm>
        </p:grpSpPr>
        <p:grpSp>
          <p:nvGrpSpPr>
            <p:cNvPr id="431" name="Group 243">
              <a:extLst>
                <a:ext uri="{FF2B5EF4-FFF2-40B4-BE49-F238E27FC236}">
                  <a16:creationId xmlns:a16="http://schemas.microsoft.com/office/drawing/2014/main" id="{C4347113-767B-4F14-B465-1676BCE653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32" y="1244"/>
              <a:ext cx="912" cy="1113"/>
              <a:chOff x="4848" y="1252"/>
              <a:chExt cx="912" cy="1113"/>
            </a:xfrm>
          </p:grpSpPr>
          <p:grpSp>
            <p:nvGrpSpPr>
              <p:cNvPr id="447" name="Group 244">
                <a:extLst>
                  <a:ext uri="{FF2B5EF4-FFF2-40B4-BE49-F238E27FC236}">
                    <a16:creationId xmlns:a16="http://schemas.microsoft.com/office/drawing/2014/main" id="{EE25F5ED-DE96-44DD-9419-037DBE1F26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09" y="1252"/>
                <a:ext cx="751" cy="685"/>
                <a:chOff x="3578" y="355"/>
                <a:chExt cx="751" cy="685"/>
              </a:xfrm>
            </p:grpSpPr>
            <p:sp>
              <p:nvSpPr>
                <p:cNvPr id="458" name="Text Box 253">
                  <a:extLst>
                    <a:ext uri="{FF2B5EF4-FFF2-40B4-BE49-F238E27FC236}">
                      <a16:creationId xmlns:a16="http://schemas.microsoft.com/office/drawing/2014/main" id="{EC2E1432-D552-4FFB-B322-4DAFA635584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82" y="607"/>
                  <a:ext cx="266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 dirty="0">
                      <a:latin typeface="Calibri" pitchFamily="34" charset="0"/>
                    </a:rPr>
                    <a:t>CH</a:t>
                  </a:r>
                </a:p>
              </p:txBody>
            </p:sp>
            <p:sp>
              <p:nvSpPr>
                <p:cNvPr id="459" name="AutoShape 245">
                  <a:extLst>
                    <a:ext uri="{FF2B5EF4-FFF2-40B4-BE49-F238E27FC236}">
                      <a16:creationId xmlns:a16="http://schemas.microsoft.com/office/drawing/2014/main" id="{6AE7E9EF-D0BB-4618-B606-0656B52F34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>
                  <a:off x="3720" y="643"/>
                  <a:ext cx="347" cy="299"/>
                </a:xfrm>
                <a:prstGeom prst="hexagon">
                  <a:avLst>
                    <a:gd name="adj" fmla="val 29013"/>
                    <a:gd name="vf" fmla="val 115470"/>
                  </a:avLst>
                </a:prstGeom>
                <a:solidFill>
                  <a:srgbClr val="CDE1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905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b="1" dirty="0">
                      <a:solidFill>
                        <a:srgbClr val="0066FF"/>
                      </a:solidFill>
                      <a:latin typeface="Calibri" pitchFamily="34" charset="0"/>
                    </a:rPr>
                    <a:t>C</a:t>
                  </a:r>
                </a:p>
              </p:txBody>
            </p:sp>
            <p:sp>
              <p:nvSpPr>
                <p:cNvPr id="460" name="Line 248">
                  <a:extLst>
                    <a:ext uri="{FF2B5EF4-FFF2-40B4-BE49-F238E27FC236}">
                      <a16:creationId xmlns:a16="http://schemas.microsoft.com/office/drawing/2014/main" id="{AE6ADD8B-7C39-4D51-B41F-0228191508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8638198" flipH="1">
                  <a:off x="3734" y="756"/>
                  <a:ext cx="45" cy="61"/>
                </a:xfrm>
                <a:prstGeom prst="line">
                  <a:avLst/>
                </a:prstGeom>
                <a:noFill/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61" name="Line 249">
                  <a:extLst>
                    <a:ext uri="{FF2B5EF4-FFF2-40B4-BE49-F238E27FC236}">
                      <a16:creationId xmlns:a16="http://schemas.microsoft.com/office/drawing/2014/main" id="{2EC5F388-5096-4F2B-816B-9FA12BF8EE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5732500" flipH="1">
                  <a:off x="3790" y="885"/>
                  <a:ext cx="55" cy="74"/>
                </a:xfrm>
                <a:prstGeom prst="line">
                  <a:avLst/>
                </a:prstGeom>
                <a:noFill/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62" name="Line 250">
                  <a:extLst>
                    <a:ext uri="{FF2B5EF4-FFF2-40B4-BE49-F238E27FC236}">
                      <a16:creationId xmlns:a16="http://schemas.microsoft.com/office/drawing/2014/main" id="{8D96AA19-2F47-4BC4-810E-4F83E8E3BB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867500">
                  <a:off x="3943" y="885"/>
                  <a:ext cx="47" cy="63"/>
                </a:xfrm>
                <a:prstGeom prst="line">
                  <a:avLst/>
                </a:prstGeom>
                <a:noFill/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63" name="Text Box 255">
                  <a:extLst>
                    <a:ext uri="{FF2B5EF4-FFF2-40B4-BE49-F238E27FC236}">
                      <a16:creationId xmlns:a16="http://schemas.microsoft.com/office/drawing/2014/main" id="{EDCA4275-59A6-4D42-8D3D-6DAE9EAB7B4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355"/>
                  <a:ext cx="28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>
                      <a:latin typeface="Calibri" pitchFamily="34" charset="0"/>
                    </a:rPr>
                    <a:t>HN</a:t>
                  </a:r>
                  <a:endParaRPr lang="en-US" sz="1200" b="1" baseline="-25000">
                    <a:latin typeface="Calibri" pitchFamily="34" charset="0"/>
                  </a:endParaRPr>
                </a:p>
              </p:txBody>
            </p:sp>
            <p:sp>
              <p:nvSpPr>
                <p:cNvPr id="464" name="Line 256">
                  <a:extLst>
                    <a:ext uri="{FF2B5EF4-FFF2-40B4-BE49-F238E27FC236}">
                      <a16:creationId xmlns:a16="http://schemas.microsoft.com/office/drawing/2014/main" id="{580C2991-7CC9-4142-BB65-7C47EE54D5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5732500" flipH="1">
                  <a:off x="3936" y="644"/>
                  <a:ext cx="47" cy="64"/>
                </a:xfrm>
                <a:prstGeom prst="line">
                  <a:avLst/>
                </a:prstGeom>
                <a:noFill/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65" name="Line 257">
                  <a:extLst>
                    <a:ext uri="{FF2B5EF4-FFF2-40B4-BE49-F238E27FC236}">
                      <a16:creationId xmlns:a16="http://schemas.microsoft.com/office/drawing/2014/main" id="{A18F4D8A-1D15-465A-8C5B-6D45F05F25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867500">
                  <a:off x="3802" y="628"/>
                  <a:ext cx="47" cy="64"/>
                </a:xfrm>
                <a:prstGeom prst="line">
                  <a:avLst/>
                </a:prstGeom>
                <a:noFill/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66" name="Line 258">
                  <a:extLst>
                    <a:ext uri="{FF2B5EF4-FFF2-40B4-BE49-F238E27FC236}">
                      <a16:creationId xmlns:a16="http://schemas.microsoft.com/office/drawing/2014/main" id="{8D86F97F-C23D-4C67-A58A-6CB3EE2BC1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8638198" flipH="1">
                  <a:off x="3881" y="500"/>
                  <a:ext cx="46" cy="62"/>
                </a:xfrm>
                <a:prstGeom prst="line">
                  <a:avLst/>
                </a:prstGeom>
                <a:noFill/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67" name="Line 259">
                  <a:extLst>
                    <a:ext uri="{FF2B5EF4-FFF2-40B4-BE49-F238E27FC236}">
                      <a16:creationId xmlns:a16="http://schemas.microsoft.com/office/drawing/2014/main" id="{E069AD8D-F821-4806-BF45-8172E6D3E0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8638198" flipH="1">
                  <a:off x="4018" y="757"/>
                  <a:ext cx="44" cy="60"/>
                </a:xfrm>
                <a:prstGeom prst="line">
                  <a:avLst/>
                </a:prstGeom>
                <a:noFill/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68" name="Line 260">
                  <a:extLst>
                    <a:ext uri="{FF2B5EF4-FFF2-40B4-BE49-F238E27FC236}">
                      <a16:creationId xmlns:a16="http://schemas.microsoft.com/office/drawing/2014/main" id="{BA1D0C12-3ABC-477A-A27D-767522BDD4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8638198" flipH="1">
                  <a:off x="3714" y="756"/>
                  <a:ext cx="45" cy="61"/>
                </a:xfrm>
                <a:prstGeom prst="line">
                  <a:avLst/>
                </a:prstGeom>
                <a:noFill/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69" name="Line 261">
                  <a:extLst>
                    <a:ext uri="{FF2B5EF4-FFF2-40B4-BE49-F238E27FC236}">
                      <a16:creationId xmlns:a16="http://schemas.microsoft.com/office/drawing/2014/main" id="{81AE21EA-E6E3-4FEA-A982-91B1632F53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5732500" flipH="1">
                  <a:off x="3948" y="626"/>
                  <a:ext cx="47" cy="64"/>
                </a:xfrm>
                <a:prstGeom prst="line">
                  <a:avLst/>
                </a:prstGeom>
                <a:noFill/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70" name="Line 262">
                  <a:extLst>
                    <a:ext uri="{FF2B5EF4-FFF2-40B4-BE49-F238E27FC236}">
                      <a16:creationId xmlns:a16="http://schemas.microsoft.com/office/drawing/2014/main" id="{A95F83A4-B7F1-46F5-9F63-3595F3C278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7608178">
                  <a:off x="3967" y="417"/>
                  <a:ext cx="47" cy="63"/>
                </a:xfrm>
                <a:prstGeom prst="line">
                  <a:avLst/>
                </a:prstGeom>
                <a:noFill/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71" name="Text Box 263">
                  <a:extLst>
                    <a:ext uri="{FF2B5EF4-FFF2-40B4-BE49-F238E27FC236}">
                      <a16:creationId xmlns:a16="http://schemas.microsoft.com/office/drawing/2014/main" id="{A2E86493-2E49-4C7F-ACC7-6C980740AB0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14" y="360"/>
                  <a:ext cx="171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>
                      <a:latin typeface="Calibri" pitchFamily="34" charset="0"/>
                    </a:rPr>
                    <a:t>H</a:t>
                  </a:r>
                </a:p>
              </p:txBody>
            </p:sp>
            <p:sp>
              <p:nvSpPr>
                <p:cNvPr id="472" name="Line 264">
                  <a:extLst>
                    <a:ext uri="{FF2B5EF4-FFF2-40B4-BE49-F238E27FC236}">
                      <a16:creationId xmlns:a16="http://schemas.microsoft.com/office/drawing/2014/main" id="{0C117473-3594-4542-A038-834F817B16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7608178">
                  <a:off x="4099" y="837"/>
                  <a:ext cx="47" cy="63"/>
                </a:xfrm>
                <a:prstGeom prst="line">
                  <a:avLst/>
                </a:prstGeom>
                <a:noFill/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73" name="Line 265">
                  <a:extLst>
                    <a:ext uri="{FF2B5EF4-FFF2-40B4-BE49-F238E27FC236}">
                      <a16:creationId xmlns:a16="http://schemas.microsoft.com/office/drawing/2014/main" id="{A5AC3DA4-EE0C-43EB-A34F-FBA85ABE1A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7608178">
                  <a:off x="4099" y="857"/>
                  <a:ext cx="47" cy="63"/>
                </a:xfrm>
                <a:prstGeom prst="line">
                  <a:avLst/>
                </a:prstGeom>
                <a:noFill/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74" name="Text Box 266">
                  <a:extLst>
                    <a:ext uri="{FF2B5EF4-FFF2-40B4-BE49-F238E27FC236}">
                      <a16:creationId xmlns:a16="http://schemas.microsoft.com/office/drawing/2014/main" id="{35C63311-EA47-455F-81D1-C8FD223E4AA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58" y="792"/>
                  <a:ext cx="171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>
                      <a:latin typeface="Calibri" pitchFamily="34" charset="0"/>
                    </a:rPr>
                    <a:t>O</a:t>
                  </a:r>
                </a:p>
              </p:txBody>
            </p:sp>
            <p:sp>
              <p:nvSpPr>
                <p:cNvPr id="475" name="Text Box 252">
                  <a:extLst>
                    <a:ext uri="{FF2B5EF4-FFF2-40B4-BE49-F238E27FC236}">
                      <a16:creationId xmlns:a16="http://schemas.microsoft.com/office/drawing/2014/main" id="{A6C4AAF5-A1BF-4C76-8ABC-8F626886813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78" y="780"/>
                  <a:ext cx="269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>
                      <a:latin typeface="Calibri" pitchFamily="34" charset="0"/>
                    </a:rPr>
                    <a:t>CH</a:t>
                  </a:r>
                </a:p>
              </p:txBody>
            </p:sp>
            <p:sp>
              <p:nvSpPr>
                <p:cNvPr id="476" name="Text Box 246">
                  <a:extLst>
                    <a:ext uri="{FF2B5EF4-FFF2-40B4-BE49-F238E27FC236}">
                      <a16:creationId xmlns:a16="http://schemas.microsoft.com/office/drawing/2014/main" id="{407C1050-C147-4A26-8C9B-B4FEF27F3D2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05" y="867"/>
                  <a:ext cx="198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>
                      <a:latin typeface="Calibri" pitchFamily="34" charset="0"/>
                    </a:rPr>
                    <a:t>N</a:t>
                  </a:r>
                </a:p>
              </p:txBody>
            </p:sp>
            <p:sp>
              <p:nvSpPr>
                <p:cNvPr id="477" name="Text Box 247">
                  <a:extLst>
                    <a:ext uri="{FF2B5EF4-FFF2-40B4-BE49-F238E27FC236}">
                      <a16:creationId xmlns:a16="http://schemas.microsoft.com/office/drawing/2014/main" id="{DF69F565-0CF5-4571-AD65-1E861248B7C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54" y="618"/>
                  <a:ext cx="176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>
                      <a:latin typeface="Calibri" pitchFamily="34" charset="0"/>
                    </a:rPr>
                    <a:t>N</a:t>
                  </a:r>
                </a:p>
              </p:txBody>
            </p:sp>
            <p:sp>
              <p:nvSpPr>
                <p:cNvPr id="478" name="Text Box 251">
                  <a:extLst>
                    <a:ext uri="{FF2B5EF4-FFF2-40B4-BE49-F238E27FC236}">
                      <a16:creationId xmlns:a16="http://schemas.microsoft.com/office/drawing/2014/main" id="{7102D4F2-99FB-4308-B92B-4AC26150855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43" y="786"/>
                  <a:ext cx="191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>
                      <a:latin typeface="Calibri" pitchFamily="34" charset="0"/>
                    </a:rPr>
                    <a:t>C</a:t>
                  </a:r>
                </a:p>
              </p:txBody>
            </p:sp>
            <p:sp>
              <p:nvSpPr>
                <p:cNvPr id="479" name="Text Box 254">
                  <a:extLst>
                    <a:ext uri="{FF2B5EF4-FFF2-40B4-BE49-F238E27FC236}">
                      <a16:creationId xmlns:a16="http://schemas.microsoft.com/office/drawing/2014/main" id="{BE1CB82D-52A3-4124-865E-56E4AF09805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02" y="530"/>
                  <a:ext cx="198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 dirty="0">
                      <a:latin typeface="Calibri" pitchFamily="34" charset="0"/>
                    </a:rPr>
                    <a:t>C</a:t>
                  </a:r>
                </a:p>
              </p:txBody>
            </p:sp>
          </p:grpSp>
          <p:grpSp>
            <p:nvGrpSpPr>
              <p:cNvPr id="448" name="Group 267">
                <a:extLst>
                  <a:ext uri="{FF2B5EF4-FFF2-40B4-BE49-F238E27FC236}">
                    <a16:creationId xmlns:a16="http://schemas.microsoft.com/office/drawing/2014/main" id="{C5FE60E1-2084-4C0A-A50C-3AC8BB31EC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1764"/>
                <a:ext cx="628" cy="601"/>
                <a:chOff x="1687" y="3445"/>
                <a:chExt cx="628" cy="601"/>
              </a:xfrm>
            </p:grpSpPr>
            <p:sp>
              <p:nvSpPr>
                <p:cNvPr id="449" name="AutoShape 268">
                  <a:extLst>
                    <a:ext uri="{FF2B5EF4-FFF2-40B4-BE49-F238E27FC236}">
                      <a16:creationId xmlns:a16="http://schemas.microsoft.com/office/drawing/2014/main" id="{EFE2034F-E714-4E6B-972C-95B072C8DB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87" y="3600"/>
                  <a:ext cx="380" cy="215"/>
                </a:xfrm>
                <a:prstGeom prst="pentagon">
                  <a:avLst/>
                </a:prstGeom>
                <a:solidFill>
                  <a:srgbClr val="A66DD1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450" name="Line 269">
                  <a:extLst>
                    <a:ext uri="{FF2B5EF4-FFF2-40B4-BE49-F238E27FC236}">
                      <a16:creationId xmlns:a16="http://schemas.microsoft.com/office/drawing/2014/main" id="{8904C5A1-BC70-42C5-B255-5FED038521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781" y="3575"/>
                  <a:ext cx="0" cy="2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451" name="Text Box 271">
                  <a:extLst>
                    <a:ext uri="{FF2B5EF4-FFF2-40B4-BE49-F238E27FC236}">
                      <a16:creationId xmlns:a16="http://schemas.microsoft.com/office/drawing/2014/main" id="{91214260-73AF-4714-9F2A-74C099030B0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82" y="3516"/>
                  <a:ext cx="18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200" b="1">
                      <a:latin typeface="Calibri" pitchFamily="34" charset="0"/>
                    </a:rPr>
                    <a:t>O</a:t>
                  </a:r>
                  <a:endParaRPr lang="en-US" sz="1200" b="1" baseline="-25000">
                    <a:latin typeface="Calibri" pitchFamily="34" charset="0"/>
                  </a:endParaRPr>
                </a:p>
              </p:txBody>
            </p:sp>
            <p:sp>
              <p:nvSpPr>
                <p:cNvPr id="452" name="Line 272">
                  <a:extLst>
                    <a:ext uri="{FF2B5EF4-FFF2-40B4-BE49-F238E27FC236}">
                      <a16:creationId xmlns:a16="http://schemas.microsoft.com/office/drawing/2014/main" id="{7C7035D4-B519-4178-8D4D-F8FEA6B6D0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172" y="3575"/>
                  <a:ext cx="0" cy="2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453" name="Line 273">
                  <a:extLst>
                    <a:ext uri="{FF2B5EF4-FFF2-40B4-BE49-F238E27FC236}">
                      <a16:creationId xmlns:a16="http://schemas.microsoft.com/office/drawing/2014/main" id="{77035090-452D-449E-9FDD-DF851EFB20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864" y="3688"/>
                  <a:ext cx="0" cy="2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454" name="Line 274">
                  <a:extLst>
                    <a:ext uri="{FF2B5EF4-FFF2-40B4-BE49-F238E27FC236}">
                      <a16:creationId xmlns:a16="http://schemas.microsoft.com/office/drawing/2014/main" id="{B044EF80-C231-4A83-A341-CA796805DE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83" y="3688"/>
                  <a:ext cx="0" cy="2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 anchorCtr="1"/>
                <a:lstStyle/>
                <a:p>
                  <a:endParaRPr lang="en-US"/>
                </a:p>
              </p:txBody>
            </p:sp>
            <p:sp>
              <p:nvSpPr>
                <p:cNvPr id="455" name="Text Box 275">
                  <a:extLst>
                    <a:ext uri="{FF2B5EF4-FFF2-40B4-BE49-F238E27FC236}">
                      <a16:creationId xmlns:a16="http://schemas.microsoft.com/office/drawing/2014/main" id="{03150A20-7A8D-4EF3-AABE-E15A5777DE7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51" y="3873"/>
                  <a:ext cx="326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>
                      <a:latin typeface="Calibri" pitchFamily="34" charset="0"/>
                    </a:rPr>
                    <a:t>OH</a:t>
                  </a:r>
                  <a:endParaRPr lang="en-US" sz="1200" b="1" baseline="-25000">
                    <a:latin typeface="Calibri" pitchFamily="34" charset="0"/>
                  </a:endParaRPr>
                </a:p>
              </p:txBody>
            </p:sp>
            <p:sp>
              <p:nvSpPr>
                <p:cNvPr id="456" name="Text Box 276">
                  <a:extLst>
                    <a:ext uri="{FF2B5EF4-FFF2-40B4-BE49-F238E27FC236}">
                      <a16:creationId xmlns:a16="http://schemas.microsoft.com/office/drawing/2014/main" id="{9CC6DC4D-9004-46C3-AD5C-43EA6306961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89" y="3873"/>
                  <a:ext cx="326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>
                      <a:latin typeface="Calibri" pitchFamily="34" charset="0"/>
                    </a:rPr>
                    <a:t>H</a:t>
                  </a:r>
                  <a:endParaRPr lang="en-US" sz="1200" b="1" baseline="-25000">
                    <a:latin typeface="Calibri" pitchFamily="34" charset="0"/>
                  </a:endParaRPr>
                </a:p>
              </p:txBody>
            </p:sp>
            <p:sp>
              <p:nvSpPr>
                <p:cNvPr id="457" name="Text Box 270">
                  <a:extLst>
                    <a:ext uri="{FF2B5EF4-FFF2-40B4-BE49-F238E27FC236}">
                      <a16:creationId xmlns:a16="http://schemas.microsoft.com/office/drawing/2014/main" id="{89DDF088-95CB-4E3E-B2B8-D82189CC672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87" y="3445"/>
                  <a:ext cx="326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>
                      <a:latin typeface="Calibri" pitchFamily="34" charset="0"/>
                    </a:rPr>
                    <a:t>CH</a:t>
                  </a:r>
                  <a:r>
                    <a:rPr lang="en-US" sz="1200" b="1" baseline="-25000">
                      <a:latin typeface="Calibri" pitchFamily="34" charset="0"/>
                    </a:rPr>
                    <a:t>2</a:t>
                  </a:r>
                </a:p>
              </p:txBody>
            </p:sp>
          </p:grpSp>
        </p:grpSp>
        <p:grpSp>
          <p:nvGrpSpPr>
            <p:cNvPr id="433" name="Group 278">
              <a:extLst>
                <a:ext uri="{FF2B5EF4-FFF2-40B4-BE49-F238E27FC236}">
                  <a16:creationId xmlns:a16="http://schemas.microsoft.com/office/drawing/2014/main" id="{010E4B3C-D113-4CD5-8C13-4F45E203D142}"/>
                </a:ext>
              </a:extLst>
            </p:cNvPr>
            <p:cNvGrpSpPr>
              <a:grpSpLocks/>
            </p:cNvGrpSpPr>
            <p:nvPr/>
          </p:nvGrpSpPr>
          <p:grpSpPr bwMode="auto">
            <a:xfrm rot="1542171">
              <a:off x="4262" y="1360"/>
              <a:ext cx="650" cy="591"/>
              <a:chOff x="2101" y="428"/>
              <a:chExt cx="650" cy="591"/>
            </a:xfrm>
          </p:grpSpPr>
          <p:sp>
            <p:nvSpPr>
              <p:cNvPr id="434" name="Text Box 279">
                <a:extLst>
                  <a:ext uri="{FF2B5EF4-FFF2-40B4-BE49-F238E27FC236}">
                    <a16:creationId xmlns:a16="http://schemas.microsoft.com/office/drawing/2014/main" id="{1AAB5EFC-CED8-4097-91FC-8572C4AC37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55" y="429"/>
                <a:ext cx="315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A888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b="1">
                    <a:solidFill>
                      <a:srgbClr val="FF0000"/>
                    </a:solidFill>
                    <a:latin typeface="Calibri" pitchFamily="34" charset="0"/>
                  </a:rPr>
                  <a:t>H</a:t>
                </a:r>
                <a:r>
                  <a:rPr lang="en-US" sz="1200" b="1" baseline="30000">
                    <a:solidFill>
                      <a:srgbClr val="FF0000"/>
                    </a:solidFill>
                    <a:latin typeface="Calibri" pitchFamily="34" charset="0"/>
                  </a:rPr>
                  <a:t>+</a:t>
                </a:r>
                <a:endParaRPr lang="en-US" sz="1200" b="1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35" name="Line 280">
                <a:extLst>
                  <a:ext uri="{FF2B5EF4-FFF2-40B4-BE49-F238E27FC236}">
                    <a16:creationId xmlns:a16="http://schemas.microsoft.com/office/drawing/2014/main" id="{062EB077-C0F9-4878-B0C0-8E766AC142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68" y="726"/>
                <a:ext cx="83" cy="0"/>
              </a:xfrm>
              <a:prstGeom prst="line">
                <a:avLst/>
              </a:prstGeom>
              <a:noFill/>
              <a:ln w="1905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sp>
            <p:nvSpPr>
              <p:cNvPr id="436" name="Text Box 281">
                <a:extLst>
                  <a:ext uri="{FF2B5EF4-FFF2-40B4-BE49-F238E27FC236}">
                    <a16:creationId xmlns:a16="http://schemas.microsoft.com/office/drawing/2014/main" id="{B444EFD8-BA85-4B24-97B6-D730FD2965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3" y="638"/>
                <a:ext cx="18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A888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b="1">
                    <a:solidFill>
                      <a:srgbClr val="996600"/>
                    </a:solidFill>
                    <a:latin typeface="Calibri" pitchFamily="34" charset="0"/>
                  </a:rPr>
                  <a:t>O</a:t>
                </a:r>
                <a:endParaRPr lang="en-US" sz="1200" b="1" baseline="-25000">
                  <a:solidFill>
                    <a:srgbClr val="996600"/>
                  </a:solidFill>
                  <a:latin typeface="Calibri" pitchFamily="34" charset="0"/>
                </a:endParaRPr>
              </a:p>
            </p:txBody>
          </p:sp>
          <p:sp>
            <p:nvSpPr>
              <p:cNvPr id="437" name="Line 282">
                <a:extLst>
                  <a:ext uri="{FF2B5EF4-FFF2-40B4-BE49-F238E27FC236}">
                    <a16:creationId xmlns:a16="http://schemas.microsoft.com/office/drawing/2014/main" id="{493E42CB-7006-48D2-9E6E-B8C7995F02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72" y="726"/>
                <a:ext cx="83" cy="0"/>
              </a:xfrm>
              <a:prstGeom prst="line">
                <a:avLst/>
              </a:prstGeom>
              <a:noFill/>
              <a:ln w="1905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sp>
            <p:nvSpPr>
              <p:cNvPr id="438" name="Text Box 283">
                <a:extLst>
                  <a:ext uri="{FF2B5EF4-FFF2-40B4-BE49-F238E27FC236}">
                    <a16:creationId xmlns:a16="http://schemas.microsoft.com/office/drawing/2014/main" id="{EDF5F563-FA0B-4144-892B-50D191C9C6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17" y="638"/>
                <a:ext cx="18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A888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b="1">
                    <a:solidFill>
                      <a:srgbClr val="996600"/>
                    </a:solidFill>
                    <a:latin typeface="Calibri" pitchFamily="34" charset="0"/>
                  </a:rPr>
                  <a:t>P</a:t>
                </a:r>
                <a:endParaRPr lang="en-US" sz="1200" b="1" baseline="-25000">
                  <a:solidFill>
                    <a:srgbClr val="996600"/>
                  </a:solidFill>
                  <a:latin typeface="Calibri" pitchFamily="34" charset="0"/>
                </a:endParaRPr>
              </a:p>
            </p:txBody>
          </p:sp>
          <p:sp>
            <p:nvSpPr>
              <p:cNvPr id="439" name="Line 284">
                <a:extLst>
                  <a:ext uri="{FF2B5EF4-FFF2-40B4-BE49-F238E27FC236}">
                    <a16:creationId xmlns:a16="http://schemas.microsoft.com/office/drawing/2014/main" id="{4A5B9E03-86C5-4DA7-B16F-37324603DB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70" y="742"/>
                <a:ext cx="83" cy="0"/>
              </a:xfrm>
              <a:prstGeom prst="line">
                <a:avLst/>
              </a:prstGeom>
              <a:noFill/>
              <a:ln w="1905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sp>
            <p:nvSpPr>
              <p:cNvPr id="440" name="Text Box 285">
                <a:extLst>
                  <a:ext uri="{FF2B5EF4-FFF2-40B4-BE49-F238E27FC236}">
                    <a16:creationId xmlns:a16="http://schemas.microsoft.com/office/drawing/2014/main" id="{A1EA5C98-4F23-4D68-8DBD-E674AB5DD5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1" y="635"/>
                <a:ext cx="18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A888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b="1">
                    <a:solidFill>
                      <a:srgbClr val="996600"/>
                    </a:solidFill>
                    <a:latin typeface="Calibri" pitchFamily="34" charset="0"/>
                  </a:rPr>
                  <a:t>O</a:t>
                </a:r>
                <a:endParaRPr lang="en-US" sz="1200" b="1" baseline="-25000">
                  <a:solidFill>
                    <a:srgbClr val="996600"/>
                  </a:solidFill>
                  <a:latin typeface="Calibri" pitchFamily="34" charset="0"/>
                </a:endParaRPr>
              </a:p>
            </p:txBody>
          </p:sp>
          <p:sp>
            <p:nvSpPr>
              <p:cNvPr id="441" name="Line 286">
                <a:extLst>
                  <a:ext uri="{FF2B5EF4-FFF2-40B4-BE49-F238E27FC236}">
                    <a16:creationId xmlns:a16="http://schemas.microsoft.com/office/drawing/2014/main" id="{D4F960D6-D0C1-40AF-9B6B-6162A3EF50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>
                <a:off x="2365" y="827"/>
                <a:ext cx="83" cy="0"/>
              </a:xfrm>
              <a:prstGeom prst="line">
                <a:avLst/>
              </a:prstGeom>
              <a:noFill/>
              <a:ln w="1905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sp>
            <p:nvSpPr>
              <p:cNvPr id="442" name="Text Box 287">
                <a:extLst>
                  <a:ext uri="{FF2B5EF4-FFF2-40B4-BE49-F238E27FC236}">
                    <a16:creationId xmlns:a16="http://schemas.microsoft.com/office/drawing/2014/main" id="{8E83D62B-7BBD-47F2-BED6-1973A1DEF8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94" y="846"/>
                <a:ext cx="25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A888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b="1">
                    <a:solidFill>
                      <a:srgbClr val="996600"/>
                    </a:solidFill>
                    <a:latin typeface="Calibri" pitchFamily="34" charset="0"/>
                  </a:rPr>
                  <a:t>O</a:t>
                </a:r>
                <a:r>
                  <a:rPr lang="en-US" sz="1200" b="1" baseline="30000">
                    <a:solidFill>
                      <a:srgbClr val="996600"/>
                    </a:solidFill>
                    <a:latin typeface="Calibri" pitchFamily="34" charset="0"/>
                  </a:rPr>
                  <a:t>–</a:t>
                </a:r>
              </a:p>
            </p:txBody>
          </p:sp>
          <p:sp>
            <p:nvSpPr>
              <p:cNvPr id="443" name="Text Box 288">
                <a:extLst>
                  <a:ext uri="{FF2B5EF4-FFF2-40B4-BE49-F238E27FC236}">
                    <a16:creationId xmlns:a16="http://schemas.microsoft.com/office/drawing/2014/main" id="{461F71A5-9E02-4A4A-80FC-067626FE47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96" y="428"/>
                <a:ext cx="25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A888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b="1">
                    <a:solidFill>
                      <a:srgbClr val="996600"/>
                    </a:solidFill>
                    <a:latin typeface="Calibri" pitchFamily="34" charset="0"/>
                  </a:rPr>
                  <a:t>O</a:t>
                </a:r>
                <a:r>
                  <a:rPr lang="en-US" sz="1200" b="1" baseline="30000">
                    <a:solidFill>
                      <a:srgbClr val="996600"/>
                    </a:solidFill>
                    <a:latin typeface="Calibri" pitchFamily="34" charset="0"/>
                  </a:rPr>
                  <a:t>–</a:t>
                </a:r>
              </a:p>
            </p:txBody>
          </p:sp>
          <p:sp>
            <p:nvSpPr>
              <p:cNvPr id="444" name="Line 289">
                <a:extLst>
                  <a:ext uri="{FF2B5EF4-FFF2-40B4-BE49-F238E27FC236}">
                    <a16:creationId xmlns:a16="http://schemas.microsoft.com/office/drawing/2014/main" id="{5B5E6A33-795B-4D8A-9164-F5D95D06F7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>
                <a:off x="2365" y="619"/>
                <a:ext cx="83" cy="0"/>
              </a:xfrm>
              <a:prstGeom prst="line">
                <a:avLst/>
              </a:prstGeom>
              <a:noFill/>
              <a:ln w="1905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/>
              </a:p>
            </p:txBody>
          </p:sp>
          <p:sp>
            <p:nvSpPr>
              <p:cNvPr id="445" name="Text Box 290">
                <a:extLst>
                  <a:ext uri="{FF2B5EF4-FFF2-40B4-BE49-F238E27FC236}">
                    <a16:creationId xmlns:a16="http://schemas.microsoft.com/office/drawing/2014/main" id="{4F25D312-B98C-4B24-9A06-E8504DE2F8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52" y="846"/>
                <a:ext cx="315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A888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b="1">
                    <a:solidFill>
                      <a:srgbClr val="FF0000"/>
                    </a:solidFill>
                    <a:latin typeface="Calibri" pitchFamily="34" charset="0"/>
                  </a:rPr>
                  <a:t>H</a:t>
                </a:r>
                <a:r>
                  <a:rPr lang="en-US" sz="1200" b="1" baseline="30000">
                    <a:solidFill>
                      <a:srgbClr val="FF0000"/>
                    </a:solidFill>
                    <a:latin typeface="Calibri" pitchFamily="34" charset="0"/>
                  </a:rPr>
                  <a:t>+</a:t>
                </a:r>
                <a:endParaRPr lang="en-US" sz="1200" b="1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46" name="Line 291">
                <a:extLst>
                  <a:ext uri="{FF2B5EF4-FFF2-40B4-BE49-F238E27FC236}">
                    <a16:creationId xmlns:a16="http://schemas.microsoft.com/office/drawing/2014/main" id="{96B732B3-1123-4FB2-A2C4-286017B53A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70" y="718"/>
                <a:ext cx="83" cy="0"/>
              </a:xfrm>
              <a:prstGeom prst="line">
                <a:avLst/>
              </a:prstGeom>
              <a:noFill/>
              <a:ln w="1905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1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445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5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49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4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4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5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/>
      <p:bldP spid="34820" grpId="0" uiExpand="1" build="p"/>
      <p:bldP spid="34935" grpId="0"/>
      <p:bldP spid="35112" grpId="0"/>
      <p:bldP spid="35113" grpId="0"/>
      <p:bldP spid="35228" grpId="0" animBg="1"/>
      <p:bldP spid="35229" grpId="0" animBg="1"/>
      <p:bldP spid="35230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 cap="rnd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5151</TotalTime>
  <Words>1815</Words>
  <Application>Microsoft Office PowerPoint</Application>
  <PresentationFormat>On-screen Show (4:3)</PresentationFormat>
  <Paragraphs>966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Courier New</vt:lpstr>
      <vt:lpstr>Garamond</vt:lpstr>
      <vt:lpstr>Harrington</vt:lpstr>
      <vt:lpstr>Times New Roman</vt:lpstr>
      <vt:lpstr>1_Office Theme</vt:lpstr>
      <vt:lpstr>Nucleic Acids</vt:lpstr>
      <vt:lpstr>The 4 Classes of Organic Molecules</vt:lpstr>
      <vt:lpstr>Nucleic Acids</vt:lpstr>
      <vt:lpstr>Nucleic Acids</vt:lpstr>
      <vt:lpstr>DNA, RNA, Protein Relationship</vt:lpstr>
      <vt:lpstr>PowerPoint Presentation</vt:lpstr>
      <vt:lpstr>Ribonucleic Acids (RNA)</vt:lpstr>
      <vt:lpstr>RNA</vt:lpstr>
      <vt:lpstr>Deoxyribonucleic Acid</vt:lpstr>
      <vt:lpstr>Hydrogen Bonding in DNA (FYI)</vt:lpstr>
      <vt:lpstr>RNA vs DNA</vt:lpstr>
      <vt:lpstr>RNA vs DNA</vt:lpstr>
      <vt:lpstr>ATP: Adenosine TriPhosphate</vt:lpstr>
      <vt:lpstr>Using ATP to do work</vt:lpstr>
      <vt:lpstr>This is what you have to draw.</vt:lpstr>
    </vt:vector>
  </TitlesOfParts>
  <Company>University at Buffalo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 Chemistry Primer</dc:title>
  <dc:creator>Jason Robert Mayberry</dc:creator>
  <cp:lastModifiedBy>Jason  Mayberry</cp:lastModifiedBy>
  <cp:revision>92</cp:revision>
  <dcterms:created xsi:type="dcterms:W3CDTF">2017-01-18T14:07:35Z</dcterms:created>
  <dcterms:modified xsi:type="dcterms:W3CDTF">2023-05-31T01:33:12Z</dcterms:modified>
</cp:coreProperties>
</file>